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59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0534-DD62-40D6-B80C-25750C4DFC8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F68A-6B6A-4330-88DD-6DE096E0002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/>
          <a:lstStyle/>
          <a:p>
            <a:r>
              <a:rPr lang="en-US" dirty="0" err="1" smtClean="0"/>
              <a:t>Screentest_by_Sber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Команда «Возьмите нас на работу без </a:t>
            </a:r>
            <a:r>
              <a:rPr lang="ru-RU" sz="2400" dirty="0" err="1" smtClean="0">
                <a:solidFill>
                  <a:schemeClr val="tx1"/>
                </a:solidFill>
              </a:rPr>
              <a:t>смс</a:t>
            </a:r>
            <a:r>
              <a:rPr lang="ru-RU" sz="2400" dirty="0" smtClean="0">
                <a:solidFill>
                  <a:schemeClr val="tx1"/>
                </a:solidFill>
              </a:rPr>
              <a:t> и регистрации...»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l"/>
            <a:r>
              <a:rPr lang="ru-RU" dirty="0" smtClean="0"/>
              <a:t>Это мы: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786874" cy="5357826"/>
          </a:xfrm>
        </p:spPr>
        <p:txBody>
          <a:bodyPr numCol="2">
            <a:normAutofit/>
          </a:bodyPr>
          <a:lstStyle/>
          <a:p>
            <a:r>
              <a:rPr lang="ru-RU" sz="2600" dirty="0" smtClean="0"/>
              <a:t>Александра </a:t>
            </a:r>
            <a:r>
              <a:rPr lang="ru-RU" sz="2600" dirty="0" smtClean="0"/>
              <a:t>Недосекина</a:t>
            </a:r>
          </a:p>
          <a:p>
            <a:pPr>
              <a:buNone/>
            </a:pPr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 smtClean="0"/>
          </a:p>
          <a:p>
            <a:r>
              <a:rPr lang="ru-RU" sz="2600" dirty="0" smtClean="0"/>
              <a:t>Савелий </a:t>
            </a:r>
            <a:r>
              <a:rPr lang="ru-RU" sz="2600" dirty="0" err="1" smtClean="0"/>
              <a:t>Барбицкий</a:t>
            </a:r>
            <a:endParaRPr lang="ru-RU" sz="2600" dirty="0" smtClean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 smtClean="0"/>
          </a:p>
          <a:p>
            <a:endParaRPr lang="ru-RU" sz="2600" dirty="0" smtClean="0"/>
          </a:p>
          <a:p>
            <a:endParaRPr lang="ru-RU" sz="2600" dirty="0"/>
          </a:p>
          <a:p>
            <a:r>
              <a:rPr lang="ru-RU" sz="2600" dirty="0" smtClean="0"/>
              <a:t>Кирилл </a:t>
            </a:r>
            <a:r>
              <a:rPr lang="ru-RU" sz="2600" dirty="0" err="1" smtClean="0"/>
              <a:t>Галимзянов</a:t>
            </a:r>
            <a:endParaRPr lang="ru-RU" sz="2600" dirty="0" smtClean="0"/>
          </a:p>
          <a:p>
            <a:endParaRPr lang="ru-RU" sz="2600" dirty="0" smtClean="0"/>
          </a:p>
          <a:p>
            <a:endParaRPr lang="ru-RU" sz="2600" dirty="0" smtClean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r>
              <a:rPr lang="ru-RU" sz="2600" dirty="0" err="1" smtClean="0"/>
              <a:t>Ланских</a:t>
            </a:r>
            <a:r>
              <a:rPr lang="ru-RU" sz="2600" dirty="0" smtClean="0"/>
              <a:t> Михаил</a:t>
            </a:r>
          </a:p>
          <a:p>
            <a:endParaRPr lang="ru-RU" sz="2600" dirty="0"/>
          </a:p>
          <a:p>
            <a:endParaRPr lang="ru-RU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928802"/>
            <a:ext cx="1571636" cy="208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928802"/>
            <a:ext cx="1555246" cy="21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4714884"/>
            <a:ext cx="1599145" cy="19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714884"/>
            <a:ext cx="1628379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подходы и стратегии мы использовали?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sz="2600" dirty="0" smtClean="0"/>
              <a:t>Прямолинейный путь:</a:t>
            </a:r>
          </a:p>
          <a:p>
            <a:pPr marL="514350" indent="-514350">
              <a:buNone/>
            </a:pPr>
            <a:endParaRPr lang="ru-RU" sz="2600" dirty="0" smtClean="0"/>
          </a:p>
          <a:p>
            <a:pPr marL="514350" indent="-514350"/>
            <a:r>
              <a:rPr lang="en-US" sz="2600" dirty="0" smtClean="0"/>
              <a:t>HTML, CSS</a:t>
            </a:r>
            <a:r>
              <a:rPr lang="ru-RU" sz="2600" dirty="0" smtClean="0"/>
              <a:t> – </a:t>
            </a:r>
            <a:r>
              <a:rPr lang="ru-RU" sz="2600" dirty="0" err="1" smtClean="0"/>
              <a:t>фронтенд</a:t>
            </a:r>
            <a:endParaRPr lang="ru-RU" sz="2600" dirty="0" smtClean="0"/>
          </a:p>
          <a:p>
            <a:pPr marL="514350" indent="-514350"/>
            <a:r>
              <a:rPr lang="en-US" sz="2600" dirty="0" smtClean="0"/>
              <a:t>Python (</a:t>
            </a:r>
            <a:r>
              <a:rPr lang="en-US" sz="2600" dirty="0" err="1" smtClean="0"/>
              <a:t>OpenCV</a:t>
            </a:r>
            <a:r>
              <a:rPr lang="en-US" sz="2600" dirty="0" smtClean="0"/>
              <a:t>) – </a:t>
            </a:r>
            <a:r>
              <a:rPr lang="ru-RU" sz="2600" dirty="0" smtClean="0"/>
              <a:t>сравнение компонентов страницы</a:t>
            </a:r>
          </a:p>
          <a:p>
            <a:pPr algn="just"/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 нас получилось?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Фронтенд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71744"/>
            <a:ext cx="580473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857257"/>
          </a:xfrm>
        </p:spPr>
        <p:txBody>
          <a:bodyPr/>
          <a:lstStyle/>
          <a:p>
            <a:r>
              <a:rPr lang="ru-RU" dirty="0" smtClean="0"/>
              <a:t>Сравнение компонентов страницы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 нас не получилось?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успели «автоматизировать» </a:t>
            </a:r>
            <a:r>
              <a:rPr lang="ru-RU" dirty="0" err="1" smtClean="0"/>
              <a:t>скрины</a:t>
            </a:r>
            <a:endParaRPr lang="ru-RU" dirty="0" smtClean="0"/>
          </a:p>
          <a:p>
            <a:r>
              <a:rPr lang="ru-RU" dirty="0" smtClean="0"/>
              <a:t>Были сложности в сравнении </a:t>
            </a:r>
            <a:r>
              <a:rPr lang="ru-RU" dirty="0" err="1" smtClean="0"/>
              <a:t>скринов</a:t>
            </a:r>
            <a:r>
              <a:rPr lang="ru-RU" dirty="0" smtClean="0"/>
              <a:t> страниц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36385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</Words>
  <Application>Microsoft Office PowerPoint</Application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Screentest_by_Sber</vt:lpstr>
      <vt:lpstr>Это мы:</vt:lpstr>
      <vt:lpstr>Какие подходы и стратегии мы использовали?</vt:lpstr>
      <vt:lpstr>Что у нас получилось?</vt:lpstr>
      <vt:lpstr>Слайд 5</vt:lpstr>
      <vt:lpstr>Что у нас не получилось?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Screentest_by_Sber</dc:title>
  <dc:creator>Михаил Ланских</dc:creator>
  <cp:lastModifiedBy>Михаил Ланских</cp:lastModifiedBy>
  <cp:revision>3</cp:revision>
  <dcterms:created xsi:type="dcterms:W3CDTF">2021-04-25T05:36:37Z</dcterms:created>
  <dcterms:modified xsi:type="dcterms:W3CDTF">2021-04-25T07:28:04Z</dcterms:modified>
</cp:coreProperties>
</file>