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9" r:id="rId6"/>
    <p:sldId id="260" r:id="rId7"/>
    <p:sldId id="261" r:id="rId8"/>
    <p:sldId id="262" r:id="rId9"/>
    <p:sldId id="264" r:id="rId10"/>
    <p:sldId id="263" r:id="rId11"/>
    <p:sldId id="268" r:id="rId12"/>
    <p:sldId id="265" r:id="rId13"/>
    <p:sldId id="266" r:id="rId14"/>
    <p:sldId id="26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6C48D-38F7-465D-BB70-A05D95915A7A}" type="datetimeFigureOut">
              <a:rPr lang="en-US" smtClean="0"/>
              <a:t>08-Jan-16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F48C9-99FB-41C1-8F86-AD304B2A8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681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6C48D-38F7-465D-BB70-A05D95915A7A}" type="datetimeFigureOut">
              <a:rPr lang="en-US" smtClean="0"/>
              <a:t>08-Jan-16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F48C9-99FB-41C1-8F86-AD304B2A8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491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6C48D-38F7-465D-BB70-A05D95915A7A}" type="datetimeFigureOut">
              <a:rPr lang="en-US" smtClean="0"/>
              <a:t>08-Jan-16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F48C9-99FB-41C1-8F86-AD304B2A8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145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6C48D-38F7-465D-BB70-A05D95915A7A}" type="datetimeFigureOut">
              <a:rPr lang="en-US" smtClean="0"/>
              <a:t>08-Jan-16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F48C9-99FB-41C1-8F86-AD304B2A8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562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6C48D-38F7-465D-BB70-A05D95915A7A}" type="datetimeFigureOut">
              <a:rPr lang="en-US" smtClean="0"/>
              <a:t>08-Jan-16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F48C9-99FB-41C1-8F86-AD304B2A8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523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6C48D-38F7-465D-BB70-A05D95915A7A}" type="datetimeFigureOut">
              <a:rPr lang="en-US" smtClean="0"/>
              <a:t>08-Jan-16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F48C9-99FB-41C1-8F86-AD304B2A8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672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6C48D-38F7-465D-BB70-A05D95915A7A}" type="datetimeFigureOut">
              <a:rPr lang="en-US" smtClean="0"/>
              <a:t>08-Jan-16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F48C9-99FB-41C1-8F86-AD304B2A8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631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6C48D-38F7-465D-BB70-A05D95915A7A}" type="datetimeFigureOut">
              <a:rPr lang="en-US" smtClean="0"/>
              <a:t>08-Jan-16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F48C9-99FB-41C1-8F86-AD304B2A8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06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6C48D-38F7-465D-BB70-A05D95915A7A}" type="datetimeFigureOut">
              <a:rPr lang="en-US" smtClean="0"/>
              <a:t>08-Jan-16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F48C9-99FB-41C1-8F86-AD304B2A8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538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6C48D-38F7-465D-BB70-A05D95915A7A}" type="datetimeFigureOut">
              <a:rPr lang="en-US" smtClean="0"/>
              <a:t>08-Jan-16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F48C9-99FB-41C1-8F86-AD304B2A8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759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6C48D-38F7-465D-BB70-A05D95915A7A}" type="datetimeFigureOut">
              <a:rPr lang="en-US" smtClean="0"/>
              <a:t>08-Jan-16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F48C9-99FB-41C1-8F86-AD304B2A8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761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A6C48D-38F7-465D-BB70-A05D95915A7A}" type="datetimeFigureOut">
              <a:rPr lang="en-US" smtClean="0"/>
              <a:t>08-Jan-16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0F48C9-99FB-41C1-8F86-AD304B2A8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142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030504" y="890146"/>
            <a:ext cx="874059" cy="433988"/>
          </a:xfrm>
          <a:prstGeom prst="roundRect">
            <a:avLst>
              <a:gd name="adj" fmla="val 35833"/>
            </a:avLst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36000" rtlCol="0" anchor="ctr">
            <a:spAutoFit/>
          </a:bodyPr>
          <a:lstStyle/>
          <a:p>
            <a:pPr algn="ctr"/>
            <a:r>
              <a:rPr lang="en-US" sz="2000" noProof="1" smtClean="0"/>
              <a:t>Maria</a:t>
            </a:r>
            <a:endParaRPr lang="en-US" sz="2000" noProof="1"/>
          </a:p>
        </p:txBody>
      </p:sp>
      <p:sp>
        <p:nvSpPr>
          <p:cNvPr id="6" name="Rounded Rectangle 5"/>
          <p:cNvSpPr/>
          <p:nvPr/>
        </p:nvSpPr>
        <p:spPr>
          <a:xfrm>
            <a:off x="1116107" y="1528885"/>
            <a:ext cx="793376" cy="433988"/>
          </a:xfrm>
          <a:prstGeom prst="roundRect">
            <a:avLst>
              <a:gd name="adj" fmla="val 35833"/>
            </a:avLst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36000" rtlCol="0" anchor="ctr">
            <a:spAutoFit/>
          </a:bodyPr>
          <a:lstStyle/>
          <a:p>
            <a:pPr algn="ctr"/>
            <a:r>
              <a:rPr lang="en-US" sz="2000" noProof="1" smtClean="0"/>
              <a:t>Ivan</a:t>
            </a:r>
            <a:endParaRPr lang="en-US" sz="2000" noProof="1"/>
          </a:p>
        </p:txBody>
      </p:sp>
      <p:sp>
        <p:nvSpPr>
          <p:cNvPr id="7" name="Rounded Rectangle 6"/>
          <p:cNvSpPr/>
          <p:nvPr/>
        </p:nvSpPr>
        <p:spPr>
          <a:xfrm>
            <a:off x="2850776" y="1528885"/>
            <a:ext cx="927847" cy="433988"/>
          </a:xfrm>
          <a:prstGeom prst="roundRect">
            <a:avLst>
              <a:gd name="adj" fmla="val 35833"/>
            </a:avLst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36000" rtlCol="0" anchor="ctr">
            <a:spAutoFit/>
          </a:bodyPr>
          <a:lstStyle/>
          <a:p>
            <a:pPr algn="ctr"/>
            <a:r>
              <a:rPr lang="en-US" sz="2000" noProof="1" smtClean="0"/>
              <a:t>Pesho</a:t>
            </a:r>
            <a:endParaRPr lang="en-US" sz="2000" noProof="1"/>
          </a:p>
        </p:txBody>
      </p:sp>
      <p:sp>
        <p:nvSpPr>
          <p:cNvPr id="8" name="Rounded Rectangle 7"/>
          <p:cNvSpPr/>
          <p:nvPr/>
        </p:nvSpPr>
        <p:spPr>
          <a:xfrm>
            <a:off x="2003611" y="2181071"/>
            <a:ext cx="927847" cy="433988"/>
          </a:xfrm>
          <a:prstGeom prst="roundRect">
            <a:avLst>
              <a:gd name="adj" fmla="val 35833"/>
            </a:avLst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36000" rtlCol="0" anchor="ctr">
            <a:spAutoFit/>
          </a:bodyPr>
          <a:lstStyle/>
          <a:p>
            <a:pPr algn="ctr"/>
            <a:r>
              <a:rPr lang="en-US" sz="2000" noProof="1" smtClean="0"/>
              <a:t>Gosho</a:t>
            </a:r>
            <a:endParaRPr lang="en-US" sz="2000" noProof="1"/>
          </a:p>
        </p:txBody>
      </p:sp>
      <p:cxnSp>
        <p:nvCxnSpPr>
          <p:cNvPr id="10" name="Straight Connector 9"/>
          <p:cNvCxnSpPr>
            <a:stCxn id="4" idx="3"/>
            <a:endCxn id="7" idx="0"/>
          </p:cNvCxnSpPr>
          <p:nvPr/>
        </p:nvCxnSpPr>
        <p:spPr>
          <a:xfrm>
            <a:off x="2904563" y="1107140"/>
            <a:ext cx="410137" cy="421745"/>
          </a:xfrm>
          <a:prstGeom prst="curvedConnector2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11" name="Straight Connector 9"/>
          <p:cNvCxnSpPr>
            <a:stCxn id="4" idx="1"/>
            <a:endCxn id="6" idx="0"/>
          </p:cNvCxnSpPr>
          <p:nvPr/>
        </p:nvCxnSpPr>
        <p:spPr>
          <a:xfrm rot="10800000" flipV="1">
            <a:off x="1512796" y="1107139"/>
            <a:ext cx="517709" cy="421745"/>
          </a:xfrm>
          <a:prstGeom prst="curvedConnector2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14" name="Straight Connector 9"/>
          <p:cNvCxnSpPr>
            <a:stCxn id="8" idx="1"/>
            <a:endCxn id="6" idx="2"/>
          </p:cNvCxnSpPr>
          <p:nvPr/>
        </p:nvCxnSpPr>
        <p:spPr>
          <a:xfrm rot="10800000">
            <a:off x="1512795" y="1962873"/>
            <a:ext cx="490816" cy="435192"/>
          </a:xfrm>
          <a:prstGeom prst="curvedConnector2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17" name="Straight Connector 9"/>
          <p:cNvCxnSpPr>
            <a:stCxn id="7" idx="2"/>
            <a:endCxn id="8" idx="3"/>
          </p:cNvCxnSpPr>
          <p:nvPr/>
        </p:nvCxnSpPr>
        <p:spPr>
          <a:xfrm rot="5400000">
            <a:off x="2905483" y="1988848"/>
            <a:ext cx="435192" cy="383242"/>
          </a:xfrm>
          <a:prstGeom prst="curvedConnector2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26" name="Straight Connector 9"/>
          <p:cNvCxnSpPr>
            <a:stCxn id="4" idx="2"/>
            <a:endCxn id="8" idx="0"/>
          </p:cNvCxnSpPr>
          <p:nvPr/>
        </p:nvCxnSpPr>
        <p:spPr>
          <a:xfrm rot="16200000" flipH="1">
            <a:off x="2039066" y="1752601"/>
            <a:ext cx="856937" cy="1"/>
          </a:xfrm>
          <a:prstGeom prst="curvedConnector3">
            <a:avLst>
              <a:gd name="adj1" fmla="val 50000"/>
            </a:avLst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sp>
        <p:nvSpPr>
          <p:cNvPr id="29" name="Rounded Rectangle 28"/>
          <p:cNvSpPr/>
          <p:nvPr/>
        </p:nvSpPr>
        <p:spPr>
          <a:xfrm>
            <a:off x="5611904" y="914165"/>
            <a:ext cx="874059" cy="433988"/>
          </a:xfrm>
          <a:prstGeom prst="roundRect">
            <a:avLst>
              <a:gd name="adj" fmla="val 35833"/>
            </a:avLst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36000" rtlCol="0" anchor="ctr">
            <a:spAutoFit/>
          </a:bodyPr>
          <a:lstStyle/>
          <a:p>
            <a:pPr algn="ctr"/>
            <a:r>
              <a:rPr lang="en-US" sz="2000" noProof="1" smtClean="0"/>
              <a:t>Maria</a:t>
            </a:r>
            <a:endParaRPr lang="en-US" sz="2000" noProof="1"/>
          </a:p>
        </p:txBody>
      </p:sp>
      <p:sp>
        <p:nvSpPr>
          <p:cNvPr id="30" name="Rounded Rectangle 29"/>
          <p:cNvSpPr/>
          <p:nvPr/>
        </p:nvSpPr>
        <p:spPr>
          <a:xfrm>
            <a:off x="4697507" y="1552904"/>
            <a:ext cx="793376" cy="433988"/>
          </a:xfrm>
          <a:prstGeom prst="roundRect">
            <a:avLst>
              <a:gd name="adj" fmla="val 35833"/>
            </a:avLst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36000" rtlCol="0" anchor="ctr">
            <a:spAutoFit/>
          </a:bodyPr>
          <a:lstStyle/>
          <a:p>
            <a:pPr algn="ctr"/>
            <a:r>
              <a:rPr lang="en-US" sz="2000" noProof="1" smtClean="0"/>
              <a:t>Ivan</a:t>
            </a:r>
            <a:endParaRPr lang="en-US" sz="2000" noProof="1"/>
          </a:p>
        </p:txBody>
      </p:sp>
      <p:sp>
        <p:nvSpPr>
          <p:cNvPr id="31" name="Rounded Rectangle 30"/>
          <p:cNvSpPr/>
          <p:nvPr/>
        </p:nvSpPr>
        <p:spPr>
          <a:xfrm>
            <a:off x="6432176" y="1552904"/>
            <a:ext cx="927847" cy="433988"/>
          </a:xfrm>
          <a:prstGeom prst="roundRect">
            <a:avLst>
              <a:gd name="adj" fmla="val 35833"/>
            </a:avLst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36000" rtlCol="0" anchor="ctr">
            <a:spAutoFit/>
          </a:bodyPr>
          <a:lstStyle/>
          <a:p>
            <a:pPr algn="ctr"/>
            <a:r>
              <a:rPr lang="en-US" sz="2000" noProof="1" smtClean="0"/>
              <a:t>Pesho</a:t>
            </a:r>
            <a:endParaRPr lang="en-US" sz="2000" noProof="1"/>
          </a:p>
        </p:txBody>
      </p:sp>
      <p:sp>
        <p:nvSpPr>
          <p:cNvPr id="32" name="Rounded Rectangle 31"/>
          <p:cNvSpPr/>
          <p:nvPr/>
        </p:nvSpPr>
        <p:spPr>
          <a:xfrm>
            <a:off x="5585011" y="2205090"/>
            <a:ext cx="927847" cy="433988"/>
          </a:xfrm>
          <a:prstGeom prst="roundRect">
            <a:avLst>
              <a:gd name="adj" fmla="val 35833"/>
            </a:avLst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36000" rtlCol="0" anchor="ctr">
            <a:spAutoFit/>
          </a:bodyPr>
          <a:lstStyle/>
          <a:p>
            <a:pPr algn="ctr"/>
            <a:r>
              <a:rPr lang="en-US" sz="2000" noProof="1" smtClean="0"/>
              <a:t>Gosho</a:t>
            </a:r>
            <a:endParaRPr lang="en-US" sz="2000" noProof="1"/>
          </a:p>
        </p:txBody>
      </p:sp>
      <p:cxnSp>
        <p:nvCxnSpPr>
          <p:cNvPr id="33" name="Straight Connector 9"/>
          <p:cNvCxnSpPr>
            <a:stCxn id="29" idx="3"/>
            <a:endCxn id="31" idx="0"/>
          </p:cNvCxnSpPr>
          <p:nvPr/>
        </p:nvCxnSpPr>
        <p:spPr>
          <a:xfrm>
            <a:off x="6485963" y="1131159"/>
            <a:ext cx="410137" cy="421745"/>
          </a:xfrm>
          <a:prstGeom prst="curvedConnector2">
            <a:avLst/>
          </a:prstGeom>
          <a:ln w="38100"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34" name="Straight Connector 9"/>
          <p:cNvCxnSpPr>
            <a:stCxn id="29" idx="1"/>
            <a:endCxn id="30" idx="0"/>
          </p:cNvCxnSpPr>
          <p:nvPr/>
        </p:nvCxnSpPr>
        <p:spPr>
          <a:xfrm rot="10800000" flipV="1">
            <a:off x="5094196" y="1131158"/>
            <a:ext cx="517709" cy="421745"/>
          </a:xfrm>
          <a:prstGeom prst="curvedConnector2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35" name="Straight Connector 9"/>
          <p:cNvCxnSpPr>
            <a:stCxn id="32" idx="1"/>
            <a:endCxn id="30" idx="2"/>
          </p:cNvCxnSpPr>
          <p:nvPr/>
        </p:nvCxnSpPr>
        <p:spPr>
          <a:xfrm rot="10800000">
            <a:off x="5094195" y="1986892"/>
            <a:ext cx="490816" cy="435192"/>
          </a:xfrm>
          <a:prstGeom prst="curvedConnector2">
            <a:avLst/>
          </a:prstGeom>
          <a:ln w="38100"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36" name="Straight Connector 9"/>
          <p:cNvCxnSpPr>
            <a:stCxn id="31" idx="2"/>
            <a:endCxn id="32" idx="3"/>
          </p:cNvCxnSpPr>
          <p:nvPr/>
        </p:nvCxnSpPr>
        <p:spPr>
          <a:xfrm rot="5400000">
            <a:off x="6486883" y="2012867"/>
            <a:ext cx="435192" cy="383242"/>
          </a:xfrm>
          <a:prstGeom prst="curvedConnector2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37" name="Straight Connector 9"/>
          <p:cNvCxnSpPr>
            <a:stCxn id="29" idx="2"/>
            <a:endCxn id="32" idx="0"/>
          </p:cNvCxnSpPr>
          <p:nvPr/>
        </p:nvCxnSpPr>
        <p:spPr>
          <a:xfrm rot="16200000" flipH="1">
            <a:off x="5620466" y="1776620"/>
            <a:ext cx="856937" cy="1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sp>
        <p:nvSpPr>
          <p:cNvPr id="43" name="Rounded Rectangle 42"/>
          <p:cNvSpPr/>
          <p:nvPr/>
        </p:nvSpPr>
        <p:spPr>
          <a:xfrm>
            <a:off x="9085724" y="914164"/>
            <a:ext cx="874059" cy="433988"/>
          </a:xfrm>
          <a:prstGeom prst="roundRect">
            <a:avLst>
              <a:gd name="adj" fmla="val 35833"/>
            </a:avLst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36000" rtlCol="0" anchor="ctr">
            <a:spAutoFit/>
          </a:bodyPr>
          <a:lstStyle/>
          <a:p>
            <a:pPr algn="ctr"/>
            <a:r>
              <a:rPr lang="en-US" sz="2000" noProof="1" smtClean="0"/>
              <a:t>Maria</a:t>
            </a:r>
            <a:endParaRPr lang="en-US" sz="2000" noProof="1"/>
          </a:p>
        </p:txBody>
      </p:sp>
      <p:sp>
        <p:nvSpPr>
          <p:cNvPr id="44" name="Rounded Rectangle 43"/>
          <p:cNvSpPr/>
          <p:nvPr/>
        </p:nvSpPr>
        <p:spPr>
          <a:xfrm>
            <a:off x="8171327" y="1552903"/>
            <a:ext cx="793376" cy="433988"/>
          </a:xfrm>
          <a:prstGeom prst="roundRect">
            <a:avLst>
              <a:gd name="adj" fmla="val 35833"/>
            </a:avLst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36000" rtlCol="0" anchor="ctr">
            <a:spAutoFit/>
          </a:bodyPr>
          <a:lstStyle/>
          <a:p>
            <a:pPr algn="ctr"/>
            <a:r>
              <a:rPr lang="en-US" sz="2000" noProof="1" smtClean="0"/>
              <a:t>Ivan</a:t>
            </a:r>
            <a:endParaRPr lang="en-US" sz="2000" noProof="1"/>
          </a:p>
        </p:txBody>
      </p:sp>
      <p:sp>
        <p:nvSpPr>
          <p:cNvPr id="45" name="Rounded Rectangle 44"/>
          <p:cNvSpPr/>
          <p:nvPr/>
        </p:nvSpPr>
        <p:spPr>
          <a:xfrm>
            <a:off x="9905996" y="1552903"/>
            <a:ext cx="927847" cy="433988"/>
          </a:xfrm>
          <a:prstGeom prst="roundRect">
            <a:avLst>
              <a:gd name="adj" fmla="val 35833"/>
            </a:avLst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36000" rtlCol="0" anchor="ctr">
            <a:spAutoFit/>
          </a:bodyPr>
          <a:lstStyle/>
          <a:p>
            <a:pPr algn="ctr"/>
            <a:r>
              <a:rPr lang="en-US" sz="2000" noProof="1"/>
              <a:t>Pesho</a:t>
            </a:r>
          </a:p>
        </p:txBody>
      </p:sp>
      <p:sp>
        <p:nvSpPr>
          <p:cNvPr id="46" name="Rounded Rectangle 45"/>
          <p:cNvSpPr/>
          <p:nvPr/>
        </p:nvSpPr>
        <p:spPr>
          <a:xfrm>
            <a:off x="9058831" y="2205089"/>
            <a:ext cx="927847" cy="433988"/>
          </a:xfrm>
          <a:prstGeom prst="roundRect">
            <a:avLst>
              <a:gd name="adj" fmla="val 35833"/>
            </a:avLst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36000" rtlCol="0" anchor="ctr">
            <a:spAutoFit/>
          </a:bodyPr>
          <a:lstStyle/>
          <a:p>
            <a:pPr algn="ctr"/>
            <a:r>
              <a:rPr lang="en-US" sz="2000" noProof="1" smtClean="0"/>
              <a:t>Gosho</a:t>
            </a:r>
            <a:endParaRPr lang="en-US" sz="2000" noProof="1"/>
          </a:p>
        </p:txBody>
      </p:sp>
      <p:cxnSp>
        <p:nvCxnSpPr>
          <p:cNvPr id="47" name="Straight Connector 9"/>
          <p:cNvCxnSpPr>
            <a:stCxn id="43" idx="3"/>
            <a:endCxn id="45" idx="0"/>
          </p:cNvCxnSpPr>
          <p:nvPr/>
        </p:nvCxnSpPr>
        <p:spPr>
          <a:xfrm>
            <a:off x="9959783" y="1131158"/>
            <a:ext cx="410137" cy="421745"/>
          </a:xfrm>
          <a:prstGeom prst="curvedConnector2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48" name="Straight Connector 9"/>
          <p:cNvCxnSpPr>
            <a:stCxn id="43" idx="1"/>
            <a:endCxn id="44" idx="0"/>
          </p:cNvCxnSpPr>
          <p:nvPr/>
        </p:nvCxnSpPr>
        <p:spPr>
          <a:xfrm rot="10800000" flipV="1">
            <a:off x="8568016" y="1131157"/>
            <a:ext cx="517709" cy="421745"/>
          </a:xfrm>
          <a:prstGeom prst="curvedConnector2">
            <a:avLst/>
          </a:prstGeom>
          <a:ln w="38100"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49" name="Straight Connector 9"/>
          <p:cNvCxnSpPr>
            <a:stCxn id="46" idx="1"/>
            <a:endCxn id="44" idx="2"/>
          </p:cNvCxnSpPr>
          <p:nvPr/>
        </p:nvCxnSpPr>
        <p:spPr>
          <a:xfrm rot="10800000">
            <a:off x="8568015" y="1986891"/>
            <a:ext cx="490816" cy="435192"/>
          </a:xfrm>
          <a:prstGeom prst="curvedConnector2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50" name="Straight Connector 9"/>
          <p:cNvCxnSpPr>
            <a:stCxn id="45" idx="2"/>
            <a:endCxn id="46" idx="3"/>
          </p:cNvCxnSpPr>
          <p:nvPr/>
        </p:nvCxnSpPr>
        <p:spPr>
          <a:xfrm rot="5400000">
            <a:off x="9960703" y="2012866"/>
            <a:ext cx="435192" cy="383242"/>
          </a:xfrm>
          <a:prstGeom prst="curvedConnector2">
            <a:avLst/>
          </a:prstGeom>
          <a:ln w="38100"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51" name="Straight Connector 9"/>
          <p:cNvCxnSpPr>
            <a:stCxn id="43" idx="2"/>
            <a:endCxn id="46" idx="0"/>
          </p:cNvCxnSpPr>
          <p:nvPr/>
        </p:nvCxnSpPr>
        <p:spPr>
          <a:xfrm rot="16200000" flipH="1">
            <a:off x="9094286" y="1776619"/>
            <a:ext cx="856937" cy="1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763682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3009072" y="1784983"/>
            <a:ext cx="5040056" cy="3901988"/>
            <a:chOff x="3575972" y="368967"/>
            <a:chExt cx="5040056" cy="6210068"/>
          </a:xfrm>
        </p:grpSpPr>
        <p:cxnSp>
          <p:nvCxnSpPr>
            <p:cNvPr id="27" name="Straight Connector 26"/>
            <p:cNvCxnSpPr/>
            <p:nvPr/>
          </p:nvCxnSpPr>
          <p:spPr>
            <a:xfrm>
              <a:off x="8256024" y="368967"/>
              <a:ext cx="0" cy="62100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5735996" y="368967"/>
              <a:ext cx="0" cy="62100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096000" y="368967"/>
              <a:ext cx="0" cy="62100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015988" y="368967"/>
              <a:ext cx="0" cy="62100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5375992" y="368967"/>
              <a:ext cx="0" cy="62100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4295980" y="368967"/>
              <a:ext cx="0" cy="62100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4655984" y="368967"/>
              <a:ext cx="0" cy="62100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3575972" y="368967"/>
              <a:ext cx="0" cy="62100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935976" y="368967"/>
              <a:ext cx="0" cy="62100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8616028" y="368967"/>
              <a:ext cx="0" cy="62100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7896020" y="368967"/>
              <a:ext cx="0" cy="62100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7176012" y="368967"/>
              <a:ext cx="0" cy="62100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7536016" y="368967"/>
              <a:ext cx="0" cy="62100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6456004" y="368967"/>
              <a:ext cx="0" cy="62100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6816008" y="368967"/>
              <a:ext cx="0" cy="62100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Rectangle 63"/>
          <p:cNvSpPr/>
          <p:nvPr/>
        </p:nvSpPr>
        <p:spPr>
          <a:xfrm>
            <a:off x="4090024" y="2655963"/>
            <a:ext cx="3597224" cy="2722244"/>
          </a:xfrm>
          <a:prstGeom prst="rect">
            <a:avLst/>
          </a:prstGeom>
          <a:solidFill>
            <a:schemeClr val="accent1">
              <a:alpha val="4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2829069" y="1935957"/>
            <a:ext cx="5400061" cy="3600040"/>
            <a:chOff x="425937" y="1268976"/>
            <a:chExt cx="11340126" cy="3600040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425937" y="1268976"/>
              <a:ext cx="1134012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425937" y="1628980"/>
              <a:ext cx="1134012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425937" y="1988984"/>
              <a:ext cx="1134012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425937" y="2348988"/>
              <a:ext cx="1134012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425937" y="2708992"/>
              <a:ext cx="1134012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425937" y="3068996"/>
              <a:ext cx="1134012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425937" y="3429000"/>
              <a:ext cx="1134012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425937" y="3789004"/>
              <a:ext cx="1134012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425937" y="4149008"/>
              <a:ext cx="1134012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425937" y="4509012"/>
              <a:ext cx="1134012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425937" y="4869016"/>
              <a:ext cx="1134012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TextBox 31"/>
          <p:cNvSpPr txBox="1"/>
          <p:nvPr/>
        </p:nvSpPr>
        <p:spPr>
          <a:xfrm>
            <a:off x="5390828" y="143308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0</a:t>
            </a:r>
            <a:endParaRPr lang="en-US" sz="1600" dirty="0"/>
          </a:p>
        </p:txBody>
      </p:sp>
      <p:sp>
        <p:nvSpPr>
          <p:cNvPr id="33" name="TextBox 32"/>
          <p:cNvSpPr txBox="1"/>
          <p:nvPr/>
        </p:nvSpPr>
        <p:spPr>
          <a:xfrm>
            <a:off x="5684472" y="1433082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/>
              <a:t>10</a:t>
            </a:r>
            <a:endParaRPr lang="en-US" sz="1600" dirty="0"/>
          </a:p>
        </p:txBody>
      </p:sp>
      <p:sp>
        <p:nvSpPr>
          <p:cNvPr id="34" name="TextBox 33"/>
          <p:cNvSpPr txBox="1"/>
          <p:nvPr/>
        </p:nvSpPr>
        <p:spPr>
          <a:xfrm>
            <a:off x="6049013" y="1433082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/>
              <a:t>20</a:t>
            </a:r>
            <a:endParaRPr lang="en-US" sz="1600" dirty="0"/>
          </a:p>
        </p:txBody>
      </p:sp>
      <p:sp>
        <p:nvSpPr>
          <p:cNvPr id="35" name="TextBox 34"/>
          <p:cNvSpPr txBox="1"/>
          <p:nvPr/>
        </p:nvSpPr>
        <p:spPr>
          <a:xfrm>
            <a:off x="6409892" y="1433082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/>
              <a:t>30</a:t>
            </a:r>
            <a:endParaRPr lang="en-US" sz="1600" dirty="0"/>
          </a:p>
        </p:txBody>
      </p:sp>
      <p:sp>
        <p:nvSpPr>
          <p:cNvPr id="36" name="TextBox 35"/>
          <p:cNvSpPr txBox="1"/>
          <p:nvPr/>
        </p:nvSpPr>
        <p:spPr>
          <a:xfrm>
            <a:off x="6755663" y="1433082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/>
              <a:t>40</a:t>
            </a:r>
            <a:endParaRPr lang="en-US" sz="1600" dirty="0"/>
          </a:p>
        </p:txBody>
      </p:sp>
      <p:sp>
        <p:nvSpPr>
          <p:cNvPr id="37" name="TextBox 36"/>
          <p:cNvSpPr txBox="1"/>
          <p:nvPr/>
        </p:nvSpPr>
        <p:spPr>
          <a:xfrm>
            <a:off x="7117609" y="1433082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/>
              <a:t>50</a:t>
            </a:r>
            <a:endParaRPr lang="en-US" sz="1600" dirty="0"/>
          </a:p>
        </p:txBody>
      </p:sp>
      <p:sp>
        <p:nvSpPr>
          <p:cNvPr id="38" name="TextBox 37"/>
          <p:cNvSpPr txBox="1"/>
          <p:nvPr/>
        </p:nvSpPr>
        <p:spPr>
          <a:xfrm>
            <a:off x="7482150" y="1433082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/>
              <a:t>60</a:t>
            </a:r>
            <a:endParaRPr lang="en-US" sz="1600" dirty="0"/>
          </a:p>
        </p:txBody>
      </p:sp>
      <p:sp>
        <p:nvSpPr>
          <p:cNvPr id="39" name="TextBox 38"/>
          <p:cNvSpPr txBox="1"/>
          <p:nvPr/>
        </p:nvSpPr>
        <p:spPr>
          <a:xfrm>
            <a:off x="7844096" y="1433082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/>
              <a:t>70</a:t>
            </a:r>
            <a:endParaRPr lang="en-US" sz="1600" dirty="0"/>
          </a:p>
        </p:txBody>
      </p:sp>
      <p:sp>
        <p:nvSpPr>
          <p:cNvPr id="40" name="TextBox 39"/>
          <p:cNvSpPr txBox="1"/>
          <p:nvPr/>
        </p:nvSpPr>
        <p:spPr>
          <a:xfrm>
            <a:off x="2792857" y="1437559"/>
            <a:ext cx="4555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1600" dirty="0" smtClean="0"/>
              <a:t>-7</a:t>
            </a:r>
            <a:r>
              <a:rPr lang="en-US" sz="1600" dirty="0" smtClean="0"/>
              <a:t>0</a:t>
            </a:r>
            <a:endParaRPr lang="en-US" sz="1600" dirty="0"/>
          </a:p>
        </p:txBody>
      </p:sp>
      <p:sp>
        <p:nvSpPr>
          <p:cNvPr id="41" name="TextBox 40"/>
          <p:cNvSpPr txBox="1"/>
          <p:nvPr/>
        </p:nvSpPr>
        <p:spPr>
          <a:xfrm>
            <a:off x="3152458" y="1437559"/>
            <a:ext cx="4555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1600" dirty="0" smtClean="0"/>
              <a:t>-6</a:t>
            </a:r>
            <a:r>
              <a:rPr lang="en-US" sz="1600" dirty="0" smtClean="0"/>
              <a:t>0</a:t>
            </a:r>
            <a:endParaRPr lang="en-US" sz="1600" dirty="0"/>
          </a:p>
        </p:txBody>
      </p:sp>
      <p:sp>
        <p:nvSpPr>
          <p:cNvPr id="42" name="TextBox 41"/>
          <p:cNvSpPr txBox="1"/>
          <p:nvPr/>
        </p:nvSpPr>
        <p:spPr>
          <a:xfrm>
            <a:off x="3500957" y="1437559"/>
            <a:ext cx="4555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1600" dirty="0" smtClean="0"/>
              <a:t>-5</a:t>
            </a:r>
            <a:r>
              <a:rPr lang="en-US" sz="1600" dirty="0"/>
              <a:t>0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859422" y="1437559"/>
            <a:ext cx="4555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1600" dirty="0" smtClean="0"/>
              <a:t>-4</a:t>
            </a:r>
            <a:r>
              <a:rPr lang="en-US" sz="1600" dirty="0" smtClean="0"/>
              <a:t>0</a:t>
            </a:r>
            <a:endParaRPr lang="en-US" sz="1600" dirty="0"/>
          </a:p>
        </p:txBody>
      </p:sp>
      <p:sp>
        <p:nvSpPr>
          <p:cNvPr id="44" name="TextBox 43"/>
          <p:cNvSpPr txBox="1"/>
          <p:nvPr/>
        </p:nvSpPr>
        <p:spPr>
          <a:xfrm>
            <a:off x="4208674" y="1437559"/>
            <a:ext cx="4555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1600" smtClean="0"/>
              <a:t>-3</a:t>
            </a:r>
            <a:r>
              <a:rPr lang="en-US" sz="1600" dirty="0" smtClean="0"/>
              <a:t>0</a:t>
            </a:r>
            <a:endParaRPr lang="en-US" sz="1600" dirty="0"/>
          </a:p>
        </p:txBody>
      </p:sp>
      <p:sp>
        <p:nvSpPr>
          <p:cNvPr id="45" name="TextBox 44"/>
          <p:cNvSpPr txBox="1"/>
          <p:nvPr/>
        </p:nvSpPr>
        <p:spPr>
          <a:xfrm>
            <a:off x="4572148" y="1437559"/>
            <a:ext cx="4555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1600" smtClean="0"/>
              <a:t>-2</a:t>
            </a:r>
            <a:r>
              <a:rPr lang="en-US" sz="1600" dirty="0" smtClean="0"/>
              <a:t>0</a:t>
            </a:r>
            <a:endParaRPr lang="en-US" sz="1600" dirty="0"/>
          </a:p>
        </p:txBody>
      </p:sp>
      <p:sp>
        <p:nvSpPr>
          <p:cNvPr id="46" name="TextBox 45"/>
          <p:cNvSpPr txBox="1"/>
          <p:nvPr/>
        </p:nvSpPr>
        <p:spPr>
          <a:xfrm>
            <a:off x="4948608" y="1437559"/>
            <a:ext cx="4555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1600" smtClean="0"/>
              <a:t>-1</a:t>
            </a:r>
            <a:r>
              <a:rPr lang="en-US" sz="1600" dirty="0" smtClean="0"/>
              <a:t>0</a:t>
            </a:r>
            <a:endParaRPr lang="en-US" sz="1600" dirty="0"/>
          </a:p>
        </p:txBody>
      </p:sp>
      <p:sp>
        <p:nvSpPr>
          <p:cNvPr id="47" name="TextBox 46"/>
          <p:cNvSpPr txBox="1"/>
          <p:nvPr/>
        </p:nvSpPr>
        <p:spPr>
          <a:xfrm>
            <a:off x="2415979" y="3939766"/>
            <a:ext cx="4519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/>
              <a:t>0</a:t>
            </a:r>
            <a:endParaRPr lang="en-US" sz="1600" dirty="0"/>
          </a:p>
        </p:txBody>
      </p:sp>
      <p:sp>
        <p:nvSpPr>
          <p:cNvPr id="48" name="TextBox 47"/>
          <p:cNvSpPr txBox="1"/>
          <p:nvPr/>
        </p:nvSpPr>
        <p:spPr>
          <a:xfrm>
            <a:off x="2415979" y="3568388"/>
            <a:ext cx="4519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bg-BG" sz="1600" dirty="0" smtClean="0"/>
              <a:t>1</a:t>
            </a:r>
            <a:r>
              <a:rPr lang="en-US" sz="1600" dirty="0" smtClean="0"/>
              <a:t>0</a:t>
            </a:r>
            <a:endParaRPr lang="en-US" sz="1600" dirty="0"/>
          </a:p>
        </p:txBody>
      </p:sp>
      <p:sp>
        <p:nvSpPr>
          <p:cNvPr id="49" name="TextBox 48"/>
          <p:cNvSpPr txBox="1"/>
          <p:nvPr/>
        </p:nvSpPr>
        <p:spPr>
          <a:xfrm>
            <a:off x="2415979" y="3202192"/>
            <a:ext cx="4519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bg-BG" sz="1600" dirty="0" smtClean="0"/>
              <a:t>2</a:t>
            </a:r>
            <a:r>
              <a:rPr lang="en-US" sz="1600" dirty="0" smtClean="0"/>
              <a:t>0</a:t>
            </a:r>
            <a:endParaRPr lang="en-US" sz="1600" dirty="0"/>
          </a:p>
        </p:txBody>
      </p:sp>
      <p:sp>
        <p:nvSpPr>
          <p:cNvPr id="50" name="TextBox 49"/>
          <p:cNvSpPr txBox="1"/>
          <p:nvPr/>
        </p:nvSpPr>
        <p:spPr>
          <a:xfrm>
            <a:off x="2415979" y="2856641"/>
            <a:ext cx="4519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bg-BG" sz="1600" dirty="0" smtClean="0"/>
              <a:t>3</a:t>
            </a:r>
            <a:r>
              <a:rPr lang="en-US" sz="1600" dirty="0" smtClean="0"/>
              <a:t>0</a:t>
            </a:r>
            <a:endParaRPr lang="en-US" sz="1600" dirty="0"/>
          </a:p>
        </p:txBody>
      </p:sp>
      <p:sp>
        <p:nvSpPr>
          <p:cNvPr id="51" name="TextBox 50"/>
          <p:cNvSpPr txBox="1"/>
          <p:nvPr/>
        </p:nvSpPr>
        <p:spPr>
          <a:xfrm>
            <a:off x="2415979" y="2500756"/>
            <a:ext cx="4519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bg-BG" sz="1600" dirty="0" smtClean="0"/>
              <a:t>4</a:t>
            </a:r>
            <a:r>
              <a:rPr lang="en-US" sz="1600" dirty="0" smtClean="0"/>
              <a:t>0</a:t>
            </a:r>
            <a:endParaRPr lang="en-US" sz="1600" dirty="0"/>
          </a:p>
        </p:txBody>
      </p:sp>
      <p:sp>
        <p:nvSpPr>
          <p:cNvPr id="52" name="TextBox 51"/>
          <p:cNvSpPr txBox="1"/>
          <p:nvPr/>
        </p:nvSpPr>
        <p:spPr>
          <a:xfrm>
            <a:off x="2415979" y="2129378"/>
            <a:ext cx="4519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bg-BG" sz="1600" dirty="0" smtClean="0"/>
              <a:t>5</a:t>
            </a:r>
            <a:r>
              <a:rPr lang="en-US" sz="1600" dirty="0" smtClean="0"/>
              <a:t>0</a:t>
            </a:r>
            <a:endParaRPr lang="en-US" sz="1600" dirty="0"/>
          </a:p>
        </p:txBody>
      </p:sp>
      <p:sp>
        <p:nvSpPr>
          <p:cNvPr id="53" name="TextBox 52"/>
          <p:cNvSpPr txBox="1"/>
          <p:nvPr/>
        </p:nvSpPr>
        <p:spPr>
          <a:xfrm>
            <a:off x="2415979" y="1763182"/>
            <a:ext cx="4519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bg-BG" sz="1600" dirty="0" smtClean="0"/>
              <a:t>6</a:t>
            </a:r>
            <a:r>
              <a:rPr lang="en-US" sz="1600" dirty="0" smtClean="0"/>
              <a:t>0</a:t>
            </a:r>
            <a:endParaRPr lang="en-US" sz="1600" dirty="0"/>
          </a:p>
        </p:txBody>
      </p:sp>
      <p:sp>
        <p:nvSpPr>
          <p:cNvPr id="54" name="TextBox 53"/>
          <p:cNvSpPr txBox="1"/>
          <p:nvPr/>
        </p:nvSpPr>
        <p:spPr>
          <a:xfrm>
            <a:off x="2415979" y="4298819"/>
            <a:ext cx="4574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bg-BG" sz="1600" dirty="0" smtClean="0"/>
              <a:t>-1</a:t>
            </a:r>
            <a:r>
              <a:rPr lang="en-US" sz="1600" dirty="0" smtClean="0"/>
              <a:t>0</a:t>
            </a:r>
            <a:endParaRPr lang="en-US" sz="1600" dirty="0"/>
          </a:p>
        </p:txBody>
      </p:sp>
      <p:sp>
        <p:nvSpPr>
          <p:cNvPr id="55" name="TextBox 54"/>
          <p:cNvSpPr txBox="1"/>
          <p:nvPr/>
        </p:nvSpPr>
        <p:spPr>
          <a:xfrm>
            <a:off x="2415979" y="4663267"/>
            <a:ext cx="4574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bg-BG" sz="1600" dirty="0" smtClean="0"/>
              <a:t>-2</a:t>
            </a:r>
            <a:r>
              <a:rPr lang="en-US" sz="1600" dirty="0" smtClean="0"/>
              <a:t>0</a:t>
            </a:r>
            <a:endParaRPr lang="en-US" sz="1600" dirty="0"/>
          </a:p>
        </p:txBody>
      </p:sp>
      <p:sp>
        <p:nvSpPr>
          <p:cNvPr id="56" name="TextBox 55"/>
          <p:cNvSpPr txBox="1"/>
          <p:nvPr/>
        </p:nvSpPr>
        <p:spPr>
          <a:xfrm>
            <a:off x="2415979" y="5013759"/>
            <a:ext cx="4574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bg-BG" sz="1600" dirty="0" smtClean="0"/>
              <a:t>-3</a:t>
            </a:r>
            <a:r>
              <a:rPr lang="en-US" sz="1600" dirty="0" smtClean="0"/>
              <a:t>0</a:t>
            </a:r>
            <a:endParaRPr lang="en-US" sz="1600" dirty="0"/>
          </a:p>
        </p:txBody>
      </p:sp>
      <p:sp>
        <p:nvSpPr>
          <p:cNvPr id="57" name="TextBox 56"/>
          <p:cNvSpPr txBox="1"/>
          <p:nvPr/>
        </p:nvSpPr>
        <p:spPr>
          <a:xfrm>
            <a:off x="2415979" y="5378207"/>
            <a:ext cx="4574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bg-BG" sz="1600" dirty="0" smtClean="0"/>
              <a:t>-4</a:t>
            </a:r>
            <a:r>
              <a:rPr lang="en-US" sz="1600" dirty="0" smtClean="0"/>
              <a:t>0</a:t>
            </a:r>
            <a:endParaRPr lang="en-US" sz="1600" dirty="0"/>
          </a:p>
        </p:txBody>
      </p:sp>
      <p:sp>
        <p:nvSpPr>
          <p:cNvPr id="58" name="Rectangle 57"/>
          <p:cNvSpPr/>
          <p:nvPr/>
        </p:nvSpPr>
        <p:spPr>
          <a:xfrm>
            <a:off x="3369076" y="2304831"/>
            <a:ext cx="3600040" cy="2511157"/>
          </a:xfrm>
          <a:prstGeom prst="rect">
            <a:avLst/>
          </a:prstGeom>
          <a:solidFill>
            <a:schemeClr val="accent1">
              <a:alpha val="4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Rectangle 58"/>
          <p:cNvSpPr/>
          <p:nvPr/>
        </p:nvSpPr>
        <p:spPr>
          <a:xfrm>
            <a:off x="4449088" y="2664835"/>
            <a:ext cx="3060036" cy="1806620"/>
          </a:xfrm>
          <a:prstGeom prst="rect">
            <a:avLst/>
          </a:prstGeom>
          <a:solidFill>
            <a:schemeClr val="accent1">
              <a:alpha val="4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3376471" y="4433183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Alpha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4474799" y="4114153"/>
            <a:ext cx="717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Theta</a:t>
            </a:r>
            <a:endParaRPr lang="en-US" dirty="0"/>
          </a:p>
        </p:txBody>
      </p:sp>
      <p:sp>
        <p:nvSpPr>
          <p:cNvPr id="62" name="Rectangle 61"/>
          <p:cNvSpPr/>
          <p:nvPr/>
        </p:nvSpPr>
        <p:spPr>
          <a:xfrm>
            <a:off x="5180913" y="3018237"/>
            <a:ext cx="1066320" cy="1077744"/>
          </a:xfrm>
          <a:prstGeom prst="rect">
            <a:avLst/>
          </a:prstGeom>
          <a:solidFill>
            <a:schemeClr val="accent1">
              <a:alpha val="4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5178482" y="3742119"/>
            <a:ext cx="608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Beta</a:t>
            </a:r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4090715" y="4993627"/>
            <a:ext cx="920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Gamma</a:t>
            </a:r>
            <a:endParaRPr lang="en-US" dirty="0"/>
          </a:p>
        </p:txBody>
      </p:sp>
      <p:sp>
        <p:nvSpPr>
          <p:cNvPr id="66" name="Rectangle 65"/>
          <p:cNvSpPr/>
          <p:nvPr/>
        </p:nvSpPr>
        <p:spPr>
          <a:xfrm>
            <a:off x="3733693" y="3008389"/>
            <a:ext cx="1066320" cy="1077744"/>
          </a:xfrm>
          <a:prstGeom prst="rect">
            <a:avLst/>
          </a:prstGeom>
          <a:solidFill>
            <a:schemeClr val="accent1">
              <a:alpha val="4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3743803" y="3733710"/>
            <a:ext cx="587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Zeta</a:t>
            </a:r>
            <a:endParaRPr lang="en-US" dirty="0"/>
          </a:p>
        </p:txBody>
      </p:sp>
      <p:sp>
        <p:nvSpPr>
          <p:cNvPr id="68" name="Rectangle 67"/>
          <p:cNvSpPr/>
          <p:nvPr/>
        </p:nvSpPr>
        <p:spPr>
          <a:xfrm>
            <a:off x="4088145" y="3013702"/>
            <a:ext cx="709132" cy="737745"/>
          </a:xfrm>
          <a:prstGeom prst="rect">
            <a:avLst/>
          </a:prstGeom>
          <a:solidFill>
            <a:schemeClr val="accent1">
              <a:alpha val="4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/>
          <p:cNvSpPr txBox="1"/>
          <p:nvPr/>
        </p:nvSpPr>
        <p:spPr>
          <a:xfrm>
            <a:off x="4073144" y="3377181"/>
            <a:ext cx="680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Delta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6132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3009072" y="1784983"/>
            <a:ext cx="3240036" cy="2121959"/>
            <a:chOff x="3575972" y="368967"/>
            <a:chExt cx="3240036" cy="6210068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735996" y="368967"/>
              <a:ext cx="0" cy="62100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096000" y="368967"/>
              <a:ext cx="0" cy="62100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015988" y="368967"/>
              <a:ext cx="0" cy="62100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5375992" y="368967"/>
              <a:ext cx="0" cy="62100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4295980" y="368967"/>
              <a:ext cx="0" cy="62100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4655984" y="368967"/>
              <a:ext cx="0" cy="62100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3575972" y="368967"/>
              <a:ext cx="0" cy="62100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935976" y="368967"/>
              <a:ext cx="0" cy="62100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6456004" y="368967"/>
              <a:ext cx="0" cy="62100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6816008" y="368967"/>
              <a:ext cx="0" cy="62100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Group 74"/>
          <p:cNvGrpSpPr/>
          <p:nvPr/>
        </p:nvGrpSpPr>
        <p:grpSpPr>
          <a:xfrm>
            <a:off x="2829070" y="1935957"/>
            <a:ext cx="3613000" cy="1800020"/>
            <a:chOff x="2829069" y="1935957"/>
            <a:chExt cx="5400061" cy="1800020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2829069" y="1935957"/>
              <a:ext cx="540006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2829069" y="2295961"/>
              <a:ext cx="540006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2829069" y="2655965"/>
              <a:ext cx="540006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2829069" y="3015969"/>
              <a:ext cx="540006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2829069" y="3375973"/>
              <a:ext cx="540006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2829069" y="3735977"/>
              <a:ext cx="540006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TextBox 31"/>
          <p:cNvSpPr txBox="1"/>
          <p:nvPr/>
        </p:nvSpPr>
        <p:spPr>
          <a:xfrm>
            <a:off x="5390828" y="143308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0</a:t>
            </a:r>
            <a:endParaRPr lang="en-US" sz="1600" dirty="0"/>
          </a:p>
        </p:txBody>
      </p:sp>
      <p:sp>
        <p:nvSpPr>
          <p:cNvPr id="33" name="TextBox 32"/>
          <p:cNvSpPr txBox="1"/>
          <p:nvPr/>
        </p:nvSpPr>
        <p:spPr>
          <a:xfrm>
            <a:off x="5684472" y="1433082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/>
              <a:t>10</a:t>
            </a:r>
            <a:endParaRPr lang="en-US" sz="1600" dirty="0"/>
          </a:p>
        </p:txBody>
      </p:sp>
      <p:sp>
        <p:nvSpPr>
          <p:cNvPr id="34" name="TextBox 33"/>
          <p:cNvSpPr txBox="1"/>
          <p:nvPr/>
        </p:nvSpPr>
        <p:spPr>
          <a:xfrm>
            <a:off x="6049013" y="1433082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/>
              <a:t>20</a:t>
            </a:r>
            <a:endParaRPr lang="en-US" sz="1600" dirty="0"/>
          </a:p>
        </p:txBody>
      </p:sp>
      <p:sp>
        <p:nvSpPr>
          <p:cNvPr id="40" name="TextBox 39"/>
          <p:cNvSpPr txBox="1"/>
          <p:nvPr/>
        </p:nvSpPr>
        <p:spPr>
          <a:xfrm>
            <a:off x="2792857" y="1437559"/>
            <a:ext cx="4555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1600" dirty="0" smtClean="0"/>
              <a:t>-7</a:t>
            </a:r>
            <a:r>
              <a:rPr lang="en-US" sz="1600" dirty="0" smtClean="0"/>
              <a:t>0</a:t>
            </a:r>
            <a:endParaRPr lang="en-US" sz="1600" dirty="0"/>
          </a:p>
        </p:txBody>
      </p:sp>
      <p:sp>
        <p:nvSpPr>
          <p:cNvPr id="41" name="TextBox 40"/>
          <p:cNvSpPr txBox="1"/>
          <p:nvPr/>
        </p:nvSpPr>
        <p:spPr>
          <a:xfrm>
            <a:off x="3152458" y="1437559"/>
            <a:ext cx="4555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1600" dirty="0" smtClean="0"/>
              <a:t>-6</a:t>
            </a:r>
            <a:r>
              <a:rPr lang="en-US" sz="1600" dirty="0" smtClean="0"/>
              <a:t>0</a:t>
            </a:r>
            <a:endParaRPr lang="en-US" sz="1600" dirty="0"/>
          </a:p>
        </p:txBody>
      </p:sp>
      <p:sp>
        <p:nvSpPr>
          <p:cNvPr id="42" name="TextBox 41"/>
          <p:cNvSpPr txBox="1"/>
          <p:nvPr/>
        </p:nvSpPr>
        <p:spPr>
          <a:xfrm>
            <a:off x="3500957" y="1437559"/>
            <a:ext cx="4555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1600" dirty="0" smtClean="0"/>
              <a:t>-5</a:t>
            </a:r>
            <a:r>
              <a:rPr lang="en-US" sz="1600" dirty="0"/>
              <a:t>0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859422" y="1437559"/>
            <a:ext cx="4555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1600" dirty="0" smtClean="0"/>
              <a:t>-4</a:t>
            </a:r>
            <a:r>
              <a:rPr lang="en-US" sz="1600" dirty="0" smtClean="0"/>
              <a:t>0</a:t>
            </a:r>
            <a:endParaRPr lang="en-US" sz="1600" dirty="0"/>
          </a:p>
        </p:txBody>
      </p:sp>
      <p:sp>
        <p:nvSpPr>
          <p:cNvPr id="44" name="TextBox 43"/>
          <p:cNvSpPr txBox="1"/>
          <p:nvPr/>
        </p:nvSpPr>
        <p:spPr>
          <a:xfrm>
            <a:off x="4208674" y="1437559"/>
            <a:ext cx="4555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1600" smtClean="0"/>
              <a:t>-3</a:t>
            </a:r>
            <a:r>
              <a:rPr lang="en-US" sz="1600" dirty="0" smtClean="0"/>
              <a:t>0</a:t>
            </a:r>
            <a:endParaRPr lang="en-US" sz="1600" dirty="0"/>
          </a:p>
        </p:txBody>
      </p:sp>
      <p:sp>
        <p:nvSpPr>
          <p:cNvPr id="45" name="TextBox 44"/>
          <p:cNvSpPr txBox="1"/>
          <p:nvPr/>
        </p:nvSpPr>
        <p:spPr>
          <a:xfrm>
            <a:off x="4572148" y="1437559"/>
            <a:ext cx="4555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1600" smtClean="0"/>
              <a:t>-2</a:t>
            </a:r>
            <a:r>
              <a:rPr lang="en-US" sz="1600" dirty="0" smtClean="0"/>
              <a:t>0</a:t>
            </a:r>
            <a:endParaRPr lang="en-US" sz="1600" dirty="0"/>
          </a:p>
        </p:txBody>
      </p:sp>
      <p:sp>
        <p:nvSpPr>
          <p:cNvPr id="46" name="TextBox 45"/>
          <p:cNvSpPr txBox="1"/>
          <p:nvPr/>
        </p:nvSpPr>
        <p:spPr>
          <a:xfrm>
            <a:off x="4948608" y="1437559"/>
            <a:ext cx="4555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1600" smtClean="0"/>
              <a:t>-1</a:t>
            </a:r>
            <a:r>
              <a:rPr lang="en-US" sz="1600" dirty="0" smtClean="0"/>
              <a:t>0</a:t>
            </a:r>
            <a:endParaRPr lang="en-US" sz="1600" dirty="0"/>
          </a:p>
        </p:txBody>
      </p:sp>
      <p:sp>
        <p:nvSpPr>
          <p:cNvPr id="48" name="TextBox 47"/>
          <p:cNvSpPr txBox="1"/>
          <p:nvPr/>
        </p:nvSpPr>
        <p:spPr>
          <a:xfrm>
            <a:off x="2415979" y="3568388"/>
            <a:ext cx="4519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bg-BG" sz="1600" dirty="0" smtClean="0"/>
              <a:t>1</a:t>
            </a:r>
            <a:r>
              <a:rPr lang="en-US" sz="1600" dirty="0" smtClean="0"/>
              <a:t>0</a:t>
            </a:r>
            <a:endParaRPr lang="en-US" sz="1600" dirty="0"/>
          </a:p>
        </p:txBody>
      </p:sp>
      <p:sp>
        <p:nvSpPr>
          <p:cNvPr id="49" name="TextBox 48"/>
          <p:cNvSpPr txBox="1"/>
          <p:nvPr/>
        </p:nvSpPr>
        <p:spPr>
          <a:xfrm>
            <a:off x="2415979" y="3202192"/>
            <a:ext cx="4519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bg-BG" sz="1600" dirty="0" smtClean="0"/>
              <a:t>2</a:t>
            </a:r>
            <a:r>
              <a:rPr lang="en-US" sz="1600" dirty="0" smtClean="0"/>
              <a:t>0</a:t>
            </a:r>
            <a:endParaRPr lang="en-US" sz="1600" dirty="0"/>
          </a:p>
        </p:txBody>
      </p:sp>
      <p:sp>
        <p:nvSpPr>
          <p:cNvPr id="50" name="TextBox 49"/>
          <p:cNvSpPr txBox="1"/>
          <p:nvPr/>
        </p:nvSpPr>
        <p:spPr>
          <a:xfrm>
            <a:off x="2415979" y="2856641"/>
            <a:ext cx="4519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bg-BG" sz="1600" dirty="0" smtClean="0"/>
              <a:t>3</a:t>
            </a:r>
            <a:r>
              <a:rPr lang="en-US" sz="1600" dirty="0" smtClean="0"/>
              <a:t>0</a:t>
            </a:r>
            <a:endParaRPr lang="en-US" sz="1600" dirty="0"/>
          </a:p>
        </p:txBody>
      </p:sp>
      <p:sp>
        <p:nvSpPr>
          <p:cNvPr id="51" name="TextBox 50"/>
          <p:cNvSpPr txBox="1"/>
          <p:nvPr/>
        </p:nvSpPr>
        <p:spPr>
          <a:xfrm>
            <a:off x="2415979" y="2500756"/>
            <a:ext cx="4519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bg-BG" sz="1600" dirty="0" smtClean="0"/>
              <a:t>4</a:t>
            </a:r>
            <a:r>
              <a:rPr lang="en-US" sz="1600" dirty="0" smtClean="0"/>
              <a:t>0</a:t>
            </a:r>
            <a:endParaRPr lang="en-US" sz="1600" dirty="0"/>
          </a:p>
        </p:txBody>
      </p:sp>
      <p:sp>
        <p:nvSpPr>
          <p:cNvPr id="52" name="TextBox 51"/>
          <p:cNvSpPr txBox="1"/>
          <p:nvPr/>
        </p:nvSpPr>
        <p:spPr>
          <a:xfrm>
            <a:off x="2415979" y="2129378"/>
            <a:ext cx="4519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bg-BG" sz="1600" dirty="0" smtClean="0"/>
              <a:t>5</a:t>
            </a:r>
            <a:r>
              <a:rPr lang="en-US" sz="1600" dirty="0" smtClean="0"/>
              <a:t>0</a:t>
            </a:r>
            <a:endParaRPr lang="en-US" sz="1600" dirty="0"/>
          </a:p>
        </p:txBody>
      </p:sp>
      <p:sp>
        <p:nvSpPr>
          <p:cNvPr id="53" name="TextBox 52"/>
          <p:cNvSpPr txBox="1"/>
          <p:nvPr/>
        </p:nvSpPr>
        <p:spPr>
          <a:xfrm>
            <a:off x="2415979" y="1763182"/>
            <a:ext cx="4519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bg-BG" sz="1600" dirty="0" smtClean="0"/>
              <a:t>6</a:t>
            </a:r>
            <a:r>
              <a:rPr lang="en-US" sz="1600" dirty="0" smtClean="0"/>
              <a:t>0</a:t>
            </a:r>
            <a:endParaRPr lang="en-US" sz="1600" dirty="0"/>
          </a:p>
        </p:txBody>
      </p:sp>
      <p:sp>
        <p:nvSpPr>
          <p:cNvPr id="2" name="Oval 1"/>
          <p:cNvSpPr/>
          <p:nvPr/>
        </p:nvSpPr>
        <p:spPr>
          <a:xfrm>
            <a:off x="5166613" y="2294754"/>
            <a:ext cx="1082495" cy="1081219"/>
          </a:xfrm>
          <a:prstGeom prst="ellipse">
            <a:avLst/>
          </a:prstGeom>
          <a:solidFill>
            <a:schemeClr val="accent1">
              <a:alpha val="4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7685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3009072" y="1784983"/>
            <a:ext cx="5040056" cy="3901988"/>
            <a:chOff x="3575972" y="368967"/>
            <a:chExt cx="5040056" cy="6210068"/>
          </a:xfrm>
        </p:grpSpPr>
        <p:cxnSp>
          <p:nvCxnSpPr>
            <p:cNvPr id="27" name="Straight Connector 26"/>
            <p:cNvCxnSpPr/>
            <p:nvPr/>
          </p:nvCxnSpPr>
          <p:spPr>
            <a:xfrm>
              <a:off x="8256024" y="368967"/>
              <a:ext cx="0" cy="62100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5735996" y="368967"/>
              <a:ext cx="0" cy="62100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096000" y="368967"/>
              <a:ext cx="0" cy="62100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015988" y="368967"/>
              <a:ext cx="0" cy="62100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5375992" y="368967"/>
              <a:ext cx="0" cy="62100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4295980" y="368967"/>
              <a:ext cx="0" cy="62100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4655984" y="368967"/>
              <a:ext cx="0" cy="62100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3575972" y="368967"/>
              <a:ext cx="0" cy="62100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935976" y="368967"/>
              <a:ext cx="0" cy="62100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8616028" y="368967"/>
              <a:ext cx="0" cy="62100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7896020" y="368967"/>
              <a:ext cx="0" cy="62100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7176012" y="368967"/>
              <a:ext cx="0" cy="62100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7536016" y="368967"/>
              <a:ext cx="0" cy="62100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6456004" y="368967"/>
              <a:ext cx="0" cy="62100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6816008" y="368967"/>
              <a:ext cx="0" cy="62100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Rectangle 63"/>
          <p:cNvSpPr/>
          <p:nvPr/>
        </p:nvSpPr>
        <p:spPr>
          <a:xfrm>
            <a:off x="4090024" y="2655963"/>
            <a:ext cx="3597224" cy="2722244"/>
          </a:xfrm>
          <a:prstGeom prst="rect">
            <a:avLst/>
          </a:prstGeom>
          <a:solidFill>
            <a:schemeClr val="accent1">
              <a:alpha val="4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2829069" y="1935957"/>
            <a:ext cx="5400061" cy="3600040"/>
            <a:chOff x="425937" y="1268976"/>
            <a:chExt cx="11340126" cy="3600040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425937" y="1268976"/>
              <a:ext cx="1134012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425937" y="1628980"/>
              <a:ext cx="1134012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425937" y="1988984"/>
              <a:ext cx="1134012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425937" y="2348988"/>
              <a:ext cx="1134012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425937" y="2708992"/>
              <a:ext cx="1134012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425937" y="3068996"/>
              <a:ext cx="1134012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425937" y="3429000"/>
              <a:ext cx="1134012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425937" y="3789004"/>
              <a:ext cx="1134012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425937" y="4149008"/>
              <a:ext cx="1134012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425937" y="4509012"/>
              <a:ext cx="1134012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425937" y="4869016"/>
              <a:ext cx="1134012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TextBox 31"/>
          <p:cNvSpPr txBox="1"/>
          <p:nvPr/>
        </p:nvSpPr>
        <p:spPr>
          <a:xfrm>
            <a:off x="5390828" y="143308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0</a:t>
            </a:r>
            <a:endParaRPr lang="en-US" sz="1600" dirty="0"/>
          </a:p>
        </p:txBody>
      </p:sp>
      <p:sp>
        <p:nvSpPr>
          <p:cNvPr id="33" name="TextBox 32"/>
          <p:cNvSpPr txBox="1"/>
          <p:nvPr/>
        </p:nvSpPr>
        <p:spPr>
          <a:xfrm>
            <a:off x="5684472" y="1433082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/>
              <a:t>10</a:t>
            </a:r>
            <a:endParaRPr lang="en-US" sz="1600" dirty="0"/>
          </a:p>
        </p:txBody>
      </p:sp>
      <p:sp>
        <p:nvSpPr>
          <p:cNvPr id="34" name="TextBox 33"/>
          <p:cNvSpPr txBox="1"/>
          <p:nvPr/>
        </p:nvSpPr>
        <p:spPr>
          <a:xfrm>
            <a:off x="6049013" y="1433082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/>
              <a:t>20</a:t>
            </a:r>
            <a:endParaRPr lang="en-US" sz="1600" dirty="0"/>
          </a:p>
        </p:txBody>
      </p:sp>
      <p:sp>
        <p:nvSpPr>
          <p:cNvPr id="35" name="TextBox 34"/>
          <p:cNvSpPr txBox="1"/>
          <p:nvPr/>
        </p:nvSpPr>
        <p:spPr>
          <a:xfrm>
            <a:off x="6409892" y="1433082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/>
              <a:t>30</a:t>
            </a:r>
            <a:endParaRPr lang="en-US" sz="1600" dirty="0"/>
          </a:p>
        </p:txBody>
      </p:sp>
      <p:sp>
        <p:nvSpPr>
          <p:cNvPr id="36" name="TextBox 35"/>
          <p:cNvSpPr txBox="1"/>
          <p:nvPr/>
        </p:nvSpPr>
        <p:spPr>
          <a:xfrm>
            <a:off x="6755663" y="1433082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/>
              <a:t>40</a:t>
            </a:r>
            <a:endParaRPr lang="en-US" sz="1600" dirty="0"/>
          </a:p>
        </p:txBody>
      </p:sp>
      <p:sp>
        <p:nvSpPr>
          <p:cNvPr id="37" name="TextBox 36"/>
          <p:cNvSpPr txBox="1"/>
          <p:nvPr/>
        </p:nvSpPr>
        <p:spPr>
          <a:xfrm>
            <a:off x="7117609" y="1433082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/>
              <a:t>50</a:t>
            </a:r>
            <a:endParaRPr lang="en-US" sz="1600" dirty="0"/>
          </a:p>
        </p:txBody>
      </p:sp>
      <p:sp>
        <p:nvSpPr>
          <p:cNvPr id="38" name="TextBox 37"/>
          <p:cNvSpPr txBox="1"/>
          <p:nvPr/>
        </p:nvSpPr>
        <p:spPr>
          <a:xfrm>
            <a:off x="7482150" y="1433082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/>
              <a:t>60</a:t>
            </a:r>
            <a:endParaRPr lang="en-US" sz="1600" dirty="0"/>
          </a:p>
        </p:txBody>
      </p:sp>
      <p:sp>
        <p:nvSpPr>
          <p:cNvPr id="39" name="TextBox 38"/>
          <p:cNvSpPr txBox="1"/>
          <p:nvPr/>
        </p:nvSpPr>
        <p:spPr>
          <a:xfrm>
            <a:off x="7844096" y="1433082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/>
              <a:t>70</a:t>
            </a:r>
            <a:endParaRPr lang="en-US" sz="1600" dirty="0"/>
          </a:p>
        </p:txBody>
      </p:sp>
      <p:sp>
        <p:nvSpPr>
          <p:cNvPr id="40" name="TextBox 39"/>
          <p:cNvSpPr txBox="1"/>
          <p:nvPr/>
        </p:nvSpPr>
        <p:spPr>
          <a:xfrm>
            <a:off x="2792857" y="1437559"/>
            <a:ext cx="4555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1600" dirty="0" smtClean="0"/>
              <a:t>-7</a:t>
            </a:r>
            <a:r>
              <a:rPr lang="en-US" sz="1600" dirty="0" smtClean="0"/>
              <a:t>0</a:t>
            </a:r>
            <a:endParaRPr lang="en-US" sz="1600" dirty="0"/>
          </a:p>
        </p:txBody>
      </p:sp>
      <p:sp>
        <p:nvSpPr>
          <p:cNvPr id="41" name="TextBox 40"/>
          <p:cNvSpPr txBox="1"/>
          <p:nvPr/>
        </p:nvSpPr>
        <p:spPr>
          <a:xfrm>
            <a:off x="3152458" y="1437559"/>
            <a:ext cx="4555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1600" dirty="0" smtClean="0"/>
              <a:t>-6</a:t>
            </a:r>
            <a:r>
              <a:rPr lang="en-US" sz="1600" dirty="0" smtClean="0"/>
              <a:t>0</a:t>
            </a:r>
            <a:endParaRPr lang="en-US" sz="1600" dirty="0"/>
          </a:p>
        </p:txBody>
      </p:sp>
      <p:sp>
        <p:nvSpPr>
          <p:cNvPr id="42" name="TextBox 41"/>
          <p:cNvSpPr txBox="1"/>
          <p:nvPr/>
        </p:nvSpPr>
        <p:spPr>
          <a:xfrm>
            <a:off x="3500957" y="1437559"/>
            <a:ext cx="4555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1600" dirty="0" smtClean="0"/>
              <a:t>-5</a:t>
            </a:r>
            <a:r>
              <a:rPr lang="en-US" sz="1600" dirty="0"/>
              <a:t>0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859422" y="1437559"/>
            <a:ext cx="4555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1600" dirty="0" smtClean="0"/>
              <a:t>-4</a:t>
            </a:r>
            <a:r>
              <a:rPr lang="en-US" sz="1600" dirty="0" smtClean="0"/>
              <a:t>0</a:t>
            </a:r>
            <a:endParaRPr lang="en-US" sz="1600" dirty="0"/>
          </a:p>
        </p:txBody>
      </p:sp>
      <p:sp>
        <p:nvSpPr>
          <p:cNvPr id="44" name="TextBox 43"/>
          <p:cNvSpPr txBox="1"/>
          <p:nvPr/>
        </p:nvSpPr>
        <p:spPr>
          <a:xfrm>
            <a:off x="4208674" y="1437559"/>
            <a:ext cx="4555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1600" smtClean="0"/>
              <a:t>-3</a:t>
            </a:r>
            <a:r>
              <a:rPr lang="en-US" sz="1600" dirty="0" smtClean="0"/>
              <a:t>0</a:t>
            </a:r>
            <a:endParaRPr lang="en-US" sz="1600" dirty="0"/>
          </a:p>
        </p:txBody>
      </p:sp>
      <p:sp>
        <p:nvSpPr>
          <p:cNvPr id="45" name="TextBox 44"/>
          <p:cNvSpPr txBox="1"/>
          <p:nvPr/>
        </p:nvSpPr>
        <p:spPr>
          <a:xfrm>
            <a:off x="4572148" y="1437559"/>
            <a:ext cx="4555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1600" smtClean="0"/>
              <a:t>-2</a:t>
            </a:r>
            <a:r>
              <a:rPr lang="en-US" sz="1600" dirty="0" smtClean="0"/>
              <a:t>0</a:t>
            </a:r>
            <a:endParaRPr lang="en-US" sz="1600" dirty="0"/>
          </a:p>
        </p:txBody>
      </p:sp>
      <p:sp>
        <p:nvSpPr>
          <p:cNvPr id="46" name="TextBox 45"/>
          <p:cNvSpPr txBox="1"/>
          <p:nvPr/>
        </p:nvSpPr>
        <p:spPr>
          <a:xfrm>
            <a:off x="4948608" y="1437559"/>
            <a:ext cx="4555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1600" smtClean="0"/>
              <a:t>-1</a:t>
            </a:r>
            <a:r>
              <a:rPr lang="en-US" sz="1600" dirty="0" smtClean="0"/>
              <a:t>0</a:t>
            </a:r>
            <a:endParaRPr lang="en-US" sz="1600" dirty="0"/>
          </a:p>
        </p:txBody>
      </p:sp>
      <p:sp>
        <p:nvSpPr>
          <p:cNvPr id="47" name="TextBox 46"/>
          <p:cNvSpPr txBox="1"/>
          <p:nvPr/>
        </p:nvSpPr>
        <p:spPr>
          <a:xfrm>
            <a:off x="2415979" y="3939766"/>
            <a:ext cx="4519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/>
              <a:t>0</a:t>
            </a:r>
            <a:endParaRPr lang="en-US" sz="1600" dirty="0"/>
          </a:p>
        </p:txBody>
      </p:sp>
      <p:sp>
        <p:nvSpPr>
          <p:cNvPr id="48" name="TextBox 47"/>
          <p:cNvSpPr txBox="1"/>
          <p:nvPr/>
        </p:nvSpPr>
        <p:spPr>
          <a:xfrm>
            <a:off x="2415979" y="3568388"/>
            <a:ext cx="4519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bg-BG" sz="1600" dirty="0" smtClean="0"/>
              <a:t>1</a:t>
            </a:r>
            <a:r>
              <a:rPr lang="en-US" sz="1600" dirty="0" smtClean="0"/>
              <a:t>0</a:t>
            </a:r>
            <a:endParaRPr lang="en-US" sz="1600" dirty="0"/>
          </a:p>
        </p:txBody>
      </p:sp>
      <p:sp>
        <p:nvSpPr>
          <p:cNvPr id="49" name="TextBox 48"/>
          <p:cNvSpPr txBox="1"/>
          <p:nvPr/>
        </p:nvSpPr>
        <p:spPr>
          <a:xfrm>
            <a:off x="2415979" y="3202192"/>
            <a:ext cx="4519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bg-BG" sz="1600" dirty="0" smtClean="0"/>
              <a:t>2</a:t>
            </a:r>
            <a:r>
              <a:rPr lang="en-US" sz="1600" dirty="0" smtClean="0"/>
              <a:t>0</a:t>
            </a:r>
            <a:endParaRPr lang="en-US" sz="1600" dirty="0"/>
          </a:p>
        </p:txBody>
      </p:sp>
      <p:sp>
        <p:nvSpPr>
          <p:cNvPr id="50" name="TextBox 49"/>
          <p:cNvSpPr txBox="1"/>
          <p:nvPr/>
        </p:nvSpPr>
        <p:spPr>
          <a:xfrm>
            <a:off x="2415979" y="2856641"/>
            <a:ext cx="4519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bg-BG" sz="1600" dirty="0" smtClean="0"/>
              <a:t>3</a:t>
            </a:r>
            <a:r>
              <a:rPr lang="en-US" sz="1600" dirty="0" smtClean="0"/>
              <a:t>0</a:t>
            </a:r>
            <a:endParaRPr lang="en-US" sz="1600" dirty="0"/>
          </a:p>
        </p:txBody>
      </p:sp>
      <p:sp>
        <p:nvSpPr>
          <p:cNvPr id="51" name="TextBox 50"/>
          <p:cNvSpPr txBox="1"/>
          <p:nvPr/>
        </p:nvSpPr>
        <p:spPr>
          <a:xfrm>
            <a:off x="2415979" y="2500756"/>
            <a:ext cx="4519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bg-BG" sz="1600" dirty="0" smtClean="0"/>
              <a:t>4</a:t>
            </a:r>
            <a:r>
              <a:rPr lang="en-US" sz="1600" dirty="0" smtClean="0"/>
              <a:t>0</a:t>
            </a:r>
            <a:endParaRPr lang="en-US" sz="1600" dirty="0"/>
          </a:p>
        </p:txBody>
      </p:sp>
      <p:sp>
        <p:nvSpPr>
          <p:cNvPr id="52" name="TextBox 51"/>
          <p:cNvSpPr txBox="1"/>
          <p:nvPr/>
        </p:nvSpPr>
        <p:spPr>
          <a:xfrm>
            <a:off x="2415979" y="2129378"/>
            <a:ext cx="4519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bg-BG" sz="1600" dirty="0" smtClean="0"/>
              <a:t>5</a:t>
            </a:r>
            <a:r>
              <a:rPr lang="en-US" sz="1600" dirty="0" smtClean="0"/>
              <a:t>0</a:t>
            </a:r>
            <a:endParaRPr lang="en-US" sz="1600" dirty="0"/>
          </a:p>
        </p:txBody>
      </p:sp>
      <p:sp>
        <p:nvSpPr>
          <p:cNvPr id="53" name="TextBox 52"/>
          <p:cNvSpPr txBox="1"/>
          <p:nvPr/>
        </p:nvSpPr>
        <p:spPr>
          <a:xfrm>
            <a:off x="2415979" y="1763182"/>
            <a:ext cx="4519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bg-BG" sz="1600" dirty="0" smtClean="0"/>
              <a:t>6</a:t>
            </a:r>
            <a:r>
              <a:rPr lang="en-US" sz="1600" dirty="0" smtClean="0"/>
              <a:t>0</a:t>
            </a:r>
            <a:endParaRPr lang="en-US" sz="1600" dirty="0"/>
          </a:p>
        </p:txBody>
      </p:sp>
      <p:sp>
        <p:nvSpPr>
          <p:cNvPr id="54" name="TextBox 53"/>
          <p:cNvSpPr txBox="1"/>
          <p:nvPr/>
        </p:nvSpPr>
        <p:spPr>
          <a:xfrm>
            <a:off x="2415979" y="4298819"/>
            <a:ext cx="4574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bg-BG" sz="1600" dirty="0" smtClean="0"/>
              <a:t>-1</a:t>
            </a:r>
            <a:r>
              <a:rPr lang="en-US" sz="1600" dirty="0" smtClean="0"/>
              <a:t>0</a:t>
            </a:r>
            <a:endParaRPr lang="en-US" sz="1600" dirty="0"/>
          </a:p>
        </p:txBody>
      </p:sp>
      <p:sp>
        <p:nvSpPr>
          <p:cNvPr id="55" name="TextBox 54"/>
          <p:cNvSpPr txBox="1"/>
          <p:nvPr/>
        </p:nvSpPr>
        <p:spPr>
          <a:xfrm>
            <a:off x="2415979" y="4663267"/>
            <a:ext cx="4574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bg-BG" sz="1600" dirty="0" smtClean="0"/>
              <a:t>-2</a:t>
            </a:r>
            <a:r>
              <a:rPr lang="en-US" sz="1600" dirty="0" smtClean="0"/>
              <a:t>0</a:t>
            </a:r>
            <a:endParaRPr lang="en-US" sz="1600" dirty="0"/>
          </a:p>
        </p:txBody>
      </p:sp>
      <p:sp>
        <p:nvSpPr>
          <p:cNvPr id="56" name="TextBox 55"/>
          <p:cNvSpPr txBox="1"/>
          <p:nvPr/>
        </p:nvSpPr>
        <p:spPr>
          <a:xfrm>
            <a:off x="2415979" y="5013759"/>
            <a:ext cx="4574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bg-BG" sz="1600" dirty="0" smtClean="0"/>
              <a:t>-3</a:t>
            </a:r>
            <a:r>
              <a:rPr lang="en-US" sz="1600" dirty="0" smtClean="0"/>
              <a:t>0</a:t>
            </a:r>
            <a:endParaRPr lang="en-US" sz="1600" dirty="0"/>
          </a:p>
        </p:txBody>
      </p:sp>
      <p:sp>
        <p:nvSpPr>
          <p:cNvPr id="57" name="TextBox 56"/>
          <p:cNvSpPr txBox="1"/>
          <p:nvPr/>
        </p:nvSpPr>
        <p:spPr>
          <a:xfrm>
            <a:off x="2415979" y="5378207"/>
            <a:ext cx="4574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bg-BG" sz="1600" dirty="0" smtClean="0"/>
              <a:t>-4</a:t>
            </a:r>
            <a:r>
              <a:rPr lang="en-US" sz="1600" dirty="0" smtClean="0"/>
              <a:t>0</a:t>
            </a:r>
            <a:endParaRPr lang="en-US" sz="1600" dirty="0"/>
          </a:p>
        </p:txBody>
      </p:sp>
      <p:sp>
        <p:nvSpPr>
          <p:cNvPr id="58" name="Rectangle 57"/>
          <p:cNvSpPr/>
          <p:nvPr/>
        </p:nvSpPr>
        <p:spPr>
          <a:xfrm>
            <a:off x="3369076" y="2304831"/>
            <a:ext cx="3600040" cy="2511157"/>
          </a:xfrm>
          <a:prstGeom prst="rect">
            <a:avLst/>
          </a:prstGeom>
          <a:solidFill>
            <a:schemeClr val="accent1">
              <a:alpha val="4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Rectangle 58"/>
          <p:cNvSpPr/>
          <p:nvPr/>
        </p:nvSpPr>
        <p:spPr>
          <a:xfrm>
            <a:off x="4449088" y="2664835"/>
            <a:ext cx="3060036" cy="1806620"/>
          </a:xfrm>
          <a:prstGeom prst="rect">
            <a:avLst/>
          </a:prstGeom>
          <a:solidFill>
            <a:schemeClr val="accent1">
              <a:alpha val="4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3376471" y="4433183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Alpha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4474799" y="4114153"/>
            <a:ext cx="717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Theta</a:t>
            </a:r>
            <a:endParaRPr lang="en-US" dirty="0"/>
          </a:p>
        </p:txBody>
      </p:sp>
      <p:sp>
        <p:nvSpPr>
          <p:cNvPr id="62" name="Rectangle 61"/>
          <p:cNvSpPr/>
          <p:nvPr/>
        </p:nvSpPr>
        <p:spPr>
          <a:xfrm>
            <a:off x="5180913" y="3018237"/>
            <a:ext cx="1066320" cy="1077744"/>
          </a:xfrm>
          <a:prstGeom prst="rect">
            <a:avLst/>
          </a:prstGeom>
          <a:solidFill>
            <a:schemeClr val="accent1">
              <a:alpha val="4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5178482" y="3742119"/>
            <a:ext cx="608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Beta</a:t>
            </a:r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4090715" y="4993627"/>
            <a:ext cx="920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Gamma</a:t>
            </a:r>
            <a:endParaRPr lang="en-US" dirty="0"/>
          </a:p>
        </p:txBody>
      </p:sp>
      <p:sp>
        <p:nvSpPr>
          <p:cNvPr id="66" name="Rectangle 65"/>
          <p:cNvSpPr/>
          <p:nvPr/>
        </p:nvSpPr>
        <p:spPr>
          <a:xfrm>
            <a:off x="3733693" y="3008389"/>
            <a:ext cx="1066320" cy="1077744"/>
          </a:xfrm>
          <a:prstGeom prst="rect">
            <a:avLst/>
          </a:prstGeom>
          <a:solidFill>
            <a:schemeClr val="accent1">
              <a:alpha val="4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3743803" y="3733710"/>
            <a:ext cx="587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Zeta</a:t>
            </a:r>
            <a:endParaRPr lang="en-US" dirty="0"/>
          </a:p>
        </p:txBody>
      </p:sp>
      <p:sp>
        <p:nvSpPr>
          <p:cNvPr id="68" name="Rectangle 67"/>
          <p:cNvSpPr/>
          <p:nvPr/>
        </p:nvSpPr>
        <p:spPr>
          <a:xfrm>
            <a:off x="4088145" y="3013702"/>
            <a:ext cx="709132" cy="737745"/>
          </a:xfrm>
          <a:prstGeom prst="rect">
            <a:avLst/>
          </a:prstGeom>
          <a:solidFill>
            <a:schemeClr val="accent1">
              <a:alpha val="4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/>
          <p:cNvSpPr txBox="1"/>
          <p:nvPr/>
        </p:nvSpPr>
        <p:spPr>
          <a:xfrm>
            <a:off x="4073144" y="3377181"/>
            <a:ext cx="680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Delta</a:t>
            </a:r>
            <a:endParaRPr lang="en-US" dirty="0"/>
          </a:p>
        </p:txBody>
      </p:sp>
      <p:sp>
        <p:nvSpPr>
          <p:cNvPr id="70" name="Rectangle 69"/>
          <p:cNvSpPr/>
          <p:nvPr/>
        </p:nvSpPr>
        <p:spPr>
          <a:xfrm>
            <a:off x="4269087" y="2835899"/>
            <a:ext cx="1779925" cy="366293"/>
          </a:xfrm>
          <a:prstGeom prst="rect">
            <a:avLst/>
          </a:prstGeom>
          <a:solidFill>
            <a:schemeClr val="accent1">
              <a:alpha val="4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4265756" y="2835327"/>
            <a:ext cx="856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Epsilon</a:t>
            </a:r>
            <a:endParaRPr lang="en-US" dirty="0"/>
          </a:p>
        </p:txBody>
      </p:sp>
      <p:sp>
        <p:nvSpPr>
          <p:cNvPr id="72" name="Rectangle 71"/>
          <p:cNvSpPr/>
          <p:nvPr/>
        </p:nvSpPr>
        <p:spPr>
          <a:xfrm>
            <a:off x="5172932" y="2845637"/>
            <a:ext cx="866556" cy="343371"/>
          </a:xfrm>
          <a:prstGeom prst="rect">
            <a:avLst/>
          </a:prstGeom>
          <a:solidFill>
            <a:schemeClr val="accent1">
              <a:alpha val="4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/>
          <p:cNvSpPr txBox="1"/>
          <p:nvPr/>
        </p:nvSpPr>
        <p:spPr>
          <a:xfrm>
            <a:off x="5192239" y="2847697"/>
            <a:ext cx="8567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Lambda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499708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3009072" y="1784983"/>
            <a:ext cx="5040056" cy="3901988"/>
            <a:chOff x="3575972" y="368967"/>
            <a:chExt cx="5040056" cy="6210068"/>
          </a:xfrm>
        </p:grpSpPr>
        <p:cxnSp>
          <p:nvCxnSpPr>
            <p:cNvPr id="27" name="Straight Connector 26"/>
            <p:cNvCxnSpPr/>
            <p:nvPr/>
          </p:nvCxnSpPr>
          <p:spPr>
            <a:xfrm>
              <a:off x="8256024" y="368967"/>
              <a:ext cx="0" cy="62100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5735996" y="368967"/>
              <a:ext cx="0" cy="62100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096000" y="368967"/>
              <a:ext cx="0" cy="62100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015988" y="368967"/>
              <a:ext cx="0" cy="62100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5375992" y="368967"/>
              <a:ext cx="0" cy="62100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4295980" y="368967"/>
              <a:ext cx="0" cy="62100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4655984" y="368967"/>
              <a:ext cx="0" cy="62100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3575972" y="368967"/>
              <a:ext cx="0" cy="62100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935976" y="368967"/>
              <a:ext cx="0" cy="62100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8616028" y="368967"/>
              <a:ext cx="0" cy="62100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7896020" y="368967"/>
              <a:ext cx="0" cy="62100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7176012" y="368967"/>
              <a:ext cx="0" cy="62100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7536016" y="368967"/>
              <a:ext cx="0" cy="62100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6456004" y="368967"/>
              <a:ext cx="0" cy="62100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6816008" y="368967"/>
              <a:ext cx="0" cy="62100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3"/>
          <p:cNvGrpSpPr/>
          <p:nvPr/>
        </p:nvGrpSpPr>
        <p:grpSpPr>
          <a:xfrm>
            <a:off x="2829069" y="1935957"/>
            <a:ext cx="5400061" cy="3600040"/>
            <a:chOff x="425937" y="1268976"/>
            <a:chExt cx="11340126" cy="3600040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425937" y="1268976"/>
              <a:ext cx="1134012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425937" y="1628980"/>
              <a:ext cx="1134012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425937" y="1988984"/>
              <a:ext cx="1134012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425937" y="2348988"/>
              <a:ext cx="1134012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425937" y="2708992"/>
              <a:ext cx="1134012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425937" y="3068996"/>
              <a:ext cx="1134012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425937" y="3429000"/>
              <a:ext cx="1134012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425937" y="3789004"/>
              <a:ext cx="1134012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425937" y="4149008"/>
              <a:ext cx="1134012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425937" y="4509012"/>
              <a:ext cx="1134012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425937" y="4869016"/>
              <a:ext cx="1134012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TextBox 31"/>
          <p:cNvSpPr txBox="1"/>
          <p:nvPr/>
        </p:nvSpPr>
        <p:spPr>
          <a:xfrm>
            <a:off x="5390828" y="143308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0</a:t>
            </a:r>
            <a:endParaRPr lang="en-US" sz="1600" dirty="0"/>
          </a:p>
        </p:txBody>
      </p:sp>
      <p:sp>
        <p:nvSpPr>
          <p:cNvPr id="33" name="TextBox 32"/>
          <p:cNvSpPr txBox="1"/>
          <p:nvPr/>
        </p:nvSpPr>
        <p:spPr>
          <a:xfrm>
            <a:off x="5684472" y="1433082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/>
              <a:t>10</a:t>
            </a:r>
            <a:endParaRPr lang="en-US" sz="1600" dirty="0"/>
          </a:p>
        </p:txBody>
      </p:sp>
      <p:sp>
        <p:nvSpPr>
          <p:cNvPr id="34" name="TextBox 33"/>
          <p:cNvSpPr txBox="1"/>
          <p:nvPr/>
        </p:nvSpPr>
        <p:spPr>
          <a:xfrm>
            <a:off x="6049013" y="1433082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/>
              <a:t>20</a:t>
            </a:r>
            <a:endParaRPr lang="en-US" sz="1600" dirty="0"/>
          </a:p>
        </p:txBody>
      </p:sp>
      <p:sp>
        <p:nvSpPr>
          <p:cNvPr id="35" name="TextBox 34"/>
          <p:cNvSpPr txBox="1"/>
          <p:nvPr/>
        </p:nvSpPr>
        <p:spPr>
          <a:xfrm>
            <a:off x="6409892" y="1433082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/>
              <a:t>30</a:t>
            </a:r>
            <a:endParaRPr lang="en-US" sz="1600" dirty="0"/>
          </a:p>
        </p:txBody>
      </p:sp>
      <p:sp>
        <p:nvSpPr>
          <p:cNvPr id="36" name="TextBox 35"/>
          <p:cNvSpPr txBox="1"/>
          <p:nvPr/>
        </p:nvSpPr>
        <p:spPr>
          <a:xfrm>
            <a:off x="6755663" y="1433082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/>
              <a:t>40</a:t>
            </a:r>
            <a:endParaRPr lang="en-US" sz="1600" dirty="0"/>
          </a:p>
        </p:txBody>
      </p:sp>
      <p:sp>
        <p:nvSpPr>
          <p:cNvPr id="37" name="TextBox 36"/>
          <p:cNvSpPr txBox="1"/>
          <p:nvPr/>
        </p:nvSpPr>
        <p:spPr>
          <a:xfrm>
            <a:off x="7117609" y="1433082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/>
              <a:t>50</a:t>
            </a:r>
            <a:endParaRPr lang="en-US" sz="1600" dirty="0"/>
          </a:p>
        </p:txBody>
      </p:sp>
      <p:sp>
        <p:nvSpPr>
          <p:cNvPr id="38" name="TextBox 37"/>
          <p:cNvSpPr txBox="1"/>
          <p:nvPr/>
        </p:nvSpPr>
        <p:spPr>
          <a:xfrm>
            <a:off x="7482150" y="1433082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/>
              <a:t>60</a:t>
            </a:r>
            <a:endParaRPr lang="en-US" sz="1600" dirty="0"/>
          </a:p>
        </p:txBody>
      </p:sp>
      <p:sp>
        <p:nvSpPr>
          <p:cNvPr id="39" name="TextBox 38"/>
          <p:cNvSpPr txBox="1"/>
          <p:nvPr/>
        </p:nvSpPr>
        <p:spPr>
          <a:xfrm>
            <a:off x="7844096" y="1433082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/>
              <a:t>70</a:t>
            </a:r>
            <a:endParaRPr lang="en-US" sz="1600" dirty="0"/>
          </a:p>
        </p:txBody>
      </p:sp>
      <p:sp>
        <p:nvSpPr>
          <p:cNvPr id="40" name="TextBox 39"/>
          <p:cNvSpPr txBox="1"/>
          <p:nvPr/>
        </p:nvSpPr>
        <p:spPr>
          <a:xfrm>
            <a:off x="2792857" y="1437559"/>
            <a:ext cx="4555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1600" dirty="0" smtClean="0"/>
              <a:t>-7</a:t>
            </a:r>
            <a:r>
              <a:rPr lang="en-US" sz="1600" dirty="0" smtClean="0"/>
              <a:t>0</a:t>
            </a:r>
            <a:endParaRPr lang="en-US" sz="1600" dirty="0"/>
          </a:p>
        </p:txBody>
      </p:sp>
      <p:sp>
        <p:nvSpPr>
          <p:cNvPr id="41" name="TextBox 40"/>
          <p:cNvSpPr txBox="1"/>
          <p:nvPr/>
        </p:nvSpPr>
        <p:spPr>
          <a:xfrm>
            <a:off x="3152458" y="1437559"/>
            <a:ext cx="4555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1600" dirty="0" smtClean="0"/>
              <a:t>-6</a:t>
            </a:r>
            <a:r>
              <a:rPr lang="en-US" sz="1600" dirty="0" smtClean="0"/>
              <a:t>0</a:t>
            </a:r>
            <a:endParaRPr lang="en-US" sz="1600" dirty="0"/>
          </a:p>
        </p:txBody>
      </p:sp>
      <p:sp>
        <p:nvSpPr>
          <p:cNvPr id="42" name="TextBox 41"/>
          <p:cNvSpPr txBox="1"/>
          <p:nvPr/>
        </p:nvSpPr>
        <p:spPr>
          <a:xfrm>
            <a:off x="3500957" y="1437559"/>
            <a:ext cx="4555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1600" dirty="0" smtClean="0"/>
              <a:t>-5</a:t>
            </a:r>
            <a:r>
              <a:rPr lang="en-US" sz="1600" dirty="0"/>
              <a:t>0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859422" y="1437559"/>
            <a:ext cx="4555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1600" dirty="0" smtClean="0"/>
              <a:t>-4</a:t>
            </a:r>
            <a:r>
              <a:rPr lang="en-US" sz="1600" dirty="0" smtClean="0"/>
              <a:t>0</a:t>
            </a:r>
            <a:endParaRPr lang="en-US" sz="1600" dirty="0"/>
          </a:p>
        </p:txBody>
      </p:sp>
      <p:sp>
        <p:nvSpPr>
          <p:cNvPr id="44" name="TextBox 43"/>
          <p:cNvSpPr txBox="1"/>
          <p:nvPr/>
        </p:nvSpPr>
        <p:spPr>
          <a:xfrm>
            <a:off x="4208674" y="1437559"/>
            <a:ext cx="4555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1600" smtClean="0"/>
              <a:t>-3</a:t>
            </a:r>
            <a:r>
              <a:rPr lang="en-US" sz="1600" dirty="0" smtClean="0"/>
              <a:t>0</a:t>
            </a:r>
            <a:endParaRPr lang="en-US" sz="1600" dirty="0"/>
          </a:p>
        </p:txBody>
      </p:sp>
      <p:sp>
        <p:nvSpPr>
          <p:cNvPr id="45" name="TextBox 44"/>
          <p:cNvSpPr txBox="1"/>
          <p:nvPr/>
        </p:nvSpPr>
        <p:spPr>
          <a:xfrm>
            <a:off x="4572148" y="1437559"/>
            <a:ext cx="4555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1600" smtClean="0"/>
              <a:t>-2</a:t>
            </a:r>
            <a:r>
              <a:rPr lang="en-US" sz="1600" dirty="0" smtClean="0"/>
              <a:t>0</a:t>
            </a:r>
            <a:endParaRPr lang="en-US" sz="1600" dirty="0"/>
          </a:p>
        </p:txBody>
      </p:sp>
      <p:sp>
        <p:nvSpPr>
          <p:cNvPr id="46" name="TextBox 45"/>
          <p:cNvSpPr txBox="1"/>
          <p:nvPr/>
        </p:nvSpPr>
        <p:spPr>
          <a:xfrm>
            <a:off x="4948608" y="1437559"/>
            <a:ext cx="4555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1600" smtClean="0"/>
              <a:t>-1</a:t>
            </a:r>
            <a:r>
              <a:rPr lang="en-US" sz="1600" dirty="0" smtClean="0"/>
              <a:t>0</a:t>
            </a:r>
            <a:endParaRPr lang="en-US" sz="1600" dirty="0"/>
          </a:p>
        </p:txBody>
      </p:sp>
      <p:sp>
        <p:nvSpPr>
          <p:cNvPr id="47" name="TextBox 46"/>
          <p:cNvSpPr txBox="1"/>
          <p:nvPr/>
        </p:nvSpPr>
        <p:spPr>
          <a:xfrm>
            <a:off x="2415979" y="3939766"/>
            <a:ext cx="4519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/>
              <a:t>0</a:t>
            </a:r>
            <a:endParaRPr lang="en-US" sz="1600" dirty="0"/>
          </a:p>
        </p:txBody>
      </p:sp>
      <p:sp>
        <p:nvSpPr>
          <p:cNvPr id="48" name="TextBox 47"/>
          <p:cNvSpPr txBox="1"/>
          <p:nvPr/>
        </p:nvSpPr>
        <p:spPr>
          <a:xfrm>
            <a:off x="2415979" y="3568388"/>
            <a:ext cx="4519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bg-BG" sz="1600" dirty="0" smtClean="0"/>
              <a:t>1</a:t>
            </a:r>
            <a:r>
              <a:rPr lang="en-US" sz="1600" dirty="0" smtClean="0"/>
              <a:t>0</a:t>
            </a:r>
            <a:endParaRPr lang="en-US" sz="1600" dirty="0"/>
          </a:p>
        </p:txBody>
      </p:sp>
      <p:sp>
        <p:nvSpPr>
          <p:cNvPr id="49" name="TextBox 48"/>
          <p:cNvSpPr txBox="1"/>
          <p:nvPr/>
        </p:nvSpPr>
        <p:spPr>
          <a:xfrm>
            <a:off x="2415979" y="3202192"/>
            <a:ext cx="4519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bg-BG" sz="1600" dirty="0" smtClean="0"/>
              <a:t>2</a:t>
            </a:r>
            <a:r>
              <a:rPr lang="en-US" sz="1600" dirty="0" smtClean="0"/>
              <a:t>0</a:t>
            </a:r>
            <a:endParaRPr lang="en-US" sz="1600" dirty="0"/>
          </a:p>
        </p:txBody>
      </p:sp>
      <p:sp>
        <p:nvSpPr>
          <p:cNvPr id="50" name="TextBox 49"/>
          <p:cNvSpPr txBox="1"/>
          <p:nvPr/>
        </p:nvSpPr>
        <p:spPr>
          <a:xfrm>
            <a:off x="2415979" y="2856641"/>
            <a:ext cx="4519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bg-BG" sz="1600" dirty="0" smtClean="0"/>
              <a:t>3</a:t>
            </a:r>
            <a:r>
              <a:rPr lang="en-US" sz="1600" dirty="0" smtClean="0"/>
              <a:t>0</a:t>
            </a:r>
            <a:endParaRPr lang="en-US" sz="1600" dirty="0"/>
          </a:p>
        </p:txBody>
      </p:sp>
      <p:sp>
        <p:nvSpPr>
          <p:cNvPr id="51" name="TextBox 50"/>
          <p:cNvSpPr txBox="1"/>
          <p:nvPr/>
        </p:nvSpPr>
        <p:spPr>
          <a:xfrm>
            <a:off x="2415979" y="2500756"/>
            <a:ext cx="4519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bg-BG" sz="1600" dirty="0" smtClean="0"/>
              <a:t>4</a:t>
            </a:r>
            <a:r>
              <a:rPr lang="en-US" sz="1600" dirty="0" smtClean="0"/>
              <a:t>0</a:t>
            </a:r>
            <a:endParaRPr lang="en-US" sz="1600" dirty="0"/>
          </a:p>
        </p:txBody>
      </p:sp>
      <p:sp>
        <p:nvSpPr>
          <p:cNvPr id="52" name="TextBox 51"/>
          <p:cNvSpPr txBox="1"/>
          <p:nvPr/>
        </p:nvSpPr>
        <p:spPr>
          <a:xfrm>
            <a:off x="2415979" y="2129378"/>
            <a:ext cx="4519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bg-BG" sz="1600" dirty="0" smtClean="0"/>
              <a:t>5</a:t>
            </a:r>
            <a:r>
              <a:rPr lang="en-US" sz="1600" dirty="0" smtClean="0"/>
              <a:t>0</a:t>
            </a:r>
            <a:endParaRPr lang="en-US" sz="1600" dirty="0"/>
          </a:p>
        </p:txBody>
      </p:sp>
      <p:sp>
        <p:nvSpPr>
          <p:cNvPr id="53" name="TextBox 52"/>
          <p:cNvSpPr txBox="1"/>
          <p:nvPr/>
        </p:nvSpPr>
        <p:spPr>
          <a:xfrm>
            <a:off x="2415979" y="1763182"/>
            <a:ext cx="4519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bg-BG" sz="1600" dirty="0" smtClean="0"/>
              <a:t>6</a:t>
            </a:r>
            <a:r>
              <a:rPr lang="en-US" sz="1600" dirty="0" smtClean="0"/>
              <a:t>0</a:t>
            </a:r>
            <a:endParaRPr lang="en-US" sz="1600" dirty="0"/>
          </a:p>
        </p:txBody>
      </p:sp>
      <p:sp>
        <p:nvSpPr>
          <p:cNvPr id="54" name="TextBox 53"/>
          <p:cNvSpPr txBox="1"/>
          <p:nvPr/>
        </p:nvSpPr>
        <p:spPr>
          <a:xfrm>
            <a:off x="2415979" y="4298819"/>
            <a:ext cx="4574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bg-BG" sz="1600" dirty="0" smtClean="0"/>
              <a:t>-1</a:t>
            </a:r>
            <a:r>
              <a:rPr lang="en-US" sz="1600" dirty="0" smtClean="0"/>
              <a:t>0</a:t>
            </a:r>
            <a:endParaRPr lang="en-US" sz="1600" dirty="0"/>
          </a:p>
        </p:txBody>
      </p:sp>
      <p:sp>
        <p:nvSpPr>
          <p:cNvPr id="55" name="TextBox 54"/>
          <p:cNvSpPr txBox="1"/>
          <p:nvPr/>
        </p:nvSpPr>
        <p:spPr>
          <a:xfrm>
            <a:off x="2415979" y="4663267"/>
            <a:ext cx="4574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bg-BG" sz="1600" dirty="0" smtClean="0"/>
              <a:t>-2</a:t>
            </a:r>
            <a:r>
              <a:rPr lang="en-US" sz="1600" dirty="0" smtClean="0"/>
              <a:t>0</a:t>
            </a:r>
            <a:endParaRPr lang="en-US" sz="1600" dirty="0"/>
          </a:p>
        </p:txBody>
      </p:sp>
      <p:sp>
        <p:nvSpPr>
          <p:cNvPr id="56" name="TextBox 55"/>
          <p:cNvSpPr txBox="1"/>
          <p:nvPr/>
        </p:nvSpPr>
        <p:spPr>
          <a:xfrm>
            <a:off x="2415979" y="5013759"/>
            <a:ext cx="4574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bg-BG" sz="1600" dirty="0" smtClean="0"/>
              <a:t>-3</a:t>
            </a:r>
            <a:r>
              <a:rPr lang="en-US" sz="1600" dirty="0" smtClean="0"/>
              <a:t>0</a:t>
            </a:r>
            <a:endParaRPr lang="en-US" sz="1600" dirty="0"/>
          </a:p>
        </p:txBody>
      </p:sp>
      <p:sp>
        <p:nvSpPr>
          <p:cNvPr id="57" name="TextBox 56"/>
          <p:cNvSpPr txBox="1"/>
          <p:nvPr/>
        </p:nvSpPr>
        <p:spPr>
          <a:xfrm>
            <a:off x="2415979" y="5378207"/>
            <a:ext cx="4574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bg-BG" sz="1600" dirty="0" smtClean="0"/>
              <a:t>-4</a:t>
            </a:r>
            <a:r>
              <a:rPr lang="en-US" sz="1600" dirty="0" smtClean="0"/>
              <a:t>0</a:t>
            </a:r>
            <a:endParaRPr lang="en-US" sz="1600" dirty="0"/>
          </a:p>
        </p:txBody>
      </p:sp>
      <p:sp>
        <p:nvSpPr>
          <p:cNvPr id="58" name="Rectangle 57"/>
          <p:cNvSpPr/>
          <p:nvPr/>
        </p:nvSpPr>
        <p:spPr>
          <a:xfrm>
            <a:off x="497541" y="2316462"/>
            <a:ext cx="5391564" cy="1054157"/>
          </a:xfrm>
          <a:prstGeom prst="rect">
            <a:avLst/>
          </a:prstGeom>
          <a:solidFill>
            <a:schemeClr val="accent1">
              <a:alpha val="4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497541" y="3001287"/>
            <a:ext cx="587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Zeta</a:t>
            </a:r>
            <a:endParaRPr lang="en-US" dirty="0"/>
          </a:p>
        </p:txBody>
      </p:sp>
      <p:sp>
        <p:nvSpPr>
          <p:cNvPr id="75" name="Rectangle 74"/>
          <p:cNvSpPr/>
          <p:nvPr/>
        </p:nvSpPr>
        <p:spPr>
          <a:xfrm>
            <a:off x="3382768" y="2317769"/>
            <a:ext cx="3586348" cy="2498220"/>
          </a:xfrm>
          <a:prstGeom prst="rect">
            <a:avLst/>
          </a:prstGeom>
          <a:solidFill>
            <a:schemeClr val="accent1">
              <a:alpha val="4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/>
          <p:cNvSpPr txBox="1"/>
          <p:nvPr/>
        </p:nvSpPr>
        <p:spPr>
          <a:xfrm>
            <a:off x="3391958" y="4439316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Sigma</a:t>
            </a:r>
          </a:p>
        </p:txBody>
      </p:sp>
      <p:sp>
        <p:nvSpPr>
          <p:cNvPr id="77" name="Rectangle 76"/>
          <p:cNvSpPr/>
          <p:nvPr/>
        </p:nvSpPr>
        <p:spPr>
          <a:xfrm>
            <a:off x="497541" y="3369368"/>
            <a:ext cx="5391563" cy="383280"/>
          </a:xfrm>
          <a:prstGeom prst="rect">
            <a:avLst/>
          </a:prstGeom>
          <a:solidFill>
            <a:schemeClr val="accent1">
              <a:alpha val="4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497540" y="3382213"/>
            <a:ext cx="920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Gamma</a:t>
            </a:r>
          </a:p>
        </p:txBody>
      </p:sp>
      <p:sp>
        <p:nvSpPr>
          <p:cNvPr id="79" name="Rectangle 78"/>
          <p:cNvSpPr/>
          <p:nvPr/>
        </p:nvSpPr>
        <p:spPr>
          <a:xfrm>
            <a:off x="5580183" y="3684836"/>
            <a:ext cx="390311" cy="1340184"/>
          </a:xfrm>
          <a:prstGeom prst="rect">
            <a:avLst/>
          </a:prstGeom>
          <a:solidFill>
            <a:schemeClr val="accent1">
              <a:alpha val="4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5497445" y="4671024"/>
            <a:ext cx="9316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Lambda</a:t>
            </a:r>
          </a:p>
        </p:txBody>
      </p:sp>
    </p:spTree>
    <p:extLst>
      <p:ext uri="{BB962C8B-B14F-4D97-AF65-F5344CB8AC3E}">
        <p14:creationId xmlns:p14="http://schemas.microsoft.com/office/powerpoint/2010/main" val="35610823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319425" y="2766058"/>
            <a:ext cx="2520028" cy="2493337"/>
            <a:chOff x="6096000" y="368967"/>
            <a:chExt cx="2520028" cy="6210068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8256024" y="368967"/>
              <a:ext cx="0" cy="6210068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6096000" y="368967"/>
              <a:ext cx="0" cy="62100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8616028" y="368967"/>
              <a:ext cx="0" cy="62100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7896020" y="368967"/>
              <a:ext cx="0" cy="62100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176012" y="368967"/>
              <a:ext cx="0" cy="62100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7536016" y="368967"/>
              <a:ext cx="0" cy="62100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6456004" y="368967"/>
              <a:ext cx="0" cy="6210068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6816008" y="368967"/>
              <a:ext cx="0" cy="62100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4152578" y="2917032"/>
            <a:ext cx="2838302" cy="2160024"/>
            <a:chOff x="2829069" y="1935957"/>
            <a:chExt cx="5400061" cy="2160024"/>
          </a:xfrm>
        </p:grpSpPr>
        <p:cxnSp>
          <p:nvCxnSpPr>
            <p:cNvPr id="14" name="Straight Connector 13"/>
            <p:cNvCxnSpPr/>
            <p:nvPr/>
          </p:nvCxnSpPr>
          <p:spPr>
            <a:xfrm>
              <a:off x="2829069" y="1935957"/>
              <a:ext cx="540006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2829069" y="2295961"/>
              <a:ext cx="5400061" cy="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2829069" y="2655965"/>
              <a:ext cx="540006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2829069" y="3015969"/>
              <a:ext cx="540006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2829069" y="3375973"/>
              <a:ext cx="5400061" cy="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2829069" y="3735977"/>
              <a:ext cx="540006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2829069" y="4095981"/>
              <a:ext cx="540006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>
            <a:off x="4181153" y="2414157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0</a:t>
            </a:r>
            <a:endParaRPr lang="en-US" sz="1600" dirty="0"/>
          </a:p>
        </p:txBody>
      </p:sp>
      <p:sp>
        <p:nvSpPr>
          <p:cNvPr id="22" name="TextBox 21"/>
          <p:cNvSpPr txBox="1"/>
          <p:nvPr/>
        </p:nvSpPr>
        <p:spPr>
          <a:xfrm>
            <a:off x="4474797" y="2414157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10</a:t>
            </a:r>
            <a:endParaRPr lang="en-US" sz="16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4839338" y="2414157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/>
              <a:t>20</a:t>
            </a:r>
            <a:endParaRPr lang="en-US" sz="1600" dirty="0"/>
          </a:p>
        </p:txBody>
      </p:sp>
      <p:sp>
        <p:nvSpPr>
          <p:cNvPr id="24" name="TextBox 23"/>
          <p:cNvSpPr txBox="1"/>
          <p:nvPr/>
        </p:nvSpPr>
        <p:spPr>
          <a:xfrm>
            <a:off x="5200217" y="2414157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/>
              <a:t>30</a:t>
            </a:r>
            <a:endParaRPr lang="en-US" sz="1600" dirty="0"/>
          </a:p>
        </p:txBody>
      </p:sp>
      <p:sp>
        <p:nvSpPr>
          <p:cNvPr id="25" name="TextBox 24"/>
          <p:cNvSpPr txBox="1"/>
          <p:nvPr/>
        </p:nvSpPr>
        <p:spPr>
          <a:xfrm>
            <a:off x="5545988" y="2414157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/>
              <a:t>40</a:t>
            </a:r>
            <a:endParaRPr 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5907934" y="2414157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/>
              <a:t>50</a:t>
            </a:r>
            <a:endParaRPr lang="en-US" sz="1600" dirty="0"/>
          </a:p>
        </p:txBody>
      </p:sp>
      <p:sp>
        <p:nvSpPr>
          <p:cNvPr id="27" name="TextBox 26"/>
          <p:cNvSpPr txBox="1"/>
          <p:nvPr/>
        </p:nvSpPr>
        <p:spPr>
          <a:xfrm>
            <a:off x="6272475" y="2414157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60</a:t>
            </a:r>
            <a:endParaRPr lang="en-US" sz="16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6634421" y="2414157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/>
              <a:t>70</a:t>
            </a:r>
            <a:endParaRPr lang="en-US" sz="1600" dirty="0"/>
          </a:p>
        </p:txBody>
      </p:sp>
      <p:sp>
        <p:nvSpPr>
          <p:cNvPr id="29" name="TextBox 28"/>
          <p:cNvSpPr txBox="1"/>
          <p:nvPr/>
        </p:nvSpPr>
        <p:spPr>
          <a:xfrm>
            <a:off x="3692329" y="4920841"/>
            <a:ext cx="4519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/>
              <a:t>0</a:t>
            </a:r>
            <a:endParaRPr lang="en-US" sz="1600" dirty="0"/>
          </a:p>
        </p:txBody>
      </p:sp>
      <p:sp>
        <p:nvSpPr>
          <p:cNvPr id="30" name="TextBox 29"/>
          <p:cNvSpPr txBox="1"/>
          <p:nvPr/>
        </p:nvSpPr>
        <p:spPr>
          <a:xfrm>
            <a:off x="3692329" y="4549463"/>
            <a:ext cx="4519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bg-BG" sz="1600" dirty="0" smtClean="0"/>
              <a:t>1</a:t>
            </a:r>
            <a:r>
              <a:rPr lang="en-US" sz="1600" dirty="0" smtClean="0"/>
              <a:t>0</a:t>
            </a:r>
            <a:endParaRPr lang="en-US" sz="1600" dirty="0"/>
          </a:p>
        </p:txBody>
      </p:sp>
      <p:sp>
        <p:nvSpPr>
          <p:cNvPr id="31" name="TextBox 30"/>
          <p:cNvSpPr txBox="1"/>
          <p:nvPr/>
        </p:nvSpPr>
        <p:spPr>
          <a:xfrm>
            <a:off x="3692329" y="4183267"/>
            <a:ext cx="4519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bg-BG" sz="1600" b="1" dirty="0" smtClean="0"/>
              <a:t>2</a:t>
            </a:r>
            <a:r>
              <a:rPr lang="en-US" sz="1600" b="1" dirty="0" smtClean="0"/>
              <a:t>0</a:t>
            </a:r>
            <a:endParaRPr lang="en-US" sz="16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3692329" y="3837716"/>
            <a:ext cx="4519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bg-BG" sz="1600" dirty="0" smtClean="0"/>
              <a:t>3</a:t>
            </a:r>
            <a:r>
              <a:rPr lang="en-US" sz="1600" dirty="0" smtClean="0"/>
              <a:t>0</a:t>
            </a:r>
            <a:endParaRPr lang="en-US" sz="1600" dirty="0"/>
          </a:p>
        </p:txBody>
      </p:sp>
      <p:sp>
        <p:nvSpPr>
          <p:cNvPr id="33" name="TextBox 32"/>
          <p:cNvSpPr txBox="1"/>
          <p:nvPr/>
        </p:nvSpPr>
        <p:spPr>
          <a:xfrm>
            <a:off x="3692329" y="3481831"/>
            <a:ext cx="4519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bg-BG" sz="1600" dirty="0" smtClean="0"/>
              <a:t>4</a:t>
            </a:r>
            <a:r>
              <a:rPr lang="en-US" sz="1600" dirty="0" smtClean="0"/>
              <a:t>0</a:t>
            </a:r>
            <a:endParaRPr lang="en-US" sz="1600" dirty="0"/>
          </a:p>
        </p:txBody>
      </p:sp>
      <p:sp>
        <p:nvSpPr>
          <p:cNvPr id="34" name="TextBox 33"/>
          <p:cNvSpPr txBox="1"/>
          <p:nvPr/>
        </p:nvSpPr>
        <p:spPr>
          <a:xfrm>
            <a:off x="3692329" y="3110453"/>
            <a:ext cx="4519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bg-BG" sz="1600" b="1" dirty="0" smtClean="0"/>
              <a:t>5</a:t>
            </a:r>
            <a:r>
              <a:rPr lang="en-US" sz="1600" b="1" dirty="0" smtClean="0"/>
              <a:t>0</a:t>
            </a:r>
            <a:endParaRPr lang="en-US" sz="16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3692329" y="2744257"/>
            <a:ext cx="4519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bg-BG" sz="1600" dirty="0" smtClean="0"/>
              <a:t>6</a:t>
            </a:r>
            <a:r>
              <a:rPr lang="en-US" sz="1600" dirty="0" smtClean="0"/>
              <a:t>0</a:t>
            </a:r>
            <a:endParaRPr lang="en-US" sz="1600" dirty="0"/>
          </a:p>
        </p:txBody>
      </p:sp>
      <p:sp>
        <p:nvSpPr>
          <p:cNvPr id="36" name="Rectangle 35"/>
          <p:cNvSpPr/>
          <p:nvPr/>
        </p:nvSpPr>
        <p:spPr>
          <a:xfrm>
            <a:off x="4679430" y="3277036"/>
            <a:ext cx="1800019" cy="1080012"/>
          </a:xfrm>
          <a:prstGeom prst="rect">
            <a:avLst/>
          </a:prstGeom>
          <a:solidFill>
            <a:schemeClr val="accent1">
              <a:alpha val="4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6981840" y="4189053"/>
            <a:ext cx="5988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1600" dirty="0" smtClean="0"/>
              <a:t>долу</a:t>
            </a:r>
            <a:endParaRPr lang="en-US" sz="1600" dirty="0"/>
          </a:p>
        </p:txBody>
      </p:sp>
      <p:sp>
        <p:nvSpPr>
          <p:cNvPr id="38" name="TextBox 37"/>
          <p:cNvSpPr txBox="1"/>
          <p:nvPr/>
        </p:nvSpPr>
        <p:spPr>
          <a:xfrm>
            <a:off x="6972693" y="3095944"/>
            <a:ext cx="5718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1600" dirty="0" smtClean="0"/>
              <a:t>горе</a:t>
            </a:r>
            <a:endParaRPr lang="en-US" sz="1600" dirty="0"/>
          </a:p>
        </p:txBody>
      </p:sp>
      <p:sp>
        <p:nvSpPr>
          <p:cNvPr id="39" name="TextBox 38"/>
          <p:cNvSpPr txBox="1"/>
          <p:nvPr/>
        </p:nvSpPr>
        <p:spPr>
          <a:xfrm>
            <a:off x="4389028" y="2927438"/>
            <a:ext cx="593432" cy="338554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txBody>
          <a:bodyPr wrap="none" rtlCol="0">
            <a:spAutoFit/>
          </a:bodyPr>
          <a:lstStyle/>
          <a:p>
            <a:r>
              <a:rPr lang="bg-BG" sz="1600" dirty="0" smtClean="0"/>
              <a:t>ляво</a:t>
            </a:r>
            <a:endParaRPr lang="en-US" sz="1600" dirty="0"/>
          </a:p>
        </p:txBody>
      </p:sp>
      <p:sp>
        <p:nvSpPr>
          <p:cNvPr id="40" name="TextBox 39"/>
          <p:cNvSpPr txBox="1"/>
          <p:nvPr/>
        </p:nvSpPr>
        <p:spPr>
          <a:xfrm>
            <a:off x="6121601" y="2924335"/>
            <a:ext cx="700833" cy="338554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txBody>
          <a:bodyPr wrap="none" rtlCol="0">
            <a:spAutoFit/>
          </a:bodyPr>
          <a:lstStyle/>
          <a:p>
            <a:r>
              <a:rPr lang="bg-BG" sz="1600" dirty="0" smtClean="0"/>
              <a:t>дясно</a:t>
            </a:r>
            <a:endParaRPr lang="en-US" sz="1600" dirty="0"/>
          </a:p>
        </p:txBody>
      </p:sp>
      <p:sp>
        <p:nvSpPr>
          <p:cNvPr id="2" name="TextBox 1"/>
          <p:cNvSpPr txBox="1"/>
          <p:nvPr/>
        </p:nvSpPr>
        <p:spPr>
          <a:xfrm>
            <a:off x="5393588" y="4312271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50</a:t>
            </a:r>
            <a:endParaRPr lang="en-US" sz="1600" dirty="0"/>
          </a:p>
        </p:txBody>
      </p:sp>
      <p:sp>
        <p:nvSpPr>
          <p:cNvPr id="41" name="TextBox 40"/>
          <p:cNvSpPr txBox="1"/>
          <p:nvPr/>
        </p:nvSpPr>
        <p:spPr>
          <a:xfrm>
            <a:off x="4328280" y="3645429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30</a:t>
            </a:r>
            <a:endParaRPr lang="en-US" sz="1600" dirty="0"/>
          </a:p>
        </p:txBody>
      </p:sp>
      <p:sp>
        <p:nvSpPr>
          <p:cNvPr id="42" name="TextBox 41"/>
          <p:cNvSpPr txBox="1"/>
          <p:nvPr/>
        </p:nvSpPr>
        <p:spPr>
          <a:xfrm>
            <a:off x="4705147" y="3675140"/>
            <a:ext cx="17475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1400" dirty="0" smtClean="0">
                <a:effectLst>
                  <a:outerShdw blurRad="63500" sx="102000" sy="102000" algn="ctr" rotWithShape="0">
                    <a:schemeClr val="bg1">
                      <a:alpha val="70000"/>
                    </a:schemeClr>
                  </a:outerShdw>
                </a:effectLst>
              </a:rPr>
              <a:t>площ = 50 </a:t>
            </a:r>
            <a:r>
              <a:rPr lang="en-US" sz="1400" dirty="0" smtClean="0">
                <a:effectLst>
                  <a:outerShdw blurRad="63500" sx="102000" sy="102000" algn="ctr" rotWithShape="0">
                    <a:schemeClr val="bg1">
                      <a:alpha val="70000"/>
                    </a:schemeClr>
                  </a:outerShdw>
                </a:effectLst>
              </a:rPr>
              <a:t>* 30 = 150</a:t>
            </a:r>
            <a:endParaRPr lang="en-US" sz="1400" dirty="0">
              <a:effectLst>
                <a:outerShdw blurRad="63500" sx="102000" sy="102000" algn="ctr" rotWithShape="0">
                  <a:schemeClr val="bg1">
                    <a:alpha val="7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47080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998735" y="1608732"/>
            <a:ext cx="981455" cy="433988"/>
          </a:xfrm>
          <a:prstGeom prst="roundRect">
            <a:avLst>
              <a:gd name="adj" fmla="val 35833"/>
            </a:avLst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36000" rtlCol="0" anchor="ctr">
            <a:spAutoFit/>
          </a:bodyPr>
          <a:lstStyle/>
          <a:p>
            <a:pPr algn="ctr"/>
            <a:r>
              <a:rPr lang="en-US" sz="2000" noProof="1" smtClean="0"/>
              <a:t>Mridul</a:t>
            </a:r>
            <a:endParaRPr lang="en-US" sz="2000" noProof="1"/>
          </a:p>
        </p:txBody>
      </p:sp>
      <p:sp>
        <p:nvSpPr>
          <p:cNvPr id="7" name="Rounded Rectangle 6"/>
          <p:cNvSpPr/>
          <p:nvPr/>
        </p:nvSpPr>
        <p:spPr>
          <a:xfrm>
            <a:off x="3326455" y="1608732"/>
            <a:ext cx="740698" cy="433988"/>
          </a:xfrm>
          <a:prstGeom prst="roundRect">
            <a:avLst>
              <a:gd name="adj" fmla="val 35833"/>
            </a:avLst>
          </a:prstGeom>
          <a:solidFill>
            <a:schemeClr val="accent6">
              <a:lumMod val="20000"/>
              <a:lumOff val="80000"/>
            </a:scheme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36000" rtlCol="0" anchor="ctr">
            <a:spAutoFit/>
          </a:bodyPr>
          <a:lstStyle/>
          <a:p>
            <a:pPr algn="ctr"/>
            <a:r>
              <a:rPr lang="en-US" sz="2000" noProof="1"/>
              <a:t>Arif</a:t>
            </a:r>
          </a:p>
        </p:txBody>
      </p:sp>
      <p:cxnSp>
        <p:nvCxnSpPr>
          <p:cNvPr id="10" name="Straight Connector 9"/>
          <p:cNvCxnSpPr>
            <a:stCxn id="4" idx="3"/>
            <a:endCxn id="7" idx="1"/>
          </p:cNvCxnSpPr>
          <p:nvPr/>
        </p:nvCxnSpPr>
        <p:spPr>
          <a:xfrm>
            <a:off x="2980190" y="1825726"/>
            <a:ext cx="346265" cy="0"/>
          </a:xfrm>
          <a:prstGeom prst="straightConnector1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sp>
        <p:nvSpPr>
          <p:cNvPr id="41" name="Rounded Rectangle 40"/>
          <p:cNvSpPr/>
          <p:nvPr/>
        </p:nvSpPr>
        <p:spPr>
          <a:xfrm>
            <a:off x="2932575" y="902056"/>
            <a:ext cx="927847" cy="433988"/>
          </a:xfrm>
          <a:prstGeom prst="roundRect">
            <a:avLst>
              <a:gd name="adj" fmla="val 35833"/>
            </a:avLst>
          </a:prstGeom>
          <a:solidFill>
            <a:schemeClr val="accent6">
              <a:lumMod val="20000"/>
              <a:lumOff val="80000"/>
            </a:scheme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36000" rtlCol="0" anchor="ctr">
            <a:spAutoFit/>
          </a:bodyPr>
          <a:lstStyle/>
          <a:p>
            <a:pPr algn="ctr"/>
            <a:r>
              <a:rPr lang="en-US" sz="2000" noProof="1"/>
              <a:t>Sahil</a:t>
            </a:r>
          </a:p>
        </p:txBody>
      </p:sp>
      <p:sp>
        <p:nvSpPr>
          <p:cNvPr id="53" name="Rounded Rectangle 52"/>
          <p:cNvSpPr/>
          <p:nvPr/>
        </p:nvSpPr>
        <p:spPr>
          <a:xfrm>
            <a:off x="4246661" y="911156"/>
            <a:ext cx="1040806" cy="433988"/>
          </a:xfrm>
          <a:prstGeom prst="roundRect">
            <a:avLst>
              <a:gd name="adj" fmla="val 35833"/>
            </a:avLst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36000" rtlCol="0" anchor="ctr">
            <a:spAutoFit/>
          </a:bodyPr>
          <a:lstStyle/>
          <a:p>
            <a:pPr algn="ctr"/>
            <a:r>
              <a:rPr lang="en-US" sz="2000" noProof="1" smtClean="0"/>
              <a:t>Prakash</a:t>
            </a:r>
            <a:endParaRPr lang="en-US" sz="2000" noProof="1"/>
          </a:p>
        </p:txBody>
      </p:sp>
      <p:sp>
        <p:nvSpPr>
          <p:cNvPr id="54" name="Rounded Rectangle 53"/>
          <p:cNvSpPr/>
          <p:nvPr/>
        </p:nvSpPr>
        <p:spPr>
          <a:xfrm>
            <a:off x="4385979" y="1608732"/>
            <a:ext cx="918884" cy="433988"/>
          </a:xfrm>
          <a:prstGeom prst="roundRect">
            <a:avLst>
              <a:gd name="adj" fmla="val 35833"/>
            </a:avLst>
          </a:prstGeom>
          <a:solidFill>
            <a:schemeClr val="accent6">
              <a:lumMod val="20000"/>
              <a:lumOff val="80000"/>
            </a:scheme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36000" rtlCol="0" anchor="ctr">
            <a:spAutoFit/>
          </a:bodyPr>
          <a:lstStyle/>
          <a:p>
            <a:pPr algn="ctr"/>
            <a:r>
              <a:rPr lang="en-US" sz="2000" noProof="1"/>
              <a:t>Steve</a:t>
            </a:r>
          </a:p>
        </p:txBody>
      </p:sp>
      <p:sp>
        <p:nvSpPr>
          <p:cNvPr id="55" name="Rounded Rectangle 54"/>
          <p:cNvSpPr/>
          <p:nvPr/>
        </p:nvSpPr>
        <p:spPr>
          <a:xfrm>
            <a:off x="4500279" y="2306310"/>
            <a:ext cx="918884" cy="433988"/>
          </a:xfrm>
          <a:prstGeom prst="roundRect">
            <a:avLst>
              <a:gd name="adj" fmla="val 35833"/>
            </a:avLst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36000" rtlCol="0" anchor="ctr">
            <a:spAutoFit/>
          </a:bodyPr>
          <a:lstStyle/>
          <a:p>
            <a:pPr algn="ctr"/>
            <a:r>
              <a:rPr lang="en-US" sz="2000" noProof="1" smtClean="0"/>
              <a:t>Kiril</a:t>
            </a:r>
            <a:endParaRPr lang="en-US" sz="2000" noProof="1"/>
          </a:p>
        </p:txBody>
      </p:sp>
      <p:sp>
        <p:nvSpPr>
          <p:cNvPr id="56" name="Rounded Rectangle 55"/>
          <p:cNvSpPr/>
          <p:nvPr/>
        </p:nvSpPr>
        <p:spPr>
          <a:xfrm>
            <a:off x="4543863" y="3091539"/>
            <a:ext cx="923365" cy="433988"/>
          </a:xfrm>
          <a:prstGeom prst="roundRect">
            <a:avLst>
              <a:gd name="adj" fmla="val 35833"/>
            </a:avLst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36000" rtlCol="0" anchor="ctr">
            <a:spAutoFit/>
          </a:bodyPr>
          <a:lstStyle/>
          <a:p>
            <a:pPr algn="ctr"/>
            <a:r>
              <a:rPr lang="en-US" sz="2000" noProof="1" smtClean="0"/>
              <a:t>Stefan</a:t>
            </a:r>
            <a:endParaRPr lang="en-US" sz="2000" noProof="1"/>
          </a:p>
        </p:txBody>
      </p:sp>
      <p:sp>
        <p:nvSpPr>
          <p:cNvPr id="57" name="Rounded Rectangle 56"/>
          <p:cNvSpPr/>
          <p:nvPr/>
        </p:nvSpPr>
        <p:spPr>
          <a:xfrm>
            <a:off x="4524813" y="3789118"/>
            <a:ext cx="923366" cy="433988"/>
          </a:xfrm>
          <a:prstGeom prst="roundRect">
            <a:avLst>
              <a:gd name="adj" fmla="val 35833"/>
            </a:avLst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36000" rtlCol="0" anchor="ctr">
            <a:spAutoFit/>
          </a:bodyPr>
          <a:lstStyle/>
          <a:p>
            <a:pPr algn="ctr"/>
            <a:r>
              <a:rPr lang="en-US" sz="2000" noProof="1" smtClean="0"/>
              <a:t>Ivan</a:t>
            </a:r>
            <a:endParaRPr lang="en-US" sz="2000" noProof="1"/>
          </a:p>
        </p:txBody>
      </p:sp>
      <p:cxnSp>
        <p:nvCxnSpPr>
          <p:cNvPr id="59" name="Straight Connector 9"/>
          <p:cNvCxnSpPr>
            <a:stCxn id="54" idx="2"/>
            <a:endCxn id="55" idx="0"/>
          </p:cNvCxnSpPr>
          <p:nvPr/>
        </p:nvCxnSpPr>
        <p:spPr>
          <a:xfrm>
            <a:off x="4845421" y="2042720"/>
            <a:ext cx="114300" cy="263590"/>
          </a:xfrm>
          <a:prstGeom prst="straightConnector1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60" name="Straight Connector 9"/>
          <p:cNvCxnSpPr>
            <a:stCxn id="56" idx="0"/>
            <a:endCxn id="55" idx="2"/>
          </p:cNvCxnSpPr>
          <p:nvPr/>
        </p:nvCxnSpPr>
        <p:spPr>
          <a:xfrm flipH="1" flipV="1">
            <a:off x="4959721" y="2740298"/>
            <a:ext cx="45825" cy="351241"/>
          </a:xfrm>
          <a:prstGeom prst="straightConnector1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sp>
        <p:nvSpPr>
          <p:cNvPr id="62" name="Rounded Rectangle 61"/>
          <p:cNvSpPr/>
          <p:nvPr/>
        </p:nvSpPr>
        <p:spPr>
          <a:xfrm>
            <a:off x="3362101" y="3789119"/>
            <a:ext cx="912879" cy="433988"/>
          </a:xfrm>
          <a:prstGeom prst="roundRect">
            <a:avLst>
              <a:gd name="adj" fmla="val 35833"/>
            </a:avLst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36000" rtlCol="0" anchor="ctr">
            <a:spAutoFit/>
          </a:bodyPr>
          <a:lstStyle/>
          <a:p>
            <a:pPr algn="ctr"/>
            <a:r>
              <a:rPr lang="en-US" sz="2000" noProof="1" smtClean="0"/>
              <a:t>Misho</a:t>
            </a:r>
            <a:endParaRPr lang="en-US" sz="2000" noProof="1"/>
          </a:p>
        </p:txBody>
      </p:sp>
      <p:sp>
        <p:nvSpPr>
          <p:cNvPr id="63" name="Rounded Rectangle 62"/>
          <p:cNvSpPr/>
          <p:nvPr/>
        </p:nvSpPr>
        <p:spPr>
          <a:xfrm>
            <a:off x="3227848" y="3091542"/>
            <a:ext cx="838206" cy="433988"/>
          </a:xfrm>
          <a:prstGeom prst="roundRect">
            <a:avLst>
              <a:gd name="adj" fmla="val 35833"/>
            </a:avLst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36000" rtlCol="0" anchor="ctr">
            <a:spAutoFit/>
          </a:bodyPr>
          <a:lstStyle/>
          <a:p>
            <a:pPr algn="ctr"/>
            <a:r>
              <a:rPr lang="en-US" sz="2000" noProof="1" smtClean="0"/>
              <a:t>Didi</a:t>
            </a:r>
            <a:endParaRPr lang="en-US" sz="2000" noProof="1"/>
          </a:p>
        </p:txBody>
      </p:sp>
      <p:cxnSp>
        <p:nvCxnSpPr>
          <p:cNvPr id="64" name="Straight Connector 9"/>
          <p:cNvCxnSpPr>
            <a:stCxn id="63" idx="3"/>
            <a:endCxn id="56" idx="1"/>
          </p:cNvCxnSpPr>
          <p:nvPr/>
        </p:nvCxnSpPr>
        <p:spPr>
          <a:xfrm flipV="1">
            <a:off x="4066054" y="3308533"/>
            <a:ext cx="477809" cy="3"/>
          </a:xfrm>
          <a:prstGeom prst="straightConnector1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70" name="Straight Connector 9"/>
          <p:cNvCxnSpPr>
            <a:stCxn id="62" idx="3"/>
            <a:endCxn id="57" idx="1"/>
          </p:cNvCxnSpPr>
          <p:nvPr/>
        </p:nvCxnSpPr>
        <p:spPr>
          <a:xfrm flipV="1">
            <a:off x="4274980" y="4006112"/>
            <a:ext cx="249833" cy="1"/>
          </a:xfrm>
          <a:prstGeom prst="straightConnector1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sp>
        <p:nvSpPr>
          <p:cNvPr id="80" name="Rounded Rectangle 79"/>
          <p:cNvSpPr/>
          <p:nvPr/>
        </p:nvSpPr>
        <p:spPr>
          <a:xfrm>
            <a:off x="3396499" y="2306310"/>
            <a:ext cx="927847" cy="433988"/>
          </a:xfrm>
          <a:prstGeom prst="roundRect">
            <a:avLst>
              <a:gd name="adj" fmla="val 35833"/>
            </a:avLst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36000" rtlCol="0" anchor="ctr">
            <a:spAutoFit/>
          </a:bodyPr>
          <a:lstStyle/>
          <a:p>
            <a:pPr algn="ctr"/>
            <a:r>
              <a:rPr lang="en-US" sz="2000" noProof="1" smtClean="0"/>
              <a:t>Maria</a:t>
            </a:r>
            <a:endParaRPr lang="en-US" sz="2000" noProof="1"/>
          </a:p>
        </p:txBody>
      </p:sp>
      <p:cxnSp>
        <p:nvCxnSpPr>
          <p:cNvPr id="81" name="Straight Connector 9"/>
          <p:cNvCxnSpPr>
            <a:stCxn id="80" idx="2"/>
            <a:endCxn id="63" idx="0"/>
          </p:cNvCxnSpPr>
          <p:nvPr/>
        </p:nvCxnSpPr>
        <p:spPr>
          <a:xfrm flipH="1">
            <a:off x="3646951" y="2740298"/>
            <a:ext cx="213472" cy="351244"/>
          </a:xfrm>
          <a:prstGeom prst="straightConnector1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sp>
        <p:nvSpPr>
          <p:cNvPr id="84" name="Rounded Rectangle 83"/>
          <p:cNvSpPr/>
          <p:nvPr/>
        </p:nvSpPr>
        <p:spPr>
          <a:xfrm>
            <a:off x="2223985" y="2306310"/>
            <a:ext cx="927847" cy="433988"/>
          </a:xfrm>
          <a:prstGeom prst="roundRect">
            <a:avLst>
              <a:gd name="adj" fmla="val 35833"/>
            </a:avLst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36000" rtlCol="0" anchor="ctr">
            <a:spAutoFit/>
          </a:bodyPr>
          <a:lstStyle/>
          <a:p>
            <a:pPr algn="ctr"/>
            <a:r>
              <a:rPr lang="en-US" sz="2000" noProof="1" smtClean="0"/>
              <a:t>Diana</a:t>
            </a:r>
            <a:endParaRPr lang="en-US" sz="2000" noProof="1"/>
          </a:p>
        </p:txBody>
      </p:sp>
      <p:cxnSp>
        <p:nvCxnSpPr>
          <p:cNvPr id="85" name="Straight Connector 9"/>
          <p:cNvCxnSpPr>
            <a:stCxn id="84" idx="3"/>
            <a:endCxn id="80" idx="1"/>
          </p:cNvCxnSpPr>
          <p:nvPr/>
        </p:nvCxnSpPr>
        <p:spPr>
          <a:xfrm>
            <a:off x="3151832" y="2523304"/>
            <a:ext cx="244667" cy="0"/>
          </a:xfrm>
          <a:prstGeom prst="straightConnector1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sp>
        <p:nvSpPr>
          <p:cNvPr id="88" name="Rounded Rectangle 87"/>
          <p:cNvSpPr/>
          <p:nvPr/>
        </p:nvSpPr>
        <p:spPr>
          <a:xfrm>
            <a:off x="1808236" y="3091541"/>
            <a:ext cx="927847" cy="433988"/>
          </a:xfrm>
          <a:prstGeom prst="roundRect">
            <a:avLst>
              <a:gd name="adj" fmla="val 35833"/>
            </a:avLst>
          </a:prstGeom>
          <a:solidFill>
            <a:schemeClr val="accent6">
              <a:lumMod val="20000"/>
              <a:lumOff val="80000"/>
            </a:scheme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36000" rtlCol="0" anchor="ctr">
            <a:spAutoFit/>
          </a:bodyPr>
          <a:lstStyle/>
          <a:p>
            <a:pPr algn="ctr"/>
            <a:r>
              <a:rPr lang="en-US" sz="2000" noProof="1"/>
              <a:t>Petya</a:t>
            </a:r>
          </a:p>
        </p:txBody>
      </p:sp>
      <p:sp>
        <p:nvSpPr>
          <p:cNvPr id="89" name="Rounded Rectangle 88"/>
          <p:cNvSpPr/>
          <p:nvPr/>
        </p:nvSpPr>
        <p:spPr>
          <a:xfrm>
            <a:off x="2251243" y="3789119"/>
            <a:ext cx="927847" cy="433988"/>
          </a:xfrm>
          <a:prstGeom prst="roundRect">
            <a:avLst>
              <a:gd name="adj" fmla="val 35833"/>
            </a:avLst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36000" rtlCol="0" anchor="ctr">
            <a:spAutoFit/>
          </a:bodyPr>
          <a:lstStyle/>
          <a:p>
            <a:pPr algn="ctr"/>
            <a:r>
              <a:rPr lang="en-US" sz="2000" noProof="1" smtClean="0"/>
              <a:t>Katya</a:t>
            </a:r>
            <a:endParaRPr lang="en-US" sz="2000" noProof="1"/>
          </a:p>
        </p:txBody>
      </p:sp>
      <p:cxnSp>
        <p:nvCxnSpPr>
          <p:cNvPr id="96" name="Straight Connector 9"/>
          <p:cNvCxnSpPr>
            <a:endCxn id="88" idx="0"/>
          </p:cNvCxnSpPr>
          <p:nvPr/>
        </p:nvCxnSpPr>
        <p:spPr>
          <a:xfrm flipH="1">
            <a:off x="2272160" y="2740297"/>
            <a:ext cx="110945" cy="351244"/>
          </a:xfrm>
          <a:prstGeom prst="straightConnector1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99" name="Straight Connector 9"/>
          <p:cNvCxnSpPr/>
          <p:nvPr/>
        </p:nvCxnSpPr>
        <p:spPr>
          <a:xfrm>
            <a:off x="3041977" y="2740297"/>
            <a:ext cx="261458" cy="362049"/>
          </a:xfrm>
          <a:prstGeom prst="straightConnector1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201" name="Straight Connector 9"/>
          <p:cNvCxnSpPr>
            <a:stCxn id="88" idx="3"/>
            <a:endCxn id="63" idx="1"/>
          </p:cNvCxnSpPr>
          <p:nvPr/>
        </p:nvCxnSpPr>
        <p:spPr>
          <a:xfrm>
            <a:off x="2736083" y="3308535"/>
            <a:ext cx="491765" cy="1"/>
          </a:xfrm>
          <a:prstGeom prst="straightConnector1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212" name="Straight Connector 9"/>
          <p:cNvCxnSpPr/>
          <p:nvPr/>
        </p:nvCxnSpPr>
        <p:spPr>
          <a:xfrm flipH="1">
            <a:off x="3086100" y="3514449"/>
            <a:ext cx="210980" cy="286026"/>
          </a:xfrm>
          <a:prstGeom prst="straightConnector1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215" name="Straight Connector 9"/>
          <p:cNvCxnSpPr>
            <a:stCxn id="88" idx="2"/>
          </p:cNvCxnSpPr>
          <p:nvPr/>
        </p:nvCxnSpPr>
        <p:spPr>
          <a:xfrm>
            <a:off x="2272160" y="3525529"/>
            <a:ext cx="110945" cy="263589"/>
          </a:xfrm>
          <a:prstGeom prst="straightConnector1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220" name="Straight Connector 9"/>
          <p:cNvCxnSpPr>
            <a:stCxn id="56" idx="2"/>
            <a:endCxn id="57" idx="0"/>
          </p:cNvCxnSpPr>
          <p:nvPr/>
        </p:nvCxnSpPr>
        <p:spPr>
          <a:xfrm flipH="1">
            <a:off x="4986496" y="3525527"/>
            <a:ext cx="19050" cy="263591"/>
          </a:xfrm>
          <a:prstGeom prst="straightConnector1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224" name="Straight Connector 9"/>
          <p:cNvCxnSpPr>
            <a:endCxn id="62" idx="0"/>
          </p:cNvCxnSpPr>
          <p:nvPr/>
        </p:nvCxnSpPr>
        <p:spPr>
          <a:xfrm>
            <a:off x="3695700" y="3533775"/>
            <a:ext cx="122841" cy="255344"/>
          </a:xfrm>
          <a:prstGeom prst="straightConnector1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228" name="Straight Connector 9"/>
          <p:cNvCxnSpPr>
            <a:stCxn id="53" idx="2"/>
            <a:endCxn id="54" idx="0"/>
          </p:cNvCxnSpPr>
          <p:nvPr/>
        </p:nvCxnSpPr>
        <p:spPr>
          <a:xfrm>
            <a:off x="4767064" y="1345144"/>
            <a:ext cx="78357" cy="263588"/>
          </a:xfrm>
          <a:prstGeom prst="straightConnector1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235" name="Straight Arrow Connector 234"/>
          <p:cNvCxnSpPr/>
          <p:nvPr/>
        </p:nvCxnSpPr>
        <p:spPr>
          <a:xfrm>
            <a:off x="2932291" y="1444115"/>
            <a:ext cx="347089" cy="223126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238" name="Straight Arrow Connector 237"/>
          <p:cNvCxnSpPr/>
          <p:nvPr/>
        </p:nvCxnSpPr>
        <p:spPr>
          <a:xfrm>
            <a:off x="2413357" y="1119050"/>
            <a:ext cx="439559" cy="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239" name="Straight Arrow Connector 238"/>
          <p:cNvCxnSpPr/>
          <p:nvPr/>
        </p:nvCxnSpPr>
        <p:spPr>
          <a:xfrm>
            <a:off x="4013200" y="1397000"/>
            <a:ext cx="343083" cy="237167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241" name="Straight Arrow Connector 240"/>
          <p:cNvCxnSpPr/>
          <p:nvPr/>
        </p:nvCxnSpPr>
        <p:spPr>
          <a:xfrm>
            <a:off x="1969009" y="2719294"/>
            <a:ext cx="178844" cy="328646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244" name="Straight Connector 9"/>
          <p:cNvCxnSpPr/>
          <p:nvPr/>
        </p:nvCxnSpPr>
        <p:spPr>
          <a:xfrm>
            <a:off x="4262752" y="2719294"/>
            <a:ext cx="328298" cy="423956"/>
          </a:xfrm>
          <a:prstGeom prst="straightConnector1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1607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998735" y="1608732"/>
            <a:ext cx="981455" cy="433988"/>
          </a:xfrm>
          <a:prstGeom prst="roundRect">
            <a:avLst>
              <a:gd name="adj" fmla="val 35833"/>
            </a:avLst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36000" rtlCol="0" anchor="ctr">
            <a:spAutoFit/>
          </a:bodyPr>
          <a:lstStyle/>
          <a:p>
            <a:pPr algn="ctr"/>
            <a:r>
              <a:rPr lang="en-US" sz="2000" noProof="1" smtClean="0"/>
              <a:t>Mridul</a:t>
            </a:r>
            <a:endParaRPr lang="en-US" sz="2000" noProof="1"/>
          </a:p>
        </p:txBody>
      </p:sp>
      <p:sp>
        <p:nvSpPr>
          <p:cNvPr id="7" name="Rounded Rectangle 6"/>
          <p:cNvSpPr/>
          <p:nvPr/>
        </p:nvSpPr>
        <p:spPr>
          <a:xfrm>
            <a:off x="3326455" y="1608732"/>
            <a:ext cx="740698" cy="433988"/>
          </a:xfrm>
          <a:prstGeom prst="roundRect">
            <a:avLst>
              <a:gd name="adj" fmla="val 35833"/>
            </a:avLst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36000" rtlCol="0" anchor="ctr">
            <a:spAutoFit/>
          </a:bodyPr>
          <a:lstStyle/>
          <a:p>
            <a:pPr algn="ctr"/>
            <a:r>
              <a:rPr lang="en-US" sz="2000" noProof="1" smtClean="0"/>
              <a:t>Arif</a:t>
            </a:r>
            <a:endParaRPr lang="en-US" sz="2000" noProof="1"/>
          </a:p>
        </p:txBody>
      </p:sp>
      <p:cxnSp>
        <p:nvCxnSpPr>
          <p:cNvPr id="10" name="Straight Connector 9"/>
          <p:cNvCxnSpPr>
            <a:stCxn id="4" idx="3"/>
            <a:endCxn id="7" idx="1"/>
          </p:cNvCxnSpPr>
          <p:nvPr/>
        </p:nvCxnSpPr>
        <p:spPr>
          <a:xfrm>
            <a:off x="2980190" y="1825726"/>
            <a:ext cx="346265" cy="0"/>
          </a:xfrm>
          <a:prstGeom prst="straightConnector1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sp>
        <p:nvSpPr>
          <p:cNvPr id="41" name="Rounded Rectangle 40"/>
          <p:cNvSpPr/>
          <p:nvPr/>
        </p:nvSpPr>
        <p:spPr>
          <a:xfrm>
            <a:off x="2932575" y="902056"/>
            <a:ext cx="927847" cy="433988"/>
          </a:xfrm>
          <a:prstGeom prst="roundRect">
            <a:avLst>
              <a:gd name="adj" fmla="val 35833"/>
            </a:avLst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36000" rtlCol="0" anchor="ctr">
            <a:spAutoFit/>
          </a:bodyPr>
          <a:lstStyle/>
          <a:p>
            <a:pPr algn="ctr"/>
            <a:r>
              <a:rPr lang="en-US" sz="2000" noProof="1" smtClean="0"/>
              <a:t>Sahil</a:t>
            </a:r>
            <a:endParaRPr lang="en-US" sz="2000" noProof="1"/>
          </a:p>
        </p:txBody>
      </p:sp>
      <p:sp>
        <p:nvSpPr>
          <p:cNvPr id="53" name="Rounded Rectangle 52"/>
          <p:cNvSpPr/>
          <p:nvPr/>
        </p:nvSpPr>
        <p:spPr>
          <a:xfrm>
            <a:off x="4246661" y="911156"/>
            <a:ext cx="1040806" cy="433988"/>
          </a:xfrm>
          <a:prstGeom prst="roundRect">
            <a:avLst>
              <a:gd name="adj" fmla="val 35833"/>
            </a:avLst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36000" rtlCol="0" anchor="ctr">
            <a:spAutoFit/>
          </a:bodyPr>
          <a:lstStyle/>
          <a:p>
            <a:pPr algn="ctr"/>
            <a:r>
              <a:rPr lang="en-US" sz="2000" noProof="1" smtClean="0"/>
              <a:t>Prakash</a:t>
            </a:r>
            <a:endParaRPr lang="en-US" sz="2000" noProof="1"/>
          </a:p>
        </p:txBody>
      </p:sp>
      <p:sp>
        <p:nvSpPr>
          <p:cNvPr id="54" name="Rounded Rectangle 53"/>
          <p:cNvSpPr/>
          <p:nvPr/>
        </p:nvSpPr>
        <p:spPr>
          <a:xfrm>
            <a:off x="4385979" y="1608732"/>
            <a:ext cx="918884" cy="433988"/>
          </a:xfrm>
          <a:prstGeom prst="roundRect">
            <a:avLst>
              <a:gd name="adj" fmla="val 35833"/>
            </a:avLst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36000" rtlCol="0" anchor="ctr">
            <a:spAutoFit/>
          </a:bodyPr>
          <a:lstStyle/>
          <a:p>
            <a:pPr algn="ctr"/>
            <a:r>
              <a:rPr lang="en-US" sz="2000" noProof="1" smtClean="0"/>
              <a:t>Steve</a:t>
            </a:r>
            <a:endParaRPr lang="en-US" sz="2000" noProof="1"/>
          </a:p>
        </p:txBody>
      </p:sp>
      <p:sp>
        <p:nvSpPr>
          <p:cNvPr id="55" name="Rounded Rectangle 54"/>
          <p:cNvSpPr/>
          <p:nvPr/>
        </p:nvSpPr>
        <p:spPr>
          <a:xfrm>
            <a:off x="4500279" y="2306310"/>
            <a:ext cx="918884" cy="433988"/>
          </a:xfrm>
          <a:prstGeom prst="roundRect">
            <a:avLst>
              <a:gd name="adj" fmla="val 35833"/>
            </a:avLst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36000" rtlCol="0" anchor="ctr">
            <a:spAutoFit/>
          </a:bodyPr>
          <a:lstStyle/>
          <a:p>
            <a:pPr algn="ctr"/>
            <a:r>
              <a:rPr lang="en-US" sz="2000" noProof="1" smtClean="0"/>
              <a:t>Kiril</a:t>
            </a:r>
            <a:endParaRPr lang="en-US" sz="2000" noProof="1"/>
          </a:p>
        </p:txBody>
      </p:sp>
      <p:sp>
        <p:nvSpPr>
          <p:cNvPr id="56" name="Rounded Rectangle 55"/>
          <p:cNvSpPr/>
          <p:nvPr/>
        </p:nvSpPr>
        <p:spPr>
          <a:xfrm>
            <a:off x="4543863" y="3091539"/>
            <a:ext cx="923365" cy="433988"/>
          </a:xfrm>
          <a:prstGeom prst="roundRect">
            <a:avLst>
              <a:gd name="adj" fmla="val 35833"/>
            </a:avLst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36000" rtlCol="0" anchor="ctr">
            <a:spAutoFit/>
          </a:bodyPr>
          <a:lstStyle/>
          <a:p>
            <a:pPr algn="ctr"/>
            <a:r>
              <a:rPr lang="en-US" sz="2000" noProof="1" smtClean="0"/>
              <a:t>Stefan</a:t>
            </a:r>
            <a:endParaRPr lang="en-US" sz="2000" noProof="1"/>
          </a:p>
        </p:txBody>
      </p:sp>
      <p:sp>
        <p:nvSpPr>
          <p:cNvPr id="57" name="Rounded Rectangle 56"/>
          <p:cNvSpPr/>
          <p:nvPr/>
        </p:nvSpPr>
        <p:spPr>
          <a:xfrm>
            <a:off x="4524813" y="3789118"/>
            <a:ext cx="923366" cy="433988"/>
          </a:xfrm>
          <a:prstGeom prst="roundRect">
            <a:avLst>
              <a:gd name="adj" fmla="val 35833"/>
            </a:avLst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36000" rtlCol="0" anchor="ctr">
            <a:spAutoFit/>
          </a:bodyPr>
          <a:lstStyle/>
          <a:p>
            <a:pPr algn="ctr"/>
            <a:r>
              <a:rPr lang="en-US" sz="2000" noProof="1" smtClean="0"/>
              <a:t>Ivan</a:t>
            </a:r>
            <a:endParaRPr lang="en-US" sz="2000" noProof="1"/>
          </a:p>
        </p:txBody>
      </p:sp>
      <p:cxnSp>
        <p:nvCxnSpPr>
          <p:cNvPr id="59" name="Straight Connector 9"/>
          <p:cNvCxnSpPr>
            <a:stCxn id="54" idx="2"/>
            <a:endCxn id="55" idx="0"/>
          </p:cNvCxnSpPr>
          <p:nvPr/>
        </p:nvCxnSpPr>
        <p:spPr>
          <a:xfrm>
            <a:off x="4845421" y="2042720"/>
            <a:ext cx="114300" cy="263590"/>
          </a:xfrm>
          <a:prstGeom prst="straightConnector1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60" name="Straight Connector 9"/>
          <p:cNvCxnSpPr>
            <a:stCxn id="56" idx="0"/>
            <a:endCxn id="55" idx="2"/>
          </p:cNvCxnSpPr>
          <p:nvPr/>
        </p:nvCxnSpPr>
        <p:spPr>
          <a:xfrm flipH="1" flipV="1">
            <a:off x="4959721" y="2740298"/>
            <a:ext cx="45825" cy="351241"/>
          </a:xfrm>
          <a:prstGeom prst="straightConnector1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sp>
        <p:nvSpPr>
          <p:cNvPr id="62" name="Rounded Rectangle 61"/>
          <p:cNvSpPr/>
          <p:nvPr/>
        </p:nvSpPr>
        <p:spPr>
          <a:xfrm>
            <a:off x="3362101" y="3789119"/>
            <a:ext cx="912879" cy="433988"/>
          </a:xfrm>
          <a:prstGeom prst="roundRect">
            <a:avLst>
              <a:gd name="adj" fmla="val 35833"/>
            </a:avLst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36000" rtlCol="0" anchor="ctr">
            <a:spAutoFit/>
          </a:bodyPr>
          <a:lstStyle/>
          <a:p>
            <a:pPr algn="ctr"/>
            <a:r>
              <a:rPr lang="en-US" sz="2000" noProof="1" smtClean="0"/>
              <a:t>Misho</a:t>
            </a:r>
            <a:endParaRPr lang="en-US" sz="2000" noProof="1"/>
          </a:p>
        </p:txBody>
      </p:sp>
      <p:sp>
        <p:nvSpPr>
          <p:cNvPr id="63" name="Rounded Rectangle 62"/>
          <p:cNvSpPr/>
          <p:nvPr/>
        </p:nvSpPr>
        <p:spPr>
          <a:xfrm>
            <a:off x="3227848" y="3091542"/>
            <a:ext cx="838206" cy="433988"/>
          </a:xfrm>
          <a:prstGeom prst="roundRect">
            <a:avLst>
              <a:gd name="adj" fmla="val 35833"/>
            </a:avLst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36000" rtlCol="0" anchor="ctr">
            <a:spAutoFit/>
          </a:bodyPr>
          <a:lstStyle/>
          <a:p>
            <a:pPr algn="ctr"/>
            <a:r>
              <a:rPr lang="en-US" sz="2000" noProof="1" smtClean="0"/>
              <a:t>Didi</a:t>
            </a:r>
            <a:endParaRPr lang="en-US" sz="2000" noProof="1"/>
          </a:p>
        </p:txBody>
      </p:sp>
      <p:cxnSp>
        <p:nvCxnSpPr>
          <p:cNvPr id="64" name="Straight Connector 9"/>
          <p:cNvCxnSpPr>
            <a:stCxn id="63" idx="3"/>
            <a:endCxn id="56" idx="1"/>
          </p:cNvCxnSpPr>
          <p:nvPr/>
        </p:nvCxnSpPr>
        <p:spPr>
          <a:xfrm flipV="1">
            <a:off x="4066054" y="3308533"/>
            <a:ext cx="477809" cy="3"/>
          </a:xfrm>
          <a:prstGeom prst="straightConnector1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70" name="Straight Connector 9"/>
          <p:cNvCxnSpPr>
            <a:stCxn id="62" idx="3"/>
            <a:endCxn id="57" idx="1"/>
          </p:cNvCxnSpPr>
          <p:nvPr/>
        </p:nvCxnSpPr>
        <p:spPr>
          <a:xfrm flipV="1">
            <a:off x="4274980" y="4006112"/>
            <a:ext cx="249833" cy="1"/>
          </a:xfrm>
          <a:prstGeom prst="straightConnector1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sp>
        <p:nvSpPr>
          <p:cNvPr id="80" name="Rounded Rectangle 79"/>
          <p:cNvSpPr/>
          <p:nvPr/>
        </p:nvSpPr>
        <p:spPr>
          <a:xfrm>
            <a:off x="3396499" y="2306310"/>
            <a:ext cx="927847" cy="433988"/>
          </a:xfrm>
          <a:prstGeom prst="roundRect">
            <a:avLst>
              <a:gd name="adj" fmla="val 35833"/>
            </a:avLst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36000" rtlCol="0" anchor="ctr">
            <a:spAutoFit/>
          </a:bodyPr>
          <a:lstStyle/>
          <a:p>
            <a:pPr algn="ctr"/>
            <a:r>
              <a:rPr lang="en-US" sz="2000" noProof="1" smtClean="0"/>
              <a:t>Maria</a:t>
            </a:r>
            <a:endParaRPr lang="en-US" sz="2000" noProof="1"/>
          </a:p>
        </p:txBody>
      </p:sp>
      <p:cxnSp>
        <p:nvCxnSpPr>
          <p:cNvPr id="81" name="Straight Connector 9"/>
          <p:cNvCxnSpPr>
            <a:stCxn id="80" idx="2"/>
            <a:endCxn id="63" idx="0"/>
          </p:cNvCxnSpPr>
          <p:nvPr/>
        </p:nvCxnSpPr>
        <p:spPr>
          <a:xfrm flipH="1">
            <a:off x="3646951" y="2740298"/>
            <a:ext cx="213472" cy="351244"/>
          </a:xfrm>
          <a:prstGeom prst="straightConnector1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sp>
        <p:nvSpPr>
          <p:cNvPr id="84" name="Rounded Rectangle 83"/>
          <p:cNvSpPr/>
          <p:nvPr/>
        </p:nvSpPr>
        <p:spPr>
          <a:xfrm>
            <a:off x="2223985" y="2306310"/>
            <a:ext cx="927847" cy="433988"/>
          </a:xfrm>
          <a:prstGeom prst="roundRect">
            <a:avLst>
              <a:gd name="adj" fmla="val 35833"/>
            </a:avLst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36000" rtlCol="0" anchor="ctr">
            <a:spAutoFit/>
          </a:bodyPr>
          <a:lstStyle/>
          <a:p>
            <a:pPr algn="ctr"/>
            <a:r>
              <a:rPr lang="en-US" sz="2000" noProof="1" smtClean="0"/>
              <a:t>Diana</a:t>
            </a:r>
            <a:endParaRPr lang="en-US" sz="2000" noProof="1"/>
          </a:p>
        </p:txBody>
      </p:sp>
      <p:cxnSp>
        <p:nvCxnSpPr>
          <p:cNvPr id="85" name="Straight Connector 9"/>
          <p:cNvCxnSpPr>
            <a:stCxn id="84" idx="3"/>
            <a:endCxn id="80" idx="1"/>
          </p:cNvCxnSpPr>
          <p:nvPr/>
        </p:nvCxnSpPr>
        <p:spPr>
          <a:xfrm>
            <a:off x="3151832" y="2523304"/>
            <a:ext cx="244667" cy="0"/>
          </a:xfrm>
          <a:prstGeom prst="straightConnector1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sp>
        <p:nvSpPr>
          <p:cNvPr id="88" name="Rounded Rectangle 87"/>
          <p:cNvSpPr/>
          <p:nvPr/>
        </p:nvSpPr>
        <p:spPr>
          <a:xfrm>
            <a:off x="1808236" y="3091541"/>
            <a:ext cx="927847" cy="433988"/>
          </a:xfrm>
          <a:prstGeom prst="roundRect">
            <a:avLst>
              <a:gd name="adj" fmla="val 35833"/>
            </a:avLst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36000" rtlCol="0" anchor="ctr">
            <a:spAutoFit/>
          </a:bodyPr>
          <a:lstStyle/>
          <a:p>
            <a:pPr algn="ctr"/>
            <a:r>
              <a:rPr lang="en-US" sz="2000" noProof="1" smtClean="0"/>
              <a:t>Petya</a:t>
            </a:r>
            <a:endParaRPr lang="en-US" sz="2000" noProof="1"/>
          </a:p>
        </p:txBody>
      </p:sp>
      <p:sp>
        <p:nvSpPr>
          <p:cNvPr id="89" name="Rounded Rectangle 88"/>
          <p:cNvSpPr/>
          <p:nvPr/>
        </p:nvSpPr>
        <p:spPr>
          <a:xfrm>
            <a:off x="2251243" y="3789119"/>
            <a:ext cx="927847" cy="433988"/>
          </a:xfrm>
          <a:prstGeom prst="roundRect">
            <a:avLst>
              <a:gd name="adj" fmla="val 35833"/>
            </a:avLst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36000" rtlCol="0" anchor="ctr">
            <a:spAutoFit/>
          </a:bodyPr>
          <a:lstStyle/>
          <a:p>
            <a:pPr algn="ctr"/>
            <a:r>
              <a:rPr lang="en-US" sz="2000" noProof="1" smtClean="0"/>
              <a:t>Katya</a:t>
            </a:r>
            <a:endParaRPr lang="en-US" sz="2000" noProof="1"/>
          </a:p>
        </p:txBody>
      </p:sp>
      <p:cxnSp>
        <p:nvCxnSpPr>
          <p:cNvPr id="96" name="Straight Connector 9"/>
          <p:cNvCxnSpPr>
            <a:endCxn id="88" idx="0"/>
          </p:cNvCxnSpPr>
          <p:nvPr/>
        </p:nvCxnSpPr>
        <p:spPr>
          <a:xfrm flipH="1">
            <a:off x="2272160" y="2740297"/>
            <a:ext cx="110945" cy="351244"/>
          </a:xfrm>
          <a:prstGeom prst="straightConnector1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99" name="Straight Connector 9"/>
          <p:cNvCxnSpPr/>
          <p:nvPr/>
        </p:nvCxnSpPr>
        <p:spPr>
          <a:xfrm>
            <a:off x="3041977" y="2740297"/>
            <a:ext cx="261458" cy="362049"/>
          </a:xfrm>
          <a:prstGeom prst="straightConnector1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201" name="Straight Connector 9"/>
          <p:cNvCxnSpPr>
            <a:stCxn id="88" idx="3"/>
            <a:endCxn id="63" idx="1"/>
          </p:cNvCxnSpPr>
          <p:nvPr/>
        </p:nvCxnSpPr>
        <p:spPr>
          <a:xfrm>
            <a:off x="2736083" y="3308535"/>
            <a:ext cx="491765" cy="1"/>
          </a:xfrm>
          <a:prstGeom prst="straightConnector1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212" name="Straight Connector 9"/>
          <p:cNvCxnSpPr/>
          <p:nvPr/>
        </p:nvCxnSpPr>
        <p:spPr>
          <a:xfrm flipH="1">
            <a:off x="3086100" y="3514449"/>
            <a:ext cx="210980" cy="286026"/>
          </a:xfrm>
          <a:prstGeom prst="straightConnector1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215" name="Straight Connector 9"/>
          <p:cNvCxnSpPr>
            <a:stCxn id="88" idx="2"/>
          </p:cNvCxnSpPr>
          <p:nvPr/>
        </p:nvCxnSpPr>
        <p:spPr>
          <a:xfrm>
            <a:off x="2272160" y="3525529"/>
            <a:ext cx="110945" cy="263589"/>
          </a:xfrm>
          <a:prstGeom prst="straightConnector1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220" name="Straight Connector 9"/>
          <p:cNvCxnSpPr>
            <a:stCxn id="56" idx="2"/>
            <a:endCxn id="57" idx="0"/>
          </p:cNvCxnSpPr>
          <p:nvPr/>
        </p:nvCxnSpPr>
        <p:spPr>
          <a:xfrm flipH="1">
            <a:off x="4986496" y="3525527"/>
            <a:ext cx="19050" cy="263591"/>
          </a:xfrm>
          <a:prstGeom prst="straightConnector1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224" name="Straight Connector 9"/>
          <p:cNvCxnSpPr>
            <a:endCxn id="62" idx="0"/>
          </p:cNvCxnSpPr>
          <p:nvPr/>
        </p:nvCxnSpPr>
        <p:spPr>
          <a:xfrm>
            <a:off x="3695700" y="3533775"/>
            <a:ext cx="122841" cy="255344"/>
          </a:xfrm>
          <a:prstGeom prst="straightConnector1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228" name="Straight Connector 9"/>
          <p:cNvCxnSpPr>
            <a:stCxn id="53" idx="2"/>
            <a:endCxn id="54" idx="0"/>
          </p:cNvCxnSpPr>
          <p:nvPr/>
        </p:nvCxnSpPr>
        <p:spPr>
          <a:xfrm>
            <a:off x="4767064" y="1345144"/>
            <a:ext cx="78357" cy="263588"/>
          </a:xfrm>
          <a:prstGeom prst="straightConnector1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235" name="Straight Arrow Connector 234"/>
          <p:cNvCxnSpPr/>
          <p:nvPr/>
        </p:nvCxnSpPr>
        <p:spPr>
          <a:xfrm>
            <a:off x="2919591" y="1469515"/>
            <a:ext cx="347089" cy="223126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238" name="Straight Arrow Connector 237"/>
          <p:cNvCxnSpPr/>
          <p:nvPr/>
        </p:nvCxnSpPr>
        <p:spPr>
          <a:xfrm>
            <a:off x="2413357" y="1119050"/>
            <a:ext cx="439559" cy="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239" name="Straight Arrow Connector 238"/>
          <p:cNvCxnSpPr/>
          <p:nvPr/>
        </p:nvCxnSpPr>
        <p:spPr>
          <a:xfrm>
            <a:off x="4048086" y="1331044"/>
            <a:ext cx="308197" cy="277723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241" name="Straight Arrow Connector 240"/>
          <p:cNvCxnSpPr/>
          <p:nvPr/>
        </p:nvCxnSpPr>
        <p:spPr>
          <a:xfrm>
            <a:off x="1969009" y="2719294"/>
            <a:ext cx="178844" cy="328646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244" name="Straight Connector 9"/>
          <p:cNvCxnSpPr/>
          <p:nvPr/>
        </p:nvCxnSpPr>
        <p:spPr>
          <a:xfrm>
            <a:off x="4262752" y="2719294"/>
            <a:ext cx="328298" cy="423956"/>
          </a:xfrm>
          <a:prstGeom prst="straightConnector1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57988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923845" y="667558"/>
            <a:ext cx="874059" cy="433988"/>
          </a:xfrm>
          <a:prstGeom prst="roundRect">
            <a:avLst>
              <a:gd name="adj" fmla="val 35833"/>
            </a:avLst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36000" rtlCol="0" anchor="ctr">
            <a:spAutoFit/>
          </a:bodyPr>
          <a:lstStyle/>
          <a:p>
            <a:pPr algn="ctr"/>
            <a:r>
              <a:rPr lang="en-US" sz="2000" noProof="1" smtClean="0"/>
              <a:t>Maria</a:t>
            </a:r>
            <a:endParaRPr lang="en-US" sz="2000" noProof="1"/>
          </a:p>
        </p:txBody>
      </p:sp>
      <p:sp>
        <p:nvSpPr>
          <p:cNvPr id="6" name="Rounded Rectangle 5"/>
          <p:cNvSpPr/>
          <p:nvPr/>
        </p:nvSpPr>
        <p:spPr>
          <a:xfrm>
            <a:off x="3562108" y="2200334"/>
            <a:ext cx="729501" cy="433988"/>
          </a:xfrm>
          <a:prstGeom prst="roundRect">
            <a:avLst>
              <a:gd name="adj" fmla="val 35833"/>
            </a:avLst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36000" rtlCol="0" anchor="ctr">
            <a:spAutoFit/>
          </a:bodyPr>
          <a:lstStyle/>
          <a:p>
            <a:pPr algn="ctr"/>
            <a:r>
              <a:rPr lang="en-US" sz="2000" noProof="1" smtClean="0"/>
              <a:t>Ivan</a:t>
            </a:r>
            <a:endParaRPr lang="en-US" sz="2000" noProof="1"/>
          </a:p>
        </p:txBody>
      </p:sp>
      <p:sp>
        <p:nvSpPr>
          <p:cNvPr id="7" name="Rounded Rectangle 6"/>
          <p:cNvSpPr/>
          <p:nvPr/>
        </p:nvSpPr>
        <p:spPr>
          <a:xfrm>
            <a:off x="410873" y="2200335"/>
            <a:ext cx="927847" cy="433988"/>
          </a:xfrm>
          <a:prstGeom prst="roundRect">
            <a:avLst>
              <a:gd name="adj" fmla="val 35833"/>
            </a:avLst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36000" rtlCol="0" anchor="ctr">
            <a:spAutoFit/>
          </a:bodyPr>
          <a:lstStyle/>
          <a:p>
            <a:pPr algn="ctr"/>
            <a:r>
              <a:rPr lang="en-US" sz="2000" noProof="1" smtClean="0"/>
              <a:t>Pesho</a:t>
            </a:r>
            <a:endParaRPr lang="en-US" sz="2000" noProof="1"/>
          </a:p>
        </p:txBody>
      </p:sp>
      <p:sp>
        <p:nvSpPr>
          <p:cNvPr id="42" name="Rounded Rectangle 41"/>
          <p:cNvSpPr/>
          <p:nvPr/>
        </p:nvSpPr>
        <p:spPr>
          <a:xfrm>
            <a:off x="1838131" y="2425201"/>
            <a:ext cx="1108425" cy="433988"/>
          </a:xfrm>
          <a:prstGeom prst="roundRect">
            <a:avLst>
              <a:gd name="adj" fmla="val 35833"/>
            </a:avLst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lIns="0" tIns="0" rIns="0" bIns="36000" rtlCol="0" anchor="ctr">
            <a:spAutoFit/>
          </a:bodyPr>
          <a:lstStyle/>
          <a:p>
            <a:pPr algn="ctr"/>
            <a:r>
              <a:rPr lang="en-US" sz="2000" noProof="1" smtClean="0"/>
              <a:t>Doncho</a:t>
            </a:r>
            <a:endParaRPr lang="en-US" sz="2000" noProof="1"/>
          </a:p>
        </p:txBody>
      </p:sp>
      <p:sp>
        <p:nvSpPr>
          <p:cNvPr id="30" name="Rounded Rectangle 29"/>
          <p:cNvSpPr/>
          <p:nvPr/>
        </p:nvSpPr>
        <p:spPr>
          <a:xfrm>
            <a:off x="2513381" y="4110961"/>
            <a:ext cx="866350" cy="433988"/>
          </a:xfrm>
          <a:prstGeom prst="roundRect">
            <a:avLst>
              <a:gd name="adj" fmla="val 35833"/>
            </a:avLst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lIns="0" tIns="0" rIns="0" bIns="36000" rtlCol="0" anchor="ctr">
            <a:spAutoFit/>
          </a:bodyPr>
          <a:lstStyle/>
          <a:p>
            <a:pPr algn="ctr"/>
            <a:r>
              <a:rPr lang="en-US" sz="2000" noProof="1" smtClean="0"/>
              <a:t>Gosho</a:t>
            </a:r>
            <a:endParaRPr lang="en-US" sz="2000" noProof="1"/>
          </a:p>
        </p:txBody>
      </p:sp>
      <p:sp>
        <p:nvSpPr>
          <p:cNvPr id="31" name="Rounded Rectangle 30"/>
          <p:cNvSpPr/>
          <p:nvPr/>
        </p:nvSpPr>
        <p:spPr>
          <a:xfrm>
            <a:off x="1308507" y="4110417"/>
            <a:ext cx="818873" cy="433988"/>
          </a:xfrm>
          <a:prstGeom prst="roundRect">
            <a:avLst>
              <a:gd name="adj" fmla="val 35833"/>
            </a:avLst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lIns="0" tIns="0" rIns="0" bIns="36000" rtlCol="0" anchor="ctr">
            <a:spAutoFit/>
          </a:bodyPr>
          <a:lstStyle/>
          <a:p>
            <a:pPr algn="ctr"/>
            <a:r>
              <a:rPr lang="en-US" sz="2000" noProof="1" smtClean="0"/>
              <a:t>Penka</a:t>
            </a:r>
            <a:endParaRPr lang="en-US" sz="2000" noProof="1"/>
          </a:p>
        </p:txBody>
      </p:sp>
      <p:cxnSp>
        <p:nvCxnSpPr>
          <p:cNvPr id="20" name="Straight Connector 19"/>
          <p:cNvCxnSpPr>
            <a:stCxn id="4" idx="1"/>
            <a:endCxn id="7" idx="0"/>
          </p:cNvCxnSpPr>
          <p:nvPr/>
        </p:nvCxnSpPr>
        <p:spPr>
          <a:xfrm rot="10800000" flipV="1">
            <a:off x="874797" y="884551"/>
            <a:ext cx="1049048" cy="1315783"/>
          </a:xfrm>
          <a:prstGeom prst="curvedConnector2">
            <a:avLst/>
          </a:prstGeom>
          <a:ln w="38100"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28" name="Straight Connector 27"/>
          <p:cNvCxnSpPr>
            <a:stCxn id="4" idx="3"/>
            <a:endCxn id="6" idx="0"/>
          </p:cNvCxnSpPr>
          <p:nvPr/>
        </p:nvCxnSpPr>
        <p:spPr>
          <a:xfrm>
            <a:off x="2797904" y="884552"/>
            <a:ext cx="1128955" cy="1315782"/>
          </a:xfrm>
          <a:prstGeom prst="curvedConnector2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33" name="Straight Connector 32"/>
          <p:cNvCxnSpPr>
            <a:stCxn id="7" idx="2"/>
            <a:endCxn id="31" idx="1"/>
          </p:cNvCxnSpPr>
          <p:nvPr/>
        </p:nvCxnSpPr>
        <p:spPr>
          <a:xfrm rot="16200000" flipH="1">
            <a:off x="245108" y="3264012"/>
            <a:ext cx="1693088" cy="433710"/>
          </a:xfrm>
          <a:prstGeom prst="curvedConnector2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37" name="Straight Connector 36"/>
          <p:cNvCxnSpPr>
            <a:stCxn id="31" idx="3"/>
            <a:endCxn id="30" idx="1"/>
          </p:cNvCxnSpPr>
          <p:nvPr/>
        </p:nvCxnSpPr>
        <p:spPr>
          <a:xfrm>
            <a:off x="2127380" y="4327411"/>
            <a:ext cx="386001" cy="544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44" name="Straight Connector 43"/>
          <p:cNvCxnSpPr>
            <a:stCxn id="6" idx="2"/>
            <a:endCxn id="30" idx="3"/>
          </p:cNvCxnSpPr>
          <p:nvPr/>
        </p:nvCxnSpPr>
        <p:spPr>
          <a:xfrm rot="5400000">
            <a:off x="2806479" y="3207574"/>
            <a:ext cx="1693633" cy="547128"/>
          </a:xfrm>
          <a:prstGeom prst="curvedConnector2">
            <a:avLst/>
          </a:prstGeom>
          <a:ln w="38100"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sp>
        <p:nvSpPr>
          <p:cNvPr id="81" name="Rounded Rectangle 80"/>
          <p:cNvSpPr/>
          <p:nvPr/>
        </p:nvSpPr>
        <p:spPr>
          <a:xfrm>
            <a:off x="1923845" y="3215830"/>
            <a:ext cx="927847" cy="433988"/>
          </a:xfrm>
          <a:prstGeom prst="roundRect">
            <a:avLst>
              <a:gd name="adj" fmla="val 35833"/>
            </a:avLst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36000" rtlCol="0" anchor="ctr">
            <a:spAutoFit/>
          </a:bodyPr>
          <a:lstStyle/>
          <a:p>
            <a:pPr algn="ctr"/>
            <a:r>
              <a:rPr lang="en-US" sz="2000" noProof="1" smtClean="0"/>
              <a:t>Kiril</a:t>
            </a:r>
            <a:endParaRPr lang="en-US" sz="2000" noProof="1"/>
          </a:p>
        </p:txBody>
      </p:sp>
      <p:sp>
        <p:nvSpPr>
          <p:cNvPr id="82" name="Rounded Rectangle 81"/>
          <p:cNvSpPr/>
          <p:nvPr/>
        </p:nvSpPr>
        <p:spPr>
          <a:xfrm>
            <a:off x="1923844" y="1652417"/>
            <a:ext cx="927847" cy="433988"/>
          </a:xfrm>
          <a:prstGeom prst="roundRect">
            <a:avLst>
              <a:gd name="adj" fmla="val 35833"/>
            </a:avLst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36000" rtlCol="0" anchor="ctr">
            <a:spAutoFit/>
          </a:bodyPr>
          <a:lstStyle/>
          <a:p>
            <a:pPr algn="ctr"/>
            <a:r>
              <a:rPr lang="en-US" sz="2000" noProof="1" smtClean="0"/>
              <a:t>Asen</a:t>
            </a:r>
            <a:endParaRPr lang="en-US" sz="2000" noProof="1"/>
          </a:p>
        </p:txBody>
      </p:sp>
      <p:cxnSp>
        <p:nvCxnSpPr>
          <p:cNvPr id="84" name="Straight Connector 83"/>
          <p:cNvCxnSpPr>
            <a:stCxn id="30" idx="0"/>
            <a:endCxn id="81" idx="2"/>
          </p:cNvCxnSpPr>
          <p:nvPr/>
        </p:nvCxnSpPr>
        <p:spPr>
          <a:xfrm rot="16200000" flipV="1">
            <a:off x="2436592" y="3600996"/>
            <a:ext cx="461143" cy="558787"/>
          </a:xfrm>
          <a:prstGeom prst="curvedConnector3">
            <a:avLst>
              <a:gd name="adj1" fmla="val 50000"/>
            </a:avLst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86" name="Straight Connector 85"/>
          <p:cNvCxnSpPr>
            <a:stCxn id="81" idx="0"/>
            <a:endCxn id="42" idx="2"/>
          </p:cNvCxnSpPr>
          <p:nvPr/>
        </p:nvCxnSpPr>
        <p:spPr>
          <a:xfrm flipV="1">
            <a:off x="2387769" y="2859189"/>
            <a:ext cx="4575" cy="356641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88" name="Straight Connector 87"/>
          <p:cNvCxnSpPr>
            <a:stCxn id="42" idx="0"/>
            <a:endCxn id="82" idx="2"/>
          </p:cNvCxnSpPr>
          <p:nvPr/>
        </p:nvCxnSpPr>
        <p:spPr>
          <a:xfrm flipH="1" flipV="1">
            <a:off x="2387768" y="2086405"/>
            <a:ext cx="4576" cy="338796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sp>
        <p:nvSpPr>
          <p:cNvPr id="107" name="Rounded Rectangle 106"/>
          <p:cNvSpPr/>
          <p:nvPr/>
        </p:nvSpPr>
        <p:spPr>
          <a:xfrm>
            <a:off x="4775891" y="1766346"/>
            <a:ext cx="874059" cy="433988"/>
          </a:xfrm>
          <a:prstGeom prst="roundRect">
            <a:avLst>
              <a:gd name="adj" fmla="val 35833"/>
            </a:avLst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36000" rtlCol="0" anchor="ctr">
            <a:spAutoFit/>
          </a:bodyPr>
          <a:lstStyle/>
          <a:p>
            <a:pPr algn="ctr"/>
            <a:r>
              <a:rPr lang="en-US" sz="2000" noProof="1" smtClean="0"/>
              <a:t>Maria</a:t>
            </a:r>
            <a:endParaRPr lang="en-US" sz="2000" noProof="1"/>
          </a:p>
        </p:txBody>
      </p:sp>
      <p:sp>
        <p:nvSpPr>
          <p:cNvPr id="108" name="Rounded Rectangle 107"/>
          <p:cNvSpPr/>
          <p:nvPr/>
        </p:nvSpPr>
        <p:spPr>
          <a:xfrm>
            <a:off x="5817430" y="1046793"/>
            <a:ext cx="813237" cy="433988"/>
          </a:xfrm>
          <a:prstGeom prst="roundRect">
            <a:avLst>
              <a:gd name="adj" fmla="val 35833"/>
            </a:avLst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lIns="0" tIns="0" rIns="0" bIns="36000" rtlCol="0" anchor="ctr">
            <a:spAutoFit/>
          </a:bodyPr>
          <a:lstStyle/>
          <a:p>
            <a:pPr algn="ctr"/>
            <a:r>
              <a:rPr lang="en-US" sz="2000" noProof="1" smtClean="0"/>
              <a:t>Ivan</a:t>
            </a:r>
            <a:endParaRPr lang="en-US" sz="2000" noProof="1"/>
          </a:p>
        </p:txBody>
      </p:sp>
      <p:sp>
        <p:nvSpPr>
          <p:cNvPr id="109" name="Rounded Rectangle 108"/>
          <p:cNvSpPr/>
          <p:nvPr/>
        </p:nvSpPr>
        <p:spPr>
          <a:xfrm>
            <a:off x="4991042" y="2672251"/>
            <a:ext cx="927847" cy="433988"/>
          </a:xfrm>
          <a:prstGeom prst="roundRect">
            <a:avLst>
              <a:gd name="adj" fmla="val 35833"/>
            </a:avLst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36000" rtlCol="0" anchor="ctr">
            <a:spAutoFit/>
          </a:bodyPr>
          <a:lstStyle/>
          <a:p>
            <a:pPr algn="ctr"/>
            <a:r>
              <a:rPr lang="en-US" sz="2000" noProof="1" smtClean="0"/>
              <a:t>Pesho</a:t>
            </a:r>
            <a:endParaRPr lang="en-US" sz="2000" noProof="1"/>
          </a:p>
        </p:txBody>
      </p:sp>
      <p:sp>
        <p:nvSpPr>
          <p:cNvPr id="110" name="Rounded Rectangle 109"/>
          <p:cNvSpPr/>
          <p:nvPr/>
        </p:nvSpPr>
        <p:spPr>
          <a:xfrm>
            <a:off x="9386813" y="1776045"/>
            <a:ext cx="1108425" cy="433988"/>
          </a:xfrm>
          <a:prstGeom prst="roundRect">
            <a:avLst>
              <a:gd name="adj" fmla="val 35833"/>
            </a:avLst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lIns="0" tIns="0" rIns="0" bIns="36000" rtlCol="0" anchor="ctr">
            <a:spAutoFit/>
          </a:bodyPr>
          <a:lstStyle/>
          <a:p>
            <a:pPr algn="ctr"/>
            <a:r>
              <a:rPr lang="en-US" sz="2000" noProof="1" smtClean="0"/>
              <a:t>Doncho</a:t>
            </a:r>
            <a:endParaRPr lang="en-US" sz="2000" noProof="1"/>
          </a:p>
        </p:txBody>
      </p:sp>
      <p:sp>
        <p:nvSpPr>
          <p:cNvPr id="111" name="Rounded Rectangle 110"/>
          <p:cNvSpPr/>
          <p:nvPr/>
        </p:nvSpPr>
        <p:spPr>
          <a:xfrm>
            <a:off x="6779276" y="1766346"/>
            <a:ext cx="866350" cy="433988"/>
          </a:xfrm>
          <a:prstGeom prst="roundRect">
            <a:avLst>
              <a:gd name="adj" fmla="val 35833"/>
            </a:avLst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lIns="0" tIns="0" rIns="0" bIns="36000" rtlCol="0" anchor="ctr">
            <a:spAutoFit/>
          </a:bodyPr>
          <a:lstStyle/>
          <a:p>
            <a:pPr algn="ctr"/>
            <a:r>
              <a:rPr lang="en-US" sz="2000" noProof="1" smtClean="0"/>
              <a:t>Gosho</a:t>
            </a:r>
            <a:endParaRPr lang="en-US" sz="2000" noProof="1"/>
          </a:p>
        </p:txBody>
      </p:sp>
      <p:sp>
        <p:nvSpPr>
          <p:cNvPr id="112" name="Rounded Rectangle 111"/>
          <p:cNvSpPr/>
          <p:nvPr/>
        </p:nvSpPr>
        <p:spPr>
          <a:xfrm>
            <a:off x="6591018" y="2672251"/>
            <a:ext cx="866350" cy="433988"/>
          </a:xfrm>
          <a:prstGeom prst="roundRect">
            <a:avLst>
              <a:gd name="adj" fmla="val 35833"/>
            </a:avLst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lIns="0" tIns="0" rIns="0" bIns="36000" rtlCol="0" anchor="ctr">
            <a:spAutoFit/>
          </a:bodyPr>
          <a:lstStyle/>
          <a:p>
            <a:pPr algn="ctr"/>
            <a:r>
              <a:rPr lang="en-US" sz="2000" noProof="1" smtClean="0"/>
              <a:t>Penka</a:t>
            </a:r>
            <a:endParaRPr lang="en-US" sz="2000" noProof="1"/>
          </a:p>
        </p:txBody>
      </p:sp>
      <p:cxnSp>
        <p:nvCxnSpPr>
          <p:cNvPr id="113" name="Straight Connector 19"/>
          <p:cNvCxnSpPr>
            <a:stCxn id="107" idx="2"/>
            <a:endCxn id="109" idx="0"/>
          </p:cNvCxnSpPr>
          <p:nvPr/>
        </p:nvCxnSpPr>
        <p:spPr>
          <a:xfrm>
            <a:off x="5212921" y="2200334"/>
            <a:ext cx="242045" cy="471917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114" name="Straight Connector 27"/>
          <p:cNvCxnSpPr>
            <a:stCxn id="107" idx="0"/>
            <a:endCxn id="108" idx="1"/>
          </p:cNvCxnSpPr>
          <p:nvPr/>
        </p:nvCxnSpPr>
        <p:spPr>
          <a:xfrm rot="5400000" flipH="1" flipV="1">
            <a:off x="5263896" y="1212813"/>
            <a:ext cx="502559" cy="604509"/>
          </a:xfrm>
          <a:prstGeom prst="curvedConnector2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115" name="Straight Connector 32"/>
          <p:cNvCxnSpPr>
            <a:stCxn id="109" idx="3"/>
            <a:endCxn id="112" idx="1"/>
          </p:cNvCxnSpPr>
          <p:nvPr/>
        </p:nvCxnSpPr>
        <p:spPr>
          <a:xfrm>
            <a:off x="5918889" y="2889245"/>
            <a:ext cx="672129" cy="0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116" name="Straight Connector 43"/>
          <p:cNvCxnSpPr>
            <a:stCxn id="108" idx="3"/>
            <a:endCxn id="111" idx="0"/>
          </p:cNvCxnSpPr>
          <p:nvPr/>
        </p:nvCxnSpPr>
        <p:spPr>
          <a:xfrm>
            <a:off x="6630667" y="1263787"/>
            <a:ext cx="581784" cy="502559"/>
          </a:xfrm>
          <a:prstGeom prst="curvedConnector2">
            <a:avLst/>
          </a:prstGeom>
          <a:ln w="38100"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sp>
        <p:nvSpPr>
          <p:cNvPr id="117" name="Rounded Rectangle 116"/>
          <p:cNvSpPr/>
          <p:nvPr/>
        </p:nvSpPr>
        <p:spPr>
          <a:xfrm>
            <a:off x="8039772" y="1767578"/>
            <a:ext cx="927847" cy="433988"/>
          </a:xfrm>
          <a:prstGeom prst="roundRect">
            <a:avLst>
              <a:gd name="adj" fmla="val 35833"/>
            </a:avLst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36000" rtlCol="0" anchor="ctr">
            <a:spAutoFit/>
          </a:bodyPr>
          <a:lstStyle/>
          <a:p>
            <a:pPr algn="ctr"/>
            <a:r>
              <a:rPr lang="en-US" sz="2000" noProof="1" smtClean="0"/>
              <a:t>Kiril</a:t>
            </a:r>
            <a:endParaRPr lang="en-US" sz="2000" noProof="1"/>
          </a:p>
        </p:txBody>
      </p:sp>
      <p:sp>
        <p:nvSpPr>
          <p:cNvPr id="118" name="Rounded Rectangle 117"/>
          <p:cNvSpPr/>
          <p:nvPr/>
        </p:nvSpPr>
        <p:spPr>
          <a:xfrm>
            <a:off x="10875455" y="1776045"/>
            <a:ext cx="927847" cy="433988"/>
          </a:xfrm>
          <a:prstGeom prst="roundRect">
            <a:avLst>
              <a:gd name="adj" fmla="val 35833"/>
            </a:avLst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36000" rtlCol="0" anchor="ctr">
            <a:spAutoFit/>
          </a:bodyPr>
          <a:lstStyle/>
          <a:p>
            <a:pPr algn="ctr"/>
            <a:r>
              <a:rPr lang="en-US" sz="2000" noProof="1" smtClean="0"/>
              <a:t>Asen</a:t>
            </a:r>
            <a:endParaRPr lang="en-US" sz="2000" noProof="1"/>
          </a:p>
        </p:txBody>
      </p:sp>
      <p:cxnSp>
        <p:nvCxnSpPr>
          <p:cNvPr id="119" name="Straight Connector 83"/>
          <p:cNvCxnSpPr>
            <a:stCxn id="111" idx="3"/>
            <a:endCxn id="117" idx="1"/>
          </p:cNvCxnSpPr>
          <p:nvPr/>
        </p:nvCxnSpPr>
        <p:spPr>
          <a:xfrm>
            <a:off x="7645626" y="1983340"/>
            <a:ext cx="394146" cy="1232"/>
          </a:xfrm>
          <a:prstGeom prst="curvedConnector3">
            <a:avLst>
              <a:gd name="adj1" fmla="val 50000"/>
            </a:avLst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120" name="Straight Connector 119"/>
          <p:cNvCxnSpPr>
            <a:stCxn id="117" idx="3"/>
            <a:endCxn id="110" idx="1"/>
          </p:cNvCxnSpPr>
          <p:nvPr/>
        </p:nvCxnSpPr>
        <p:spPr>
          <a:xfrm>
            <a:off x="8967619" y="1984572"/>
            <a:ext cx="419194" cy="8467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121" name="Straight Connector 120"/>
          <p:cNvCxnSpPr>
            <a:stCxn id="110" idx="3"/>
            <a:endCxn id="118" idx="1"/>
          </p:cNvCxnSpPr>
          <p:nvPr/>
        </p:nvCxnSpPr>
        <p:spPr>
          <a:xfrm>
            <a:off x="10495238" y="1993039"/>
            <a:ext cx="380217" cy="0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124" name="Straight Connector 36"/>
          <p:cNvCxnSpPr>
            <a:stCxn id="112" idx="0"/>
            <a:endCxn id="111" idx="2"/>
          </p:cNvCxnSpPr>
          <p:nvPr/>
        </p:nvCxnSpPr>
        <p:spPr>
          <a:xfrm flipV="1">
            <a:off x="7024193" y="2200334"/>
            <a:ext cx="188258" cy="471917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4266458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6082801" y="2920078"/>
            <a:ext cx="1108425" cy="433988"/>
          </a:xfrm>
          <a:prstGeom prst="roundRect">
            <a:avLst>
              <a:gd name="adj" fmla="val 35833"/>
            </a:avLst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lIns="0" tIns="0" rIns="0" bIns="36000" rtlCol="0" anchor="ctr">
            <a:spAutoFit/>
          </a:bodyPr>
          <a:lstStyle/>
          <a:p>
            <a:pPr algn="ctr"/>
            <a:r>
              <a:rPr lang="en-US" sz="2000" noProof="1" smtClean="0"/>
              <a:t>Python</a:t>
            </a:r>
            <a:endParaRPr lang="en-US" sz="2000" noProof="1"/>
          </a:p>
        </p:txBody>
      </p:sp>
      <p:sp>
        <p:nvSpPr>
          <p:cNvPr id="14" name="Rounded Rectangle 13"/>
          <p:cNvSpPr/>
          <p:nvPr/>
        </p:nvSpPr>
        <p:spPr>
          <a:xfrm>
            <a:off x="6173091" y="2116560"/>
            <a:ext cx="927847" cy="433988"/>
          </a:xfrm>
          <a:prstGeom prst="roundRect">
            <a:avLst>
              <a:gd name="adj" fmla="val 35833"/>
            </a:avLst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36000" rtlCol="0" anchor="ctr">
            <a:spAutoFit/>
          </a:bodyPr>
          <a:lstStyle/>
          <a:p>
            <a:pPr algn="ctr"/>
            <a:r>
              <a:rPr lang="en-US" sz="2000" noProof="1" smtClean="0"/>
              <a:t>Java</a:t>
            </a:r>
            <a:endParaRPr lang="en-US" sz="2000" noProof="1"/>
          </a:p>
        </p:txBody>
      </p:sp>
      <p:sp>
        <p:nvSpPr>
          <p:cNvPr id="15" name="Rounded Rectangle 14"/>
          <p:cNvSpPr/>
          <p:nvPr/>
        </p:nvSpPr>
        <p:spPr>
          <a:xfrm>
            <a:off x="7889392" y="2919045"/>
            <a:ext cx="927847" cy="433988"/>
          </a:xfrm>
          <a:prstGeom prst="roundRect">
            <a:avLst>
              <a:gd name="adj" fmla="val 35833"/>
            </a:avLst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36000" rtlCol="0" anchor="ctr">
            <a:spAutoFit/>
          </a:bodyPr>
          <a:lstStyle/>
          <a:p>
            <a:pPr algn="ctr"/>
            <a:r>
              <a:rPr lang="en-US" sz="2000" noProof="1" smtClean="0"/>
              <a:t>Basic</a:t>
            </a:r>
            <a:endParaRPr lang="en-US" sz="2000" noProof="1"/>
          </a:p>
        </p:txBody>
      </p:sp>
      <p:cxnSp>
        <p:nvCxnSpPr>
          <p:cNvPr id="18" name="Straight Connector 17"/>
          <p:cNvCxnSpPr>
            <a:stCxn id="7" idx="3"/>
            <a:endCxn id="15" idx="1"/>
          </p:cNvCxnSpPr>
          <p:nvPr/>
        </p:nvCxnSpPr>
        <p:spPr>
          <a:xfrm flipV="1">
            <a:off x="7191226" y="3136039"/>
            <a:ext cx="698166" cy="1033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sp>
        <p:nvSpPr>
          <p:cNvPr id="42" name="Rounded Rectangle 41"/>
          <p:cNvSpPr/>
          <p:nvPr/>
        </p:nvSpPr>
        <p:spPr>
          <a:xfrm>
            <a:off x="7100938" y="1319778"/>
            <a:ext cx="927847" cy="433988"/>
          </a:xfrm>
          <a:prstGeom prst="roundRect">
            <a:avLst>
              <a:gd name="adj" fmla="val 35833"/>
            </a:avLst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36000" rtlCol="0" anchor="ctr">
            <a:spAutoFit/>
          </a:bodyPr>
          <a:lstStyle/>
          <a:p>
            <a:pPr algn="ctr"/>
            <a:r>
              <a:rPr lang="en-US" sz="2000" noProof="1" smtClean="0"/>
              <a:t>Ruby</a:t>
            </a:r>
            <a:endParaRPr lang="en-US" sz="2000" noProof="1"/>
          </a:p>
        </p:txBody>
      </p:sp>
      <p:cxnSp>
        <p:nvCxnSpPr>
          <p:cNvPr id="43" name="Straight Connector 42"/>
          <p:cNvCxnSpPr>
            <a:stCxn id="14" idx="0"/>
            <a:endCxn id="42" idx="1"/>
          </p:cNvCxnSpPr>
          <p:nvPr/>
        </p:nvCxnSpPr>
        <p:spPr>
          <a:xfrm flipV="1">
            <a:off x="6637015" y="1536772"/>
            <a:ext cx="463923" cy="579788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sp>
        <p:nvSpPr>
          <p:cNvPr id="47" name="Rounded Rectangle 46"/>
          <p:cNvSpPr/>
          <p:nvPr/>
        </p:nvSpPr>
        <p:spPr>
          <a:xfrm>
            <a:off x="7100938" y="517294"/>
            <a:ext cx="927847" cy="433988"/>
          </a:xfrm>
          <a:prstGeom prst="roundRect">
            <a:avLst>
              <a:gd name="adj" fmla="val 35833"/>
            </a:avLst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36000" rtlCol="0" anchor="ctr">
            <a:spAutoFit/>
          </a:bodyPr>
          <a:lstStyle/>
          <a:p>
            <a:pPr algn="ctr"/>
            <a:r>
              <a:rPr lang="en-US" sz="2000" noProof="1" smtClean="0"/>
              <a:t>CSharp</a:t>
            </a:r>
            <a:endParaRPr lang="en-US" sz="2000" noProof="1"/>
          </a:p>
        </p:txBody>
      </p:sp>
      <p:cxnSp>
        <p:nvCxnSpPr>
          <p:cNvPr id="48" name="Straight Connector 47"/>
          <p:cNvCxnSpPr>
            <a:stCxn id="42" idx="0"/>
            <a:endCxn id="47" idx="2"/>
          </p:cNvCxnSpPr>
          <p:nvPr/>
        </p:nvCxnSpPr>
        <p:spPr>
          <a:xfrm flipV="1">
            <a:off x="7564862" y="951282"/>
            <a:ext cx="0" cy="368496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sp>
        <p:nvSpPr>
          <p:cNvPr id="51" name="Rounded Rectangle 50"/>
          <p:cNvSpPr/>
          <p:nvPr/>
        </p:nvSpPr>
        <p:spPr>
          <a:xfrm>
            <a:off x="4308202" y="2192310"/>
            <a:ext cx="1347406" cy="433988"/>
          </a:xfrm>
          <a:prstGeom prst="roundRect">
            <a:avLst>
              <a:gd name="adj" fmla="val 35833"/>
            </a:avLst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lIns="0" tIns="0" rIns="0" bIns="36000" rtlCol="0" anchor="ctr">
            <a:spAutoFit/>
          </a:bodyPr>
          <a:lstStyle/>
          <a:p>
            <a:pPr algn="ctr"/>
            <a:r>
              <a:rPr lang="en-US" sz="2000" noProof="1" smtClean="0"/>
              <a:t>JavaScript</a:t>
            </a:r>
            <a:endParaRPr lang="en-US" sz="2000" noProof="1"/>
          </a:p>
        </p:txBody>
      </p:sp>
      <p:sp>
        <p:nvSpPr>
          <p:cNvPr id="52" name="Rounded Rectangle 51"/>
          <p:cNvSpPr/>
          <p:nvPr/>
        </p:nvSpPr>
        <p:spPr>
          <a:xfrm>
            <a:off x="4517982" y="1360119"/>
            <a:ext cx="927847" cy="433988"/>
          </a:xfrm>
          <a:prstGeom prst="roundRect">
            <a:avLst>
              <a:gd name="adj" fmla="val 35833"/>
            </a:avLst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36000" rtlCol="0" anchor="ctr">
            <a:spAutoFit/>
          </a:bodyPr>
          <a:lstStyle/>
          <a:p>
            <a:pPr algn="ctr"/>
            <a:r>
              <a:rPr lang="en-US" sz="2000" noProof="1" smtClean="0"/>
              <a:t>PHP</a:t>
            </a:r>
            <a:endParaRPr lang="en-US" sz="2000" noProof="1"/>
          </a:p>
        </p:txBody>
      </p:sp>
      <p:cxnSp>
        <p:nvCxnSpPr>
          <p:cNvPr id="53" name="Straight Connector 52"/>
          <p:cNvCxnSpPr>
            <a:stCxn id="51" idx="0"/>
            <a:endCxn id="52" idx="2"/>
          </p:cNvCxnSpPr>
          <p:nvPr/>
        </p:nvCxnSpPr>
        <p:spPr>
          <a:xfrm flipV="1">
            <a:off x="4981905" y="1794107"/>
            <a:ext cx="1" cy="398203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sp>
        <p:nvSpPr>
          <p:cNvPr id="59" name="Rounded Rectangle 58"/>
          <p:cNvSpPr/>
          <p:nvPr/>
        </p:nvSpPr>
        <p:spPr>
          <a:xfrm>
            <a:off x="4645054" y="517294"/>
            <a:ext cx="673704" cy="433988"/>
          </a:xfrm>
          <a:prstGeom prst="roundRect">
            <a:avLst>
              <a:gd name="adj" fmla="val 35833"/>
            </a:avLst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lIns="0" tIns="0" rIns="0" bIns="36000" rtlCol="0" anchor="ctr">
            <a:spAutoFit/>
          </a:bodyPr>
          <a:lstStyle/>
          <a:p>
            <a:pPr algn="ctr"/>
            <a:r>
              <a:rPr lang="en-US" sz="2000" noProof="1" smtClean="0"/>
              <a:t>Go</a:t>
            </a:r>
            <a:endParaRPr lang="en-US" sz="2000" noProof="1"/>
          </a:p>
        </p:txBody>
      </p:sp>
      <p:cxnSp>
        <p:nvCxnSpPr>
          <p:cNvPr id="60" name="Straight Connector 59"/>
          <p:cNvCxnSpPr>
            <a:stCxn id="52" idx="0"/>
            <a:endCxn id="59" idx="2"/>
          </p:cNvCxnSpPr>
          <p:nvPr/>
        </p:nvCxnSpPr>
        <p:spPr>
          <a:xfrm flipV="1">
            <a:off x="4981906" y="951282"/>
            <a:ext cx="0" cy="408837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sp>
        <p:nvSpPr>
          <p:cNvPr id="69" name="Rounded Rectangle 68"/>
          <p:cNvSpPr/>
          <p:nvPr/>
        </p:nvSpPr>
        <p:spPr>
          <a:xfrm>
            <a:off x="7881759" y="2132288"/>
            <a:ext cx="927847" cy="433988"/>
          </a:xfrm>
          <a:prstGeom prst="roundRect">
            <a:avLst>
              <a:gd name="adj" fmla="val 35833"/>
            </a:avLst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36000" rtlCol="0" anchor="ctr">
            <a:spAutoFit/>
          </a:bodyPr>
          <a:lstStyle/>
          <a:p>
            <a:pPr algn="ctr"/>
            <a:r>
              <a:rPr lang="en-US" sz="2000" noProof="1" smtClean="0"/>
              <a:t>SQL</a:t>
            </a:r>
            <a:endParaRPr lang="en-US" sz="2000" noProof="1"/>
          </a:p>
        </p:txBody>
      </p:sp>
      <p:cxnSp>
        <p:nvCxnSpPr>
          <p:cNvPr id="70" name="Straight Connector 69"/>
          <p:cNvCxnSpPr>
            <a:stCxn id="69" idx="0"/>
            <a:endCxn id="42" idx="3"/>
          </p:cNvCxnSpPr>
          <p:nvPr/>
        </p:nvCxnSpPr>
        <p:spPr>
          <a:xfrm flipH="1" flipV="1">
            <a:off x="8028785" y="1536772"/>
            <a:ext cx="316898" cy="595516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73" name="Straight Connector 72"/>
          <p:cNvCxnSpPr>
            <a:stCxn id="7" idx="0"/>
            <a:endCxn id="14" idx="2"/>
          </p:cNvCxnSpPr>
          <p:nvPr/>
        </p:nvCxnSpPr>
        <p:spPr>
          <a:xfrm flipV="1">
            <a:off x="6637014" y="2550548"/>
            <a:ext cx="1" cy="369530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79" name="Straight Connector 78"/>
          <p:cNvCxnSpPr>
            <a:stCxn id="15" idx="0"/>
            <a:endCxn id="69" idx="2"/>
          </p:cNvCxnSpPr>
          <p:nvPr/>
        </p:nvCxnSpPr>
        <p:spPr>
          <a:xfrm flipH="1" flipV="1">
            <a:off x="8345683" y="2566276"/>
            <a:ext cx="7633" cy="352769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sp>
        <p:nvSpPr>
          <p:cNvPr id="84" name="Rounded Rectangle 83"/>
          <p:cNvSpPr/>
          <p:nvPr/>
        </p:nvSpPr>
        <p:spPr>
          <a:xfrm>
            <a:off x="3407134" y="1360119"/>
            <a:ext cx="673704" cy="433988"/>
          </a:xfrm>
          <a:prstGeom prst="roundRect">
            <a:avLst>
              <a:gd name="adj" fmla="val 35833"/>
            </a:avLst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lIns="0" tIns="0" rIns="0" bIns="36000" rtlCol="0" anchor="ctr">
            <a:spAutoFit/>
          </a:bodyPr>
          <a:lstStyle/>
          <a:p>
            <a:pPr algn="ctr"/>
            <a:r>
              <a:rPr lang="en-US" sz="2000" noProof="1" smtClean="0"/>
              <a:t>VB</a:t>
            </a:r>
            <a:endParaRPr lang="en-US" sz="2000" noProof="1"/>
          </a:p>
        </p:txBody>
      </p:sp>
      <p:cxnSp>
        <p:nvCxnSpPr>
          <p:cNvPr id="85" name="Straight Connector 84"/>
          <p:cNvCxnSpPr>
            <a:stCxn id="84" idx="3"/>
            <a:endCxn id="52" idx="1"/>
          </p:cNvCxnSpPr>
          <p:nvPr/>
        </p:nvCxnSpPr>
        <p:spPr>
          <a:xfrm>
            <a:off x="4080838" y="1577113"/>
            <a:ext cx="437144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40069057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998735" y="1608732"/>
            <a:ext cx="981455" cy="433988"/>
          </a:xfrm>
          <a:prstGeom prst="roundRect">
            <a:avLst>
              <a:gd name="adj" fmla="val 35833"/>
            </a:avLst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36000" rtlCol="0" anchor="ctr">
            <a:spAutoFit/>
          </a:bodyPr>
          <a:lstStyle/>
          <a:p>
            <a:pPr algn="ctr"/>
            <a:r>
              <a:rPr lang="en-US" sz="2000" noProof="1" smtClean="0"/>
              <a:t>Mridul</a:t>
            </a:r>
            <a:endParaRPr lang="en-US" sz="2000" noProof="1"/>
          </a:p>
        </p:txBody>
      </p:sp>
      <p:sp>
        <p:nvSpPr>
          <p:cNvPr id="7" name="Rounded Rectangle 6"/>
          <p:cNvSpPr/>
          <p:nvPr/>
        </p:nvSpPr>
        <p:spPr>
          <a:xfrm>
            <a:off x="3326455" y="1608732"/>
            <a:ext cx="740698" cy="433988"/>
          </a:xfrm>
          <a:prstGeom prst="roundRect">
            <a:avLst>
              <a:gd name="adj" fmla="val 35833"/>
            </a:avLst>
          </a:prstGeom>
          <a:solidFill>
            <a:schemeClr val="accent6">
              <a:lumMod val="20000"/>
              <a:lumOff val="80000"/>
            </a:scheme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36000" rtlCol="0" anchor="ctr">
            <a:spAutoFit/>
          </a:bodyPr>
          <a:lstStyle/>
          <a:p>
            <a:pPr algn="ctr"/>
            <a:r>
              <a:rPr lang="en-US" sz="2000" noProof="1"/>
              <a:t>Arif</a:t>
            </a:r>
          </a:p>
        </p:txBody>
      </p:sp>
      <p:cxnSp>
        <p:nvCxnSpPr>
          <p:cNvPr id="10" name="Straight Connector 9"/>
          <p:cNvCxnSpPr>
            <a:stCxn id="4" idx="3"/>
            <a:endCxn id="7" idx="1"/>
          </p:cNvCxnSpPr>
          <p:nvPr/>
        </p:nvCxnSpPr>
        <p:spPr>
          <a:xfrm>
            <a:off x="2980190" y="1825726"/>
            <a:ext cx="346265" cy="0"/>
          </a:xfrm>
          <a:prstGeom prst="straightConnector1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sp>
        <p:nvSpPr>
          <p:cNvPr id="41" name="Rounded Rectangle 40"/>
          <p:cNvSpPr/>
          <p:nvPr/>
        </p:nvSpPr>
        <p:spPr>
          <a:xfrm>
            <a:off x="2932575" y="902056"/>
            <a:ext cx="927847" cy="433988"/>
          </a:xfrm>
          <a:prstGeom prst="roundRect">
            <a:avLst>
              <a:gd name="adj" fmla="val 35833"/>
            </a:avLst>
          </a:prstGeom>
          <a:solidFill>
            <a:schemeClr val="accent6">
              <a:lumMod val="20000"/>
              <a:lumOff val="80000"/>
            </a:scheme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36000" rtlCol="0" anchor="ctr">
            <a:spAutoFit/>
          </a:bodyPr>
          <a:lstStyle/>
          <a:p>
            <a:pPr algn="ctr"/>
            <a:r>
              <a:rPr lang="en-US" sz="2000" noProof="1"/>
              <a:t>Sahil</a:t>
            </a:r>
          </a:p>
        </p:txBody>
      </p:sp>
      <p:sp>
        <p:nvSpPr>
          <p:cNvPr id="53" name="Rounded Rectangle 52"/>
          <p:cNvSpPr/>
          <p:nvPr/>
        </p:nvSpPr>
        <p:spPr>
          <a:xfrm>
            <a:off x="4246661" y="911156"/>
            <a:ext cx="1040806" cy="433988"/>
          </a:xfrm>
          <a:prstGeom prst="roundRect">
            <a:avLst>
              <a:gd name="adj" fmla="val 35833"/>
            </a:avLst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36000" rtlCol="0" anchor="ctr">
            <a:spAutoFit/>
          </a:bodyPr>
          <a:lstStyle/>
          <a:p>
            <a:pPr algn="ctr"/>
            <a:r>
              <a:rPr lang="en-US" sz="2000" noProof="1" smtClean="0"/>
              <a:t>Prakash</a:t>
            </a:r>
            <a:endParaRPr lang="en-US" sz="2000" noProof="1"/>
          </a:p>
        </p:txBody>
      </p:sp>
      <p:sp>
        <p:nvSpPr>
          <p:cNvPr id="54" name="Rounded Rectangle 53"/>
          <p:cNvSpPr/>
          <p:nvPr/>
        </p:nvSpPr>
        <p:spPr>
          <a:xfrm>
            <a:off x="4385979" y="1608732"/>
            <a:ext cx="918884" cy="433988"/>
          </a:xfrm>
          <a:prstGeom prst="roundRect">
            <a:avLst>
              <a:gd name="adj" fmla="val 35833"/>
            </a:avLst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36000" rtlCol="0" anchor="ctr">
            <a:spAutoFit/>
          </a:bodyPr>
          <a:lstStyle/>
          <a:p>
            <a:pPr algn="ctr"/>
            <a:r>
              <a:rPr lang="en-US" sz="2000" noProof="1"/>
              <a:t>Steve</a:t>
            </a:r>
          </a:p>
        </p:txBody>
      </p:sp>
      <p:sp>
        <p:nvSpPr>
          <p:cNvPr id="55" name="Rounded Rectangle 54"/>
          <p:cNvSpPr/>
          <p:nvPr/>
        </p:nvSpPr>
        <p:spPr>
          <a:xfrm>
            <a:off x="4500279" y="2306310"/>
            <a:ext cx="918884" cy="433988"/>
          </a:xfrm>
          <a:prstGeom prst="roundRect">
            <a:avLst>
              <a:gd name="adj" fmla="val 35833"/>
            </a:avLst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36000" rtlCol="0" anchor="ctr">
            <a:spAutoFit/>
          </a:bodyPr>
          <a:lstStyle/>
          <a:p>
            <a:pPr algn="ctr"/>
            <a:r>
              <a:rPr lang="en-US" sz="2000" noProof="1" smtClean="0"/>
              <a:t>Kiril</a:t>
            </a:r>
            <a:endParaRPr lang="en-US" sz="2000" noProof="1"/>
          </a:p>
        </p:txBody>
      </p:sp>
      <p:sp>
        <p:nvSpPr>
          <p:cNvPr id="56" name="Rounded Rectangle 55"/>
          <p:cNvSpPr/>
          <p:nvPr/>
        </p:nvSpPr>
        <p:spPr>
          <a:xfrm>
            <a:off x="4543863" y="3091539"/>
            <a:ext cx="923365" cy="433988"/>
          </a:xfrm>
          <a:prstGeom prst="roundRect">
            <a:avLst>
              <a:gd name="adj" fmla="val 35833"/>
            </a:avLst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36000" rtlCol="0" anchor="ctr">
            <a:spAutoFit/>
          </a:bodyPr>
          <a:lstStyle/>
          <a:p>
            <a:pPr algn="ctr"/>
            <a:r>
              <a:rPr lang="en-US" sz="2000" noProof="1" smtClean="0"/>
              <a:t>Stefan</a:t>
            </a:r>
            <a:endParaRPr lang="en-US" sz="2000" noProof="1"/>
          </a:p>
        </p:txBody>
      </p:sp>
      <p:sp>
        <p:nvSpPr>
          <p:cNvPr id="57" name="Rounded Rectangle 56"/>
          <p:cNvSpPr/>
          <p:nvPr/>
        </p:nvSpPr>
        <p:spPr>
          <a:xfrm>
            <a:off x="4524813" y="3789118"/>
            <a:ext cx="923366" cy="433988"/>
          </a:xfrm>
          <a:prstGeom prst="roundRect">
            <a:avLst>
              <a:gd name="adj" fmla="val 35833"/>
            </a:avLst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36000" rtlCol="0" anchor="ctr">
            <a:spAutoFit/>
          </a:bodyPr>
          <a:lstStyle/>
          <a:p>
            <a:pPr algn="ctr"/>
            <a:r>
              <a:rPr lang="en-US" sz="2000" noProof="1" smtClean="0"/>
              <a:t>Ivan</a:t>
            </a:r>
            <a:endParaRPr lang="en-US" sz="2000" noProof="1"/>
          </a:p>
        </p:txBody>
      </p:sp>
      <p:cxnSp>
        <p:nvCxnSpPr>
          <p:cNvPr id="59" name="Straight Connector 9"/>
          <p:cNvCxnSpPr>
            <a:stCxn id="54" idx="2"/>
            <a:endCxn id="55" idx="0"/>
          </p:cNvCxnSpPr>
          <p:nvPr/>
        </p:nvCxnSpPr>
        <p:spPr>
          <a:xfrm>
            <a:off x="4845421" y="2042720"/>
            <a:ext cx="114300" cy="263590"/>
          </a:xfrm>
          <a:prstGeom prst="straightConnector1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60" name="Straight Connector 9"/>
          <p:cNvCxnSpPr>
            <a:stCxn id="56" idx="0"/>
            <a:endCxn id="55" idx="2"/>
          </p:cNvCxnSpPr>
          <p:nvPr/>
        </p:nvCxnSpPr>
        <p:spPr>
          <a:xfrm flipH="1" flipV="1">
            <a:off x="4959721" y="2740298"/>
            <a:ext cx="45825" cy="351241"/>
          </a:xfrm>
          <a:prstGeom prst="straightConnector1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sp>
        <p:nvSpPr>
          <p:cNvPr id="62" name="Rounded Rectangle 61"/>
          <p:cNvSpPr/>
          <p:nvPr/>
        </p:nvSpPr>
        <p:spPr>
          <a:xfrm>
            <a:off x="3362101" y="3789119"/>
            <a:ext cx="912879" cy="433988"/>
          </a:xfrm>
          <a:prstGeom prst="roundRect">
            <a:avLst>
              <a:gd name="adj" fmla="val 35833"/>
            </a:avLst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36000" rtlCol="0" anchor="ctr">
            <a:spAutoFit/>
          </a:bodyPr>
          <a:lstStyle/>
          <a:p>
            <a:pPr algn="ctr"/>
            <a:r>
              <a:rPr lang="en-US" sz="2000" noProof="1" smtClean="0"/>
              <a:t>Misho</a:t>
            </a:r>
            <a:endParaRPr lang="en-US" sz="2000" noProof="1"/>
          </a:p>
        </p:txBody>
      </p:sp>
      <p:sp>
        <p:nvSpPr>
          <p:cNvPr id="63" name="Rounded Rectangle 62"/>
          <p:cNvSpPr/>
          <p:nvPr/>
        </p:nvSpPr>
        <p:spPr>
          <a:xfrm>
            <a:off x="3227848" y="3091542"/>
            <a:ext cx="838206" cy="433988"/>
          </a:xfrm>
          <a:prstGeom prst="roundRect">
            <a:avLst>
              <a:gd name="adj" fmla="val 35833"/>
            </a:avLst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36000" rtlCol="0" anchor="ctr">
            <a:spAutoFit/>
          </a:bodyPr>
          <a:lstStyle/>
          <a:p>
            <a:pPr algn="ctr"/>
            <a:r>
              <a:rPr lang="en-US" sz="2000" noProof="1" smtClean="0"/>
              <a:t>Didi</a:t>
            </a:r>
            <a:endParaRPr lang="en-US" sz="2000" noProof="1"/>
          </a:p>
        </p:txBody>
      </p:sp>
      <p:cxnSp>
        <p:nvCxnSpPr>
          <p:cNvPr id="64" name="Straight Connector 9"/>
          <p:cNvCxnSpPr>
            <a:stCxn id="63" idx="3"/>
            <a:endCxn id="56" idx="1"/>
          </p:cNvCxnSpPr>
          <p:nvPr/>
        </p:nvCxnSpPr>
        <p:spPr>
          <a:xfrm flipV="1">
            <a:off x="4066054" y="3308533"/>
            <a:ext cx="477809" cy="3"/>
          </a:xfrm>
          <a:prstGeom prst="straightConnector1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70" name="Straight Connector 9"/>
          <p:cNvCxnSpPr>
            <a:stCxn id="62" idx="3"/>
            <a:endCxn id="57" idx="1"/>
          </p:cNvCxnSpPr>
          <p:nvPr/>
        </p:nvCxnSpPr>
        <p:spPr>
          <a:xfrm flipV="1">
            <a:off x="4274980" y="4006112"/>
            <a:ext cx="249833" cy="1"/>
          </a:xfrm>
          <a:prstGeom prst="straightConnector1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sp>
        <p:nvSpPr>
          <p:cNvPr id="80" name="Rounded Rectangle 79"/>
          <p:cNvSpPr/>
          <p:nvPr/>
        </p:nvSpPr>
        <p:spPr>
          <a:xfrm>
            <a:off x="3396499" y="2306310"/>
            <a:ext cx="927847" cy="433988"/>
          </a:xfrm>
          <a:prstGeom prst="roundRect">
            <a:avLst>
              <a:gd name="adj" fmla="val 35833"/>
            </a:avLst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36000" rtlCol="0" anchor="ctr">
            <a:spAutoFit/>
          </a:bodyPr>
          <a:lstStyle/>
          <a:p>
            <a:pPr algn="ctr"/>
            <a:r>
              <a:rPr lang="en-US" sz="2000" noProof="1" smtClean="0"/>
              <a:t>Maria</a:t>
            </a:r>
            <a:endParaRPr lang="en-US" sz="2000" noProof="1"/>
          </a:p>
        </p:txBody>
      </p:sp>
      <p:cxnSp>
        <p:nvCxnSpPr>
          <p:cNvPr id="81" name="Straight Connector 9"/>
          <p:cNvCxnSpPr>
            <a:stCxn id="80" idx="2"/>
            <a:endCxn id="63" idx="0"/>
          </p:cNvCxnSpPr>
          <p:nvPr/>
        </p:nvCxnSpPr>
        <p:spPr>
          <a:xfrm flipH="1">
            <a:off x="3646951" y="2740298"/>
            <a:ext cx="213472" cy="351244"/>
          </a:xfrm>
          <a:prstGeom prst="straightConnector1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sp>
        <p:nvSpPr>
          <p:cNvPr id="84" name="Rounded Rectangle 83"/>
          <p:cNvSpPr/>
          <p:nvPr/>
        </p:nvSpPr>
        <p:spPr>
          <a:xfrm>
            <a:off x="2223985" y="2306310"/>
            <a:ext cx="927847" cy="433988"/>
          </a:xfrm>
          <a:prstGeom prst="roundRect">
            <a:avLst>
              <a:gd name="adj" fmla="val 35833"/>
            </a:avLst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36000" rtlCol="0" anchor="ctr">
            <a:spAutoFit/>
          </a:bodyPr>
          <a:lstStyle/>
          <a:p>
            <a:pPr algn="ctr"/>
            <a:r>
              <a:rPr lang="en-US" sz="2000" noProof="1" smtClean="0"/>
              <a:t>Diana</a:t>
            </a:r>
            <a:endParaRPr lang="en-US" sz="2000" noProof="1"/>
          </a:p>
        </p:txBody>
      </p:sp>
      <p:cxnSp>
        <p:nvCxnSpPr>
          <p:cNvPr id="85" name="Straight Connector 9"/>
          <p:cNvCxnSpPr>
            <a:stCxn id="84" idx="3"/>
            <a:endCxn id="80" idx="1"/>
          </p:cNvCxnSpPr>
          <p:nvPr/>
        </p:nvCxnSpPr>
        <p:spPr>
          <a:xfrm>
            <a:off x="3151832" y="2523304"/>
            <a:ext cx="244667" cy="0"/>
          </a:xfrm>
          <a:prstGeom prst="straightConnector1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sp>
        <p:nvSpPr>
          <p:cNvPr id="88" name="Rounded Rectangle 87"/>
          <p:cNvSpPr/>
          <p:nvPr/>
        </p:nvSpPr>
        <p:spPr>
          <a:xfrm>
            <a:off x="1808236" y="3091541"/>
            <a:ext cx="927847" cy="433988"/>
          </a:xfrm>
          <a:prstGeom prst="roundRect">
            <a:avLst>
              <a:gd name="adj" fmla="val 35833"/>
            </a:avLst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36000" rtlCol="0" anchor="ctr">
            <a:spAutoFit/>
          </a:bodyPr>
          <a:lstStyle/>
          <a:p>
            <a:pPr algn="ctr"/>
            <a:r>
              <a:rPr lang="en-US" sz="2000" noProof="1"/>
              <a:t>Petya</a:t>
            </a:r>
          </a:p>
        </p:txBody>
      </p:sp>
      <p:sp>
        <p:nvSpPr>
          <p:cNvPr id="89" name="Rounded Rectangle 88"/>
          <p:cNvSpPr/>
          <p:nvPr/>
        </p:nvSpPr>
        <p:spPr>
          <a:xfrm>
            <a:off x="2251243" y="3789119"/>
            <a:ext cx="927847" cy="433988"/>
          </a:xfrm>
          <a:prstGeom prst="roundRect">
            <a:avLst>
              <a:gd name="adj" fmla="val 35833"/>
            </a:avLst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36000" rtlCol="0" anchor="ctr">
            <a:spAutoFit/>
          </a:bodyPr>
          <a:lstStyle/>
          <a:p>
            <a:pPr algn="ctr"/>
            <a:r>
              <a:rPr lang="en-US" sz="2000" noProof="1" smtClean="0"/>
              <a:t>Katya</a:t>
            </a:r>
            <a:endParaRPr lang="en-US" sz="2000" noProof="1"/>
          </a:p>
        </p:txBody>
      </p:sp>
      <p:cxnSp>
        <p:nvCxnSpPr>
          <p:cNvPr id="96" name="Straight Connector 9"/>
          <p:cNvCxnSpPr>
            <a:endCxn id="88" idx="0"/>
          </p:cNvCxnSpPr>
          <p:nvPr/>
        </p:nvCxnSpPr>
        <p:spPr>
          <a:xfrm flipH="1">
            <a:off x="2272160" y="2740297"/>
            <a:ext cx="110945" cy="351244"/>
          </a:xfrm>
          <a:prstGeom prst="straightConnector1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99" name="Straight Connector 9"/>
          <p:cNvCxnSpPr/>
          <p:nvPr/>
        </p:nvCxnSpPr>
        <p:spPr>
          <a:xfrm>
            <a:off x="3041977" y="2740297"/>
            <a:ext cx="261458" cy="362049"/>
          </a:xfrm>
          <a:prstGeom prst="straightConnector1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201" name="Straight Connector 9"/>
          <p:cNvCxnSpPr>
            <a:stCxn id="88" idx="3"/>
            <a:endCxn id="63" idx="1"/>
          </p:cNvCxnSpPr>
          <p:nvPr/>
        </p:nvCxnSpPr>
        <p:spPr>
          <a:xfrm>
            <a:off x="2736083" y="3308535"/>
            <a:ext cx="491765" cy="1"/>
          </a:xfrm>
          <a:prstGeom prst="straightConnector1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212" name="Straight Connector 9"/>
          <p:cNvCxnSpPr/>
          <p:nvPr/>
        </p:nvCxnSpPr>
        <p:spPr>
          <a:xfrm flipH="1">
            <a:off x="3086100" y="3514449"/>
            <a:ext cx="210980" cy="286026"/>
          </a:xfrm>
          <a:prstGeom prst="straightConnector1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215" name="Straight Connector 9"/>
          <p:cNvCxnSpPr>
            <a:stCxn id="88" idx="2"/>
          </p:cNvCxnSpPr>
          <p:nvPr/>
        </p:nvCxnSpPr>
        <p:spPr>
          <a:xfrm>
            <a:off x="2272160" y="3525529"/>
            <a:ext cx="110945" cy="263589"/>
          </a:xfrm>
          <a:prstGeom prst="straightConnector1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220" name="Straight Connector 9"/>
          <p:cNvCxnSpPr>
            <a:stCxn id="56" idx="2"/>
            <a:endCxn id="57" idx="0"/>
          </p:cNvCxnSpPr>
          <p:nvPr/>
        </p:nvCxnSpPr>
        <p:spPr>
          <a:xfrm flipH="1">
            <a:off x="4986496" y="3525527"/>
            <a:ext cx="19050" cy="263591"/>
          </a:xfrm>
          <a:prstGeom prst="straightConnector1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224" name="Straight Connector 9"/>
          <p:cNvCxnSpPr>
            <a:endCxn id="62" idx="0"/>
          </p:cNvCxnSpPr>
          <p:nvPr/>
        </p:nvCxnSpPr>
        <p:spPr>
          <a:xfrm>
            <a:off x="3695700" y="3533775"/>
            <a:ext cx="122841" cy="255344"/>
          </a:xfrm>
          <a:prstGeom prst="straightConnector1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228" name="Straight Connector 9"/>
          <p:cNvCxnSpPr>
            <a:stCxn id="53" idx="2"/>
            <a:endCxn id="54" idx="0"/>
          </p:cNvCxnSpPr>
          <p:nvPr/>
        </p:nvCxnSpPr>
        <p:spPr>
          <a:xfrm>
            <a:off x="4767064" y="1345144"/>
            <a:ext cx="78357" cy="263588"/>
          </a:xfrm>
          <a:prstGeom prst="straightConnector1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235" name="Straight Arrow Connector 234"/>
          <p:cNvCxnSpPr/>
          <p:nvPr/>
        </p:nvCxnSpPr>
        <p:spPr>
          <a:xfrm>
            <a:off x="2932291" y="1444115"/>
            <a:ext cx="347089" cy="223126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238" name="Straight Arrow Connector 237"/>
          <p:cNvCxnSpPr/>
          <p:nvPr/>
        </p:nvCxnSpPr>
        <p:spPr>
          <a:xfrm>
            <a:off x="2413357" y="1119050"/>
            <a:ext cx="439559" cy="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241" name="Straight Arrow Connector 240"/>
          <p:cNvCxnSpPr/>
          <p:nvPr/>
        </p:nvCxnSpPr>
        <p:spPr>
          <a:xfrm>
            <a:off x="632155" y="2687925"/>
            <a:ext cx="178844" cy="328646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244" name="Straight Connector 9"/>
          <p:cNvCxnSpPr/>
          <p:nvPr/>
        </p:nvCxnSpPr>
        <p:spPr>
          <a:xfrm>
            <a:off x="4262752" y="2719294"/>
            <a:ext cx="328298" cy="423956"/>
          </a:xfrm>
          <a:prstGeom prst="straightConnector1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sp>
        <p:nvSpPr>
          <p:cNvPr id="36" name="Rounded Rectangle 35"/>
          <p:cNvSpPr/>
          <p:nvPr/>
        </p:nvSpPr>
        <p:spPr>
          <a:xfrm>
            <a:off x="6772654" y="963012"/>
            <a:ext cx="874059" cy="433988"/>
          </a:xfrm>
          <a:prstGeom prst="roundRect">
            <a:avLst>
              <a:gd name="adj" fmla="val 35833"/>
            </a:avLst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36000" rtlCol="0" anchor="ctr">
            <a:spAutoFit/>
          </a:bodyPr>
          <a:lstStyle/>
          <a:p>
            <a:pPr algn="ctr"/>
            <a:r>
              <a:rPr lang="en-US" sz="2000" noProof="1" smtClean="0"/>
              <a:t>Adi</a:t>
            </a:r>
            <a:endParaRPr lang="en-US" sz="2000" noProof="1"/>
          </a:p>
        </p:txBody>
      </p:sp>
      <p:sp>
        <p:nvSpPr>
          <p:cNvPr id="37" name="Rounded Rectangle 36"/>
          <p:cNvSpPr/>
          <p:nvPr/>
        </p:nvSpPr>
        <p:spPr>
          <a:xfrm>
            <a:off x="5858257" y="1601752"/>
            <a:ext cx="1101052" cy="433988"/>
          </a:xfrm>
          <a:prstGeom prst="roundRect">
            <a:avLst>
              <a:gd name="adj" fmla="val 35833"/>
            </a:avLst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36000" rtlCol="0" anchor="ctr">
            <a:spAutoFit/>
          </a:bodyPr>
          <a:lstStyle/>
          <a:p>
            <a:pPr algn="ctr"/>
            <a:r>
              <a:rPr lang="en-US" sz="2000" noProof="1" smtClean="0"/>
              <a:t>Mustafa</a:t>
            </a:r>
            <a:endParaRPr lang="en-US" sz="2000" noProof="1"/>
          </a:p>
        </p:txBody>
      </p:sp>
      <p:sp>
        <p:nvSpPr>
          <p:cNvPr id="38" name="Rounded Rectangle 37"/>
          <p:cNvSpPr/>
          <p:nvPr/>
        </p:nvSpPr>
        <p:spPr>
          <a:xfrm>
            <a:off x="7592926" y="1601751"/>
            <a:ext cx="927847" cy="433988"/>
          </a:xfrm>
          <a:prstGeom prst="roundRect">
            <a:avLst>
              <a:gd name="adj" fmla="val 35833"/>
            </a:avLst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36000" rtlCol="0" anchor="ctr">
            <a:spAutoFit/>
          </a:bodyPr>
          <a:lstStyle/>
          <a:p>
            <a:pPr algn="ctr"/>
            <a:r>
              <a:rPr lang="en-US" sz="2000" noProof="1"/>
              <a:t>Nakov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6745761" y="2253937"/>
            <a:ext cx="927847" cy="433988"/>
          </a:xfrm>
          <a:prstGeom prst="roundRect">
            <a:avLst>
              <a:gd name="adj" fmla="val 35833"/>
            </a:avLst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36000" rtlCol="0" anchor="ctr">
            <a:spAutoFit/>
          </a:bodyPr>
          <a:lstStyle/>
          <a:p>
            <a:pPr algn="ctr"/>
            <a:r>
              <a:rPr lang="en-US" sz="2000" noProof="1" smtClean="0"/>
              <a:t>Gogo</a:t>
            </a:r>
            <a:endParaRPr lang="en-US" sz="2000" noProof="1"/>
          </a:p>
        </p:txBody>
      </p:sp>
      <p:cxnSp>
        <p:nvCxnSpPr>
          <p:cNvPr id="40" name="Straight Connector 9"/>
          <p:cNvCxnSpPr>
            <a:stCxn id="36" idx="3"/>
            <a:endCxn id="38" idx="0"/>
          </p:cNvCxnSpPr>
          <p:nvPr/>
        </p:nvCxnSpPr>
        <p:spPr>
          <a:xfrm>
            <a:off x="7646713" y="1180006"/>
            <a:ext cx="410137" cy="421745"/>
          </a:xfrm>
          <a:prstGeom prst="curvedConnector2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42" name="Straight Connector 9"/>
          <p:cNvCxnSpPr>
            <a:stCxn id="36" idx="1"/>
            <a:endCxn id="37" idx="0"/>
          </p:cNvCxnSpPr>
          <p:nvPr/>
        </p:nvCxnSpPr>
        <p:spPr>
          <a:xfrm rot="10800000" flipV="1">
            <a:off x="6408784" y="1180006"/>
            <a:ext cx="363871" cy="421746"/>
          </a:xfrm>
          <a:prstGeom prst="curvedConnector2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43" name="Straight Connector 9"/>
          <p:cNvCxnSpPr>
            <a:stCxn id="39" idx="1"/>
            <a:endCxn id="37" idx="2"/>
          </p:cNvCxnSpPr>
          <p:nvPr/>
        </p:nvCxnSpPr>
        <p:spPr>
          <a:xfrm rot="10800000">
            <a:off x="6408783" y="2035741"/>
            <a:ext cx="336978" cy="435191"/>
          </a:xfrm>
          <a:prstGeom prst="curvedConnector2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44" name="Straight Connector 9"/>
          <p:cNvCxnSpPr>
            <a:stCxn id="38" idx="2"/>
            <a:endCxn id="39" idx="3"/>
          </p:cNvCxnSpPr>
          <p:nvPr/>
        </p:nvCxnSpPr>
        <p:spPr>
          <a:xfrm rot="5400000">
            <a:off x="7647633" y="2061714"/>
            <a:ext cx="435192" cy="383242"/>
          </a:xfrm>
          <a:prstGeom prst="curvedConnector2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45" name="Straight Connector 9"/>
          <p:cNvCxnSpPr>
            <a:stCxn id="36" idx="2"/>
            <a:endCxn id="39" idx="0"/>
          </p:cNvCxnSpPr>
          <p:nvPr/>
        </p:nvCxnSpPr>
        <p:spPr>
          <a:xfrm rot="16200000" flipH="1">
            <a:off x="6781216" y="1825467"/>
            <a:ext cx="856937" cy="1"/>
          </a:xfrm>
          <a:prstGeom prst="curvedConnector3">
            <a:avLst>
              <a:gd name="adj1" fmla="val 50000"/>
            </a:avLst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46" name="Straight Arrow Connector 45"/>
          <p:cNvCxnSpPr/>
          <p:nvPr/>
        </p:nvCxnSpPr>
        <p:spPr>
          <a:xfrm flipH="1">
            <a:off x="9527444" y="1075232"/>
            <a:ext cx="304804" cy="411002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48" name="Straight Connector 9"/>
          <p:cNvCxnSpPr>
            <a:stCxn id="53" idx="3"/>
          </p:cNvCxnSpPr>
          <p:nvPr/>
        </p:nvCxnSpPr>
        <p:spPr>
          <a:xfrm>
            <a:off x="5287467" y="1128150"/>
            <a:ext cx="631036" cy="480582"/>
          </a:xfrm>
          <a:prstGeom prst="straightConnector1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sp>
        <p:nvSpPr>
          <p:cNvPr id="52" name="Rounded Rectangle 51"/>
          <p:cNvSpPr/>
          <p:nvPr/>
        </p:nvSpPr>
        <p:spPr>
          <a:xfrm>
            <a:off x="8984695" y="1608732"/>
            <a:ext cx="927847" cy="433988"/>
          </a:xfrm>
          <a:prstGeom prst="roundRect">
            <a:avLst>
              <a:gd name="adj" fmla="val 35833"/>
            </a:avLst>
          </a:prstGeom>
          <a:solidFill>
            <a:schemeClr val="accent6">
              <a:lumMod val="20000"/>
              <a:lumOff val="80000"/>
            </a:scheme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36000" rtlCol="0" anchor="ctr">
            <a:spAutoFit/>
          </a:bodyPr>
          <a:lstStyle/>
          <a:p>
            <a:pPr algn="ctr"/>
            <a:r>
              <a:rPr lang="en-US" sz="2000" noProof="1" smtClean="0"/>
              <a:t>Magy</a:t>
            </a:r>
            <a:endParaRPr lang="en-US" sz="2000" noProof="1"/>
          </a:p>
        </p:txBody>
      </p:sp>
      <p:cxnSp>
        <p:nvCxnSpPr>
          <p:cNvPr id="58" name="Straight Connector 9"/>
          <p:cNvCxnSpPr>
            <a:stCxn id="52" idx="1"/>
            <a:endCxn id="38" idx="3"/>
          </p:cNvCxnSpPr>
          <p:nvPr/>
        </p:nvCxnSpPr>
        <p:spPr>
          <a:xfrm flipH="1" flipV="1">
            <a:off x="8520773" y="1818745"/>
            <a:ext cx="463922" cy="6981"/>
          </a:xfrm>
          <a:prstGeom prst="straightConnector1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sp>
        <p:nvSpPr>
          <p:cNvPr id="61" name="Rounded Rectangle 60"/>
          <p:cNvSpPr/>
          <p:nvPr/>
        </p:nvSpPr>
        <p:spPr>
          <a:xfrm>
            <a:off x="550276" y="3103333"/>
            <a:ext cx="927847" cy="433988"/>
          </a:xfrm>
          <a:prstGeom prst="roundRect">
            <a:avLst>
              <a:gd name="adj" fmla="val 35833"/>
            </a:avLst>
          </a:prstGeom>
          <a:solidFill>
            <a:schemeClr val="accent6">
              <a:lumMod val="20000"/>
              <a:lumOff val="80000"/>
            </a:scheme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36000" rtlCol="0" anchor="ctr">
            <a:spAutoFit/>
          </a:bodyPr>
          <a:lstStyle/>
          <a:p>
            <a:pPr algn="ctr"/>
            <a:r>
              <a:rPr lang="en-US" sz="2000" noProof="1" smtClean="0"/>
              <a:t>Alex</a:t>
            </a:r>
            <a:endParaRPr lang="en-US" sz="2000" noProof="1"/>
          </a:p>
        </p:txBody>
      </p:sp>
      <p:cxnSp>
        <p:nvCxnSpPr>
          <p:cNvPr id="65" name="Straight Connector 9"/>
          <p:cNvCxnSpPr>
            <a:stCxn id="61" idx="3"/>
            <a:endCxn id="88" idx="1"/>
          </p:cNvCxnSpPr>
          <p:nvPr/>
        </p:nvCxnSpPr>
        <p:spPr>
          <a:xfrm flipV="1">
            <a:off x="1478123" y="3308535"/>
            <a:ext cx="330113" cy="11792"/>
          </a:xfrm>
          <a:prstGeom prst="straightConnector1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113418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455935" y="2459632"/>
            <a:ext cx="981455" cy="433988"/>
          </a:xfrm>
          <a:prstGeom prst="roundRect">
            <a:avLst>
              <a:gd name="adj" fmla="val 35833"/>
            </a:avLst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36000" rtlCol="0" anchor="ctr">
            <a:spAutoFit/>
          </a:bodyPr>
          <a:lstStyle/>
          <a:p>
            <a:pPr algn="ctr"/>
            <a:r>
              <a:rPr lang="en-US" sz="2000" noProof="1" smtClean="0"/>
              <a:t>Mridul</a:t>
            </a:r>
            <a:endParaRPr lang="en-US" sz="2000" noProof="1"/>
          </a:p>
        </p:txBody>
      </p:sp>
      <p:sp>
        <p:nvSpPr>
          <p:cNvPr id="7" name="Rounded Rectangle 6"/>
          <p:cNvSpPr/>
          <p:nvPr/>
        </p:nvSpPr>
        <p:spPr>
          <a:xfrm>
            <a:off x="3783655" y="2459632"/>
            <a:ext cx="740698" cy="433988"/>
          </a:xfrm>
          <a:prstGeom prst="roundRect">
            <a:avLst>
              <a:gd name="adj" fmla="val 35833"/>
            </a:avLst>
          </a:prstGeom>
          <a:solidFill>
            <a:schemeClr val="accent6">
              <a:lumMod val="20000"/>
              <a:lumOff val="80000"/>
            </a:scheme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36000" rtlCol="0" anchor="ctr">
            <a:spAutoFit/>
          </a:bodyPr>
          <a:lstStyle/>
          <a:p>
            <a:pPr algn="ctr"/>
            <a:r>
              <a:rPr lang="en-US" sz="2000" noProof="1"/>
              <a:t>Arif</a:t>
            </a:r>
          </a:p>
        </p:txBody>
      </p:sp>
      <p:cxnSp>
        <p:nvCxnSpPr>
          <p:cNvPr id="10" name="Straight Connector 9"/>
          <p:cNvCxnSpPr>
            <a:stCxn id="4" idx="3"/>
            <a:endCxn id="7" idx="1"/>
          </p:cNvCxnSpPr>
          <p:nvPr/>
        </p:nvCxnSpPr>
        <p:spPr>
          <a:xfrm>
            <a:off x="3437390" y="2676626"/>
            <a:ext cx="346265" cy="0"/>
          </a:xfrm>
          <a:prstGeom prst="straightConnector1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sp>
        <p:nvSpPr>
          <p:cNvPr id="41" name="Rounded Rectangle 40"/>
          <p:cNvSpPr/>
          <p:nvPr/>
        </p:nvSpPr>
        <p:spPr>
          <a:xfrm>
            <a:off x="4697511" y="1028433"/>
            <a:ext cx="927847" cy="433988"/>
          </a:xfrm>
          <a:prstGeom prst="roundRect">
            <a:avLst>
              <a:gd name="adj" fmla="val 35833"/>
            </a:avLst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36000" rtlCol="0" anchor="ctr">
            <a:spAutoFit/>
          </a:bodyPr>
          <a:lstStyle/>
          <a:p>
            <a:pPr algn="ctr"/>
            <a:r>
              <a:rPr lang="en-US" sz="2000" noProof="1"/>
              <a:t>Sahil</a:t>
            </a:r>
          </a:p>
        </p:txBody>
      </p:sp>
      <p:sp>
        <p:nvSpPr>
          <p:cNvPr id="53" name="Rounded Rectangle 52"/>
          <p:cNvSpPr/>
          <p:nvPr/>
        </p:nvSpPr>
        <p:spPr>
          <a:xfrm>
            <a:off x="4703861" y="1762056"/>
            <a:ext cx="1040806" cy="433988"/>
          </a:xfrm>
          <a:prstGeom prst="roundRect">
            <a:avLst>
              <a:gd name="adj" fmla="val 35833"/>
            </a:avLst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36000" rtlCol="0" anchor="ctr">
            <a:spAutoFit/>
          </a:bodyPr>
          <a:lstStyle/>
          <a:p>
            <a:pPr algn="ctr"/>
            <a:r>
              <a:rPr lang="en-US" sz="2000" noProof="1" smtClean="0"/>
              <a:t>Prakash</a:t>
            </a:r>
            <a:endParaRPr lang="en-US" sz="2000" noProof="1"/>
          </a:p>
        </p:txBody>
      </p:sp>
      <p:sp>
        <p:nvSpPr>
          <p:cNvPr id="54" name="Rounded Rectangle 53"/>
          <p:cNvSpPr/>
          <p:nvPr/>
        </p:nvSpPr>
        <p:spPr>
          <a:xfrm>
            <a:off x="4843179" y="2459632"/>
            <a:ext cx="918884" cy="433988"/>
          </a:xfrm>
          <a:prstGeom prst="roundRect">
            <a:avLst>
              <a:gd name="adj" fmla="val 35833"/>
            </a:avLst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36000" rtlCol="0" anchor="ctr">
            <a:spAutoFit/>
          </a:bodyPr>
          <a:lstStyle/>
          <a:p>
            <a:pPr algn="ctr"/>
            <a:r>
              <a:rPr lang="en-US" sz="2000" noProof="1"/>
              <a:t>Steve</a:t>
            </a:r>
          </a:p>
        </p:txBody>
      </p:sp>
      <p:sp>
        <p:nvSpPr>
          <p:cNvPr id="55" name="Rounded Rectangle 54"/>
          <p:cNvSpPr/>
          <p:nvPr/>
        </p:nvSpPr>
        <p:spPr>
          <a:xfrm>
            <a:off x="4957479" y="3157210"/>
            <a:ext cx="918884" cy="433988"/>
          </a:xfrm>
          <a:prstGeom prst="roundRect">
            <a:avLst>
              <a:gd name="adj" fmla="val 35833"/>
            </a:avLst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36000" rtlCol="0" anchor="ctr">
            <a:spAutoFit/>
          </a:bodyPr>
          <a:lstStyle/>
          <a:p>
            <a:pPr algn="ctr"/>
            <a:r>
              <a:rPr lang="en-US" sz="2000" noProof="1" smtClean="0"/>
              <a:t>Kiril</a:t>
            </a:r>
            <a:endParaRPr lang="en-US" sz="2000" noProof="1"/>
          </a:p>
        </p:txBody>
      </p:sp>
      <p:sp>
        <p:nvSpPr>
          <p:cNvPr id="56" name="Rounded Rectangle 55"/>
          <p:cNvSpPr/>
          <p:nvPr/>
        </p:nvSpPr>
        <p:spPr>
          <a:xfrm>
            <a:off x="5001063" y="3942439"/>
            <a:ext cx="923365" cy="433988"/>
          </a:xfrm>
          <a:prstGeom prst="roundRect">
            <a:avLst>
              <a:gd name="adj" fmla="val 35833"/>
            </a:avLst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36000" rtlCol="0" anchor="ctr">
            <a:spAutoFit/>
          </a:bodyPr>
          <a:lstStyle/>
          <a:p>
            <a:pPr algn="ctr"/>
            <a:r>
              <a:rPr lang="en-US" sz="2000" noProof="1" smtClean="0"/>
              <a:t>Stefan</a:t>
            </a:r>
            <a:endParaRPr lang="en-US" sz="2000" noProof="1"/>
          </a:p>
        </p:txBody>
      </p:sp>
      <p:sp>
        <p:nvSpPr>
          <p:cNvPr id="57" name="Rounded Rectangle 56"/>
          <p:cNvSpPr/>
          <p:nvPr/>
        </p:nvSpPr>
        <p:spPr>
          <a:xfrm>
            <a:off x="4982013" y="4640018"/>
            <a:ext cx="923366" cy="433988"/>
          </a:xfrm>
          <a:prstGeom prst="roundRect">
            <a:avLst>
              <a:gd name="adj" fmla="val 35833"/>
            </a:avLst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36000" rtlCol="0" anchor="ctr">
            <a:spAutoFit/>
          </a:bodyPr>
          <a:lstStyle/>
          <a:p>
            <a:pPr algn="ctr"/>
            <a:r>
              <a:rPr lang="en-US" sz="2000" noProof="1" smtClean="0"/>
              <a:t>Ivan</a:t>
            </a:r>
            <a:endParaRPr lang="en-US" sz="2000" noProof="1"/>
          </a:p>
        </p:txBody>
      </p:sp>
      <p:cxnSp>
        <p:nvCxnSpPr>
          <p:cNvPr id="59" name="Straight Connector 9"/>
          <p:cNvCxnSpPr>
            <a:stCxn id="54" idx="2"/>
            <a:endCxn id="55" idx="0"/>
          </p:cNvCxnSpPr>
          <p:nvPr/>
        </p:nvCxnSpPr>
        <p:spPr>
          <a:xfrm>
            <a:off x="5302621" y="2893620"/>
            <a:ext cx="114300" cy="263590"/>
          </a:xfrm>
          <a:prstGeom prst="straightConnector1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60" name="Straight Connector 9"/>
          <p:cNvCxnSpPr>
            <a:stCxn id="56" idx="0"/>
            <a:endCxn id="55" idx="2"/>
          </p:cNvCxnSpPr>
          <p:nvPr/>
        </p:nvCxnSpPr>
        <p:spPr>
          <a:xfrm flipH="1" flipV="1">
            <a:off x="5416921" y="3591198"/>
            <a:ext cx="45825" cy="351241"/>
          </a:xfrm>
          <a:prstGeom prst="straightConnector1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sp>
        <p:nvSpPr>
          <p:cNvPr id="62" name="Rounded Rectangle 61"/>
          <p:cNvSpPr/>
          <p:nvPr/>
        </p:nvSpPr>
        <p:spPr>
          <a:xfrm>
            <a:off x="3819301" y="4640019"/>
            <a:ext cx="912879" cy="433988"/>
          </a:xfrm>
          <a:prstGeom prst="roundRect">
            <a:avLst>
              <a:gd name="adj" fmla="val 35833"/>
            </a:avLst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36000" rtlCol="0" anchor="ctr">
            <a:spAutoFit/>
          </a:bodyPr>
          <a:lstStyle/>
          <a:p>
            <a:pPr algn="ctr"/>
            <a:r>
              <a:rPr lang="en-US" sz="2000" noProof="1" smtClean="0"/>
              <a:t>Misho</a:t>
            </a:r>
            <a:endParaRPr lang="en-US" sz="2000" noProof="1"/>
          </a:p>
        </p:txBody>
      </p:sp>
      <p:sp>
        <p:nvSpPr>
          <p:cNvPr id="63" name="Rounded Rectangle 62"/>
          <p:cNvSpPr/>
          <p:nvPr/>
        </p:nvSpPr>
        <p:spPr>
          <a:xfrm>
            <a:off x="3685048" y="3942442"/>
            <a:ext cx="838206" cy="433988"/>
          </a:xfrm>
          <a:prstGeom prst="roundRect">
            <a:avLst>
              <a:gd name="adj" fmla="val 35833"/>
            </a:avLst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36000" rtlCol="0" anchor="ctr">
            <a:spAutoFit/>
          </a:bodyPr>
          <a:lstStyle/>
          <a:p>
            <a:pPr algn="ctr"/>
            <a:r>
              <a:rPr lang="en-US" sz="2000" noProof="1" smtClean="0"/>
              <a:t>Didi</a:t>
            </a:r>
            <a:endParaRPr lang="en-US" sz="2000" noProof="1"/>
          </a:p>
        </p:txBody>
      </p:sp>
      <p:cxnSp>
        <p:nvCxnSpPr>
          <p:cNvPr id="64" name="Straight Connector 9"/>
          <p:cNvCxnSpPr>
            <a:stCxn id="63" idx="3"/>
            <a:endCxn id="56" idx="1"/>
          </p:cNvCxnSpPr>
          <p:nvPr/>
        </p:nvCxnSpPr>
        <p:spPr>
          <a:xfrm flipV="1">
            <a:off x="4523254" y="4159433"/>
            <a:ext cx="477809" cy="3"/>
          </a:xfrm>
          <a:prstGeom prst="straightConnector1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70" name="Straight Connector 9"/>
          <p:cNvCxnSpPr>
            <a:stCxn id="62" idx="3"/>
            <a:endCxn id="57" idx="1"/>
          </p:cNvCxnSpPr>
          <p:nvPr/>
        </p:nvCxnSpPr>
        <p:spPr>
          <a:xfrm flipV="1">
            <a:off x="4732180" y="4857012"/>
            <a:ext cx="249833" cy="1"/>
          </a:xfrm>
          <a:prstGeom prst="straightConnector1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sp>
        <p:nvSpPr>
          <p:cNvPr id="80" name="Rounded Rectangle 79"/>
          <p:cNvSpPr/>
          <p:nvPr/>
        </p:nvSpPr>
        <p:spPr>
          <a:xfrm>
            <a:off x="3853699" y="3157210"/>
            <a:ext cx="927847" cy="433988"/>
          </a:xfrm>
          <a:prstGeom prst="roundRect">
            <a:avLst>
              <a:gd name="adj" fmla="val 35833"/>
            </a:avLst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36000" rtlCol="0" anchor="ctr">
            <a:spAutoFit/>
          </a:bodyPr>
          <a:lstStyle/>
          <a:p>
            <a:pPr algn="ctr"/>
            <a:r>
              <a:rPr lang="en-US" sz="2000" noProof="1" smtClean="0"/>
              <a:t>Maria</a:t>
            </a:r>
            <a:endParaRPr lang="en-US" sz="2000" noProof="1"/>
          </a:p>
        </p:txBody>
      </p:sp>
      <p:cxnSp>
        <p:nvCxnSpPr>
          <p:cNvPr id="81" name="Straight Connector 9"/>
          <p:cNvCxnSpPr>
            <a:stCxn id="80" idx="2"/>
            <a:endCxn id="63" idx="0"/>
          </p:cNvCxnSpPr>
          <p:nvPr/>
        </p:nvCxnSpPr>
        <p:spPr>
          <a:xfrm flipH="1">
            <a:off x="4104151" y="3591198"/>
            <a:ext cx="213472" cy="351244"/>
          </a:xfrm>
          <a:prstGeom prst="straightConnector1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sp>
        <p:nvSpPr>
          <p:cNvPr id="84" name="Rounded Rectangle 83"/>
          <p:cNvSpPr/>
          <p:nvPr/>
        </p:nvSpPr>
        <p:spPr>
          <a:xfrm>
            <a:off x="2681185" y="3157210"/>
            <a:ext cx="927847" cy="433988"/>
          </a:xfrm>
          <a:prstGeom prst="roundRect">
            <a:avLst>
              <a:gd name="adj" fmla="val 35833"/>
            </a:avLst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36000" rtlCol="0" anchor="ctr">
            <a:spAutoFit/>
          </a:bodyPr>
          <a:lstStyle/>
          <a:p>
            <a:pPr algn="ctr"/>
            <a:r>
              <a:rPr lang="en-US" sz="2000" noProof="1" smtClean="0"/>
              <a:t>Diana</a:t>
            </a:r>
            <a:endParaRPr lang="en-US" sz="2000" noProof="1"/>
          </a:p>
        </p:txBody>
      </p:sp>
      <p:cxnSp>
        <p:nvCxnSpPr>
          <p:cNvPr id="85" name="Straight Connector 9"/>
          <p:cNvCxnSpPr>
            <a:stCxn id="84" idx="3"/>
            <a:endCxn id="80" idx="1"/>
          </p:cNvCxnSpPr>
          <p:nvPr/>
        </p:nvCxnSpPr>
        <p:spPr>
          <a:xfrm>
            <a:off x="3609032" y="3374204"/>
            <a:ext cx="244667" cy="0"/>
          </a:xfrm>
          <a:prstGeom prst="straightConnector1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sp>
        <p:nvSpPr>
          <p:cNvPr id="88" name="Rounded Rectangle 87"/>
          <p:cNvSpPr/>
          <p:nvPr/>
        </p:nvSpPr>
        <p:spPr>
          <a:xfrm>
            <a:off x="2265436" y="3942441"/>
            <a:ext cx="927847" cy="433988"/>
          </a:xfrm>
          <a:prstGeom prst="roundRect">
            <a:avLst>
              <a:gd name="adj" fmla="val 35833"/>
            </a:avLst>
          </a:prstGeom>
          <a:solidFill>
            <a:schemeClr val="accent6">
              <a:lumMod val="20000"/>
              <a:lumOff val="80000"/>
            </a:scheme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36000" rtlCol="0" anchor="ctr">
            <a:spAutoFit/>
          </a:bodyPr>
          <a:lstStyle/>
          <a:p>
            <a:pPr algn="ctr"/>
            <a:r>
              <a:rPr lang="en-US" sz="2000" noProof="1"/>
              <a:t>Petya</a:t>
            </a:r>
          </a:p>
        </p:txBody>
      </p:sp>
      <p:sp>
        <p:nvSpPr>
          <p:cNvPr id="89" name="Rounded Rectangle 88"/>
          <p:cNvSpPr/>
          <p:nvPr/>
        </p:nvSpPr>
        <p:spPr>
          <a:xfrm>
            <a:off x="2708443" y="4640019"/>
            <a:ext cx="927847" cy="433988"/>
          </a:xfrm>
          <a:prstGeom prst="roundRect">
            <a:avLst>
              <a:gd name="adj" fmla="val 35833"/>
            </a:avLst>
          </a:prstGeom>
          <a:solidFill>
            <a:schemeClr val="accent6">
              <a:lumMod val="20000"/>
              <a:lumOff val="80000"/>
            </a:scheme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36000" rtlCol="0" anchor="ctr">
            <a:spAutoFit/>
          </a:bodyPr>
          <a:lstStyle/>
          <a:p>
            <a:pPr algn="ctr"/>
            <a:r>
              <a:rPr lang="en-US" sz="2000" noProof="1"/>
              <a:t>Katya</a:t>
            </a:r>
          </a:p>
        </p:txBody>
      </p:sp>
      <p:cxnSp>
        <p:nvCxnSpPr>
          <p:cNvPr id="96" name="Straight Connector 9"/>
          <p:cNvCxnSpPr>
            <a:endCxn id="88" idx="0"/>
          </p:cNvCxnSpPr>
          <p:nvPr/>
        </p:nvCxnSpPr>
        <p:spPr>
          <a:xfrm flipH="1">
            <a:off x="2729360" y="3591197"/>
            <a:ext cx="110945" cy="351244"/>
          </a:xfrm>
          <a:prstGeom prst="straightConnector1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99" name="Straight Connector 9"/>
          <p:cNvCxnSpPr/>
          <p:nvPr/>
        </p:nvCxnSpPr>
        <p:spPr>
          <a:xfrm>
            <a:off x="3499177" y="3591197"/>
            <a:ext cx="261458" cy="362049"/>
          </a:xfrm>
          <a:prstGeom prst="straightConnector1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201" name="Straight Connector 9"/>
          <p:cNvCxnSpPr>
            <a:stCxn id="88" idx="3"/>
            <a:endCxn id="63" idx="1"/>
          </p:cNvCxnSpPr>
          <p:nvPr/>
        </p:nvCxnSpPr>
        <p:spPr>
          <a:xfrm>
            <a:off x="3193283" y="4159435"/>
            <a:ext cx="491765" cy="1"/>
          </a:xfrm>
          <a:prstGeom prst="straightConnector1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212" name="Straight Connector 9"/>
          <p:cNvCxnSpPr/>
          <p:nvPr/>
        </p:nvCxnSpPr>
        <p:spPr>
          <a:xfrm flipH="1">
            <a:off x="3543300" y="4365349"/>
            <a:ext cx="210980" cy="286026"/>
          </a:xfrm>
          <a:prstGeom prst="straightConnector1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215" name="Straight Connector 9"/>
          <p:cNvCxnSpPr>
            <a:stCxn id="88" idx="2"/>
          </p:cNvCxnSpPr>
          <p:nvPr/>
        </p:nvCxnSpPr>
        <p:spPr>
          <a:xfrm>
            <a:off x="2729360" y="4376429"/>
            <a:ext cx="110945" cy="263589"/>
          </a:xfrm>
          <a:prstGeom prst="straightConnector1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220" name="Straight Connector 9"/>
          <p:cNvCxnSpPr>
            <a:stCxn id="56" idx="2"/>
            <a:endCxn id="57" idx="0"/>
          </p:cNvCxnSpPr>
          <p:nvPr/>
        </p:nvCxnSpPr>
        <p:spPr>
          <a:xfrm flipH="1">
            <a:off x="5443696" y="4376427"/>
            <a:ext cx="19050" cy="263591"/>
          </a:xfrm>
          <a:prstGeom prst="straightConnector1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224" name="Straight Connector 9"/>
          <p:cNvCxnSpPr>
            <a:endCxn id="62" idx="0"/>
          </p:cNvCxnSpPr>
          <p:nvPr/>
        </p:nvCxnSpPr>
        <p:spPr>
          <a:xfrm>
            <a:off x="4152900" y="4384675"/>
            <a:ext cx="122841" cy="255344"/>
          </a:xfrm>
          <a:prstGeom prst="straightConnector1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228" name="Straight Connector 9"/>
          <p:cNvCxnSpPr>
            <a:stCxn id="53" idx="2"/>
            <a:endCxn id="54" idx="0"/>
          </p:cNvCxnSpPr>
          <p:nvPr/>
        </p:nvCxnSpPr>
        <p:spPr>
          <a:xfrm>
            <a:off x="5224264" y="2196044"/>
            <a:ext cx="78357" cy="263588"/>
          </a:xfrm>
          <a:prstGeom prst="straightConnector1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235" name="Straight Arrow Connector 234"/>
          <p:cNvCxnSpPr/>
          <p:nvPr/>
        </p:nvCxnSpPr>
        <p:spPr>
          <a:xfrm>
            <a:off x="3402191" y="2256915"/>
            <a:ext cx="347089" cy="223126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241" name="Straight Arrow Connector 240"/>
          <p:cNvCxnSpPr/>
          <p:nvPr/>
        </p:nvCxnSpPr>
        <p:spPr>
          <a:xfrm>
            <a:off x="2334547" y="3526125"/>
            <a:ext cx="178844" cy="328646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244" name="Straight Connector 9"/>
          <p:cNvCxnSpPr/>
          <p:nvPr/>
        </p:nvCxnSpPr>
        <p:spPr>
          <a:xfrm>
            <a:off x="4719952" y="3570194"/>
            <a:ext cx="328298" cy="423956"/>
          </a:xfrm>
          <a:prstGeom prst="straightConnector1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sp>
        <p:nvSpPr>
          <p:cNvPr id="36" name="Rounded Rectangle 35"/>
          <p:cNvSpPr/>
          <p:nvPr/>
        </p:nvSpPr>
        <p:spPr>
          <a:xfrm>
            <a:off x="7229854" y="1813912"/>
            <a:ext cx="874059" cy="433988"/>
          </a:xfrm>
          <a:prstGeom prst="roundRect">
            <a:avLst>
              <a:gd name="adj" fmla="val 35833"/>
            </a:avLst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36000" rtlCol="0" anchor="ctr">
            <a:spAutoFit/>
          </a:bodyPr>
          <a:lstStyle/>
          <a:p>
            <a:pPr algn="ctr"/>
            <a:r>
              <a:rPr lang="en-US" sz="2000" noProof="1" smtClean="0"/>
              <a:t>Adi</a:t>
            </a:r>
            <a:endParaRPr lang="en-US" sz="2000" noProof="1"/>
          </a:p>
        </p:txBody>
      </p:sp>
      <p:sp>
        <p:nvSpPr>
          <p:cNvPr id="37" name="Rounded Rectangle 36"/>
          <p:cNvSpPr/>
          <p:nvPr/>
        </p:nvSpPr>
        <p:spPr>
          <a:xfrm>
            <a:off x="6315457" y="2452652"/>
            <a:ext cx="1101052" cy="433988"/>
          </a:xfrm>
          <a:prstGeom prst="roundRect">
            <a:avLst>
              <a:gd name="adj" fmla="val 35833"/>
            </a:avLst>
          </a:prstGeom>
          <a:solidFill>
            <a:schemeClr val="accent6">
              <a:lumMod val="20000"/>
              <a:lumOff val="80000"/>
            </a:scheme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36000" rtlCol="0" anchor="ctr">
            <a:spAutoFit/>
          </a:bodyPr>
          <a:lstStyle/>
          <a:p>
            <a:pPr algn="ctr"/>
            <a:r>
              <a:rPr lang="en-US" sz="2000" noProof="1"/>
              <a:t>Mustafa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8050126" y="2452651"/>
            <a:ext cx="927847" cy="433988"/>
          </a:xfrm>
          <a:prstGeom prst="roundRect">
            <a:avLst>
              <a:gd name="adj" fmla="val 35833"/>
            </a:avLst>
          </a:prstGeom>
          <a:solidFill>
            <a:schemeClr val="accent6">
              <a:lumMod val="20000"/>
              <a:lumOff val="80000"/>
            </a:scheme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36000" rtlCol="0" anchor="ctr">
            <a:spAutoFit/>
          </a:bodyPr>
          <a:lstStyle/>
          <a:p>
            <a:pPr algn="ctr"/>
            <a:r>
              <a:rPr lang="en-US" sz="2000" noProof="1"/>
              <a:t>Nakov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7202961" y="3104837"/>
            <a:ext cx="927847" cy="433988"/>
          </a:xfrm>
          <a:prstGeom prst="roundRect">
            <a:avLst>
              <a:gd name="adj" fmla="val 35833"/>
            </a:avLst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36000" rtlCol="0" anchor="ctr">
            <a:spAutoFit/>
          </a:bodyPr>
          <a:lstStyle/>
          <a:p>
            <a:pPr algn="ctr"/>
            <a:r>
              <a:rPr lang="en-US" sz="2000" noProof="1" smtClean="0"/>
              <a:t>Gogo</a:t>
            </a:r>
            <a:endParaRPr lang="en-US" sz="2000" noProof="1"/>
          </a:p>
        </p:txBody>
      </p:sp>
      <p:cxnSp>
        <p:nvCxnSpPr>
          <p:cNvPr id="40" name="Straight Connector 9"/>
          <p:cNvCxnSpPr>
            <a:stCxn id="36" idx="3"/>
            <a:endCxn id="38" idx="0"/>
          </p:cNvCxnSpPr>
          <p:nvPr/>
        </p:nvCxnSpPr>
        <p:spPr>
          <a:xfrm>
            <a:off x="8103913" y="2030906"/>
            <a:ext cx="410137" cy="421745"/>
          </a:xfrm>
          <a:prstGeom prst="curvedConnector2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42" name="Straight Connector 9"/>
          <p:cNvCxnSpPr>
            <a:stCxn id="36" idx="1"/>
            <a:endCxn id="37" idx="0"/>
          </p:cNvCxnSpPr>
          <p:nvPr/>
        </p:nvCxnSpPr>
        <p:spPr>
          <a:xfrm rot="10800000" flipV="1">
            <a:off x="6865984" y="2030906"/>
            <a:ext cx="363871" cy="421746"/>
          </a:xfrm>
          <a:prstGeom prst="curvedConnector2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43" name="Straight Connector 9"/>
          <p:cNvCxnSpPr>
            <a:stCxn id="39" idx="1"/>
            <a:endCxn id="37" idx="2"/>
          </p:cNvCxnSpPr>
          <p:nvPr/>
        </p:nvCxnSpPr>
        <p:spPr>
          <a:xfrm rot="10800000">
            <a:off x="6865983" y="2886641"/>
            <a:ext cx="336978" cy="435191"/>
          </a:xfrm>
          <a:prstGeom prst="curvedConnector2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44" name="Straight Connector 9"/>
          <p:cNvCxnSpPr>
            <a:stCxn id="38" idx="2"/>
            <a:endCxn id="39" idx="3"/>
          </p:cNvCxnSpPr>
          <p:nvPr/>
        </p:nvCxnSpPr>
        <p:spPr>
          <a:xfrm rot="5400000">
            <a:off x="8104833" y="2912614"/>
            <a:ext cx="435192" cy="383242"/>
          </a:xfrm>
          <a:prstGeom prst="curvedConnector2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45" name="Straight Connector 9"/>
          <p:cNvCxnSpPr>
            <a:stCxn id="36" idx="2"/>
            <a:endCxn id="39" idx="0"/>
          </p:cNvCxnSpPr>
          <p:nvPr/>
        </p:nvCxnSpPr>
        <p:spPr>
          <a:xfrm rot="16200000" flipH="1">
            <a:off x="7238416" y="2676367"/>
            <a:ext cx="856937" cy="1"/>
          </a:xfrm>
          <a:prstGeom prst="curvedConnector3">
            <a:avLst>
              <a:gd name="adj1" fmla="val 50000"/>
            </a:avLst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46" name="Straight Arrow Connector 45"/>
          <p:cNvCxnSpPr/>
          <p:nvPr/>
        </p:nvCxnSpPr>
        <p:spPr>
          <a:xfrm flipH="1">
            <a:off x="9984644" y="1926132"/>
            <a:ext cx="304804" cy="411002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sp>
        <p:nvSpPr>
          <p:cNvPr id="52" name="Rounded Rectangle 51"/>
          <p:cNvSpPr/>
          <p:nvPr/>
        </p:nvSpPr>
        <p:spPr>
          <a:xfrm>
            <a:off x="9441895" y="2459632"/>
            <a:ext cx="927847" cy="433988"/>
          </a:xfrm>
          <a:prstGeom prst="roundRect">
            <a:avLst>
              <a:gd name="adj" fmla="val 35833"/>
            </a:avLst>
          </a:prstGeom>
          <a:solidFill>
            <a:schemeClr val="accent6">
              <a:lumMod val="20000"/>
              <a:lumOff val="80000"/>
            </a:scheme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36000" rtlCol="0" anchor="ctr">
            <a:spAutoFit/>
          </a:bodyPr>
          <a:lstStyle/>
          <a:p>
            <a:pPr algn="ctr"/>
            <a:r>
              <a:rPr lang="en-US" sz="2000" noProof="1" smtClean="0"/>
              <a:t>Magy</a:t>
            </a:r>
            <a:endParaRPr lang="en-US" sz="2000" noProof="1"/>
          </a:p>
        </p:txBody>
      </p:sp>
      <p:cxnSp>
        <p:nvCxnSpPr>
          <p:cNvPr id="58" name="Straight Connector 9"/>
          <p:cNvCxnSpPr>
            <a:stCxn id="52" idx="1"/>
            <a:endCxn id="38" idx="3"/>
          </p:cNvCxnSpPr>
          <p:nvPr/>
        </p:nvCxnSpPr>
        <p:spPr>
          <a:xfrm flipH="1" flipV="1">
            <a:off x="8977973" y="2669645"/>
            <a:ext cx="463922" cy="6981"/>
          </a:xfrm>
          <a:prstGeom prst="straightConnector1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sp>
        <p:nvSpPr>
          <p:cNvPr id="61" name="Rounded Rectangle 60"/>
          <p:cNvSpPr/>
          <p:nvPr/>
        </p:nvSpPr>
        <p:spPr>
          <a:xfrm>
            <a:off x="1007476" y="3954233"/>
            <a:ext cx="927847" cy="433988"/>
          </a:xfrm>
          <a:prstGeom prst="roundRect">
            <a:avLst>
              <a:gd name="adj" fmla="val 35833"/>
            </a:avLst>
          </a:prstGeom>
          <a:solidFill>
            <a:schemeClr val="accent6">
              <a:lumMod val="20000"/>
              <a:lumOff val="80000"/>
            </a:scheme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36000" rtlCol="0" anchor="ctr">
            <a:spAutoFit/>
          </a:bodyPr>
          <a:lstStyle/>
          <a:p>
            <a:pPr algn="ctr"/>
            <a:r>
              <a:rPr lang="en-US" sz="2000" noProof="1"/>
              <a:t>Alex</a:t>
            </a:r>
          </a:p>
        </p:txBody>
      </p:sp>
      <p:cxnSp>
        <p:nvCxnSpPr>
          <p:cNvPr id="65" name="Straight Connector 9"/>
          <p:cNvCxnSpPr>
            <a:stCxn id="61" idx="3"/>
            <a:endCxn id="88" idx="1"/>
          </p:cNvCxnSpPr>
          <p:nvPr/>
        </p:nvCxnSpPr>
        <p:spPr>
          <a:xfrm flipV="1">
            <a:off x="1935323" y="4159435"/>
            <a:ext cx="330113" cy="11792"/>
          </a:xfrm>
          <a:prstGeom prst="straightConnector1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50" name="Straight Connector 9"/>
          <p:cNvCxnSpPr>
            <a:stCxn id="41" idx="2"/>
            <a:endCxn id="53" idx="0"/>
          </p:cNvCxnSpPr>
          <p:nvPr/>
        </p:nvCxnSpPr>
        <p:spPr>
          <a:xfrm>
            <a:off x="5161435" y="1462421"/>
            <a:ext cx="62829" cy="299635"/>
          </a:xfrm>
          <a:prstGeom prst="straightConnector1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1255505" y="3538825"/>
            <a:ext cx="178844" cy="328646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2247403" y="4714972"/>
            <a:ext cx="369017" cy="12934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68" name="Straight Arrow Connector 67"/>
          <p:cNvCxnSpPr/>
          <p:nvPr/>
        </p:nvCxnSpPr>
        <p:spPr>
          <a:xfrm flipH="1">
            <a:off x="8700449" y="1961083"/>
            <a:ext cx="304804" cy="411002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6340857" y="2030906"/>
            <a:ext cx="270619" cy="333224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4220840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455935" y="2459632"/>
            <a:ext cx="981455" cy="433988"/>
          </a:xfrm>
          <a:prstGeom prst="roundRect">
            <a:avLst>
              <a:gd name="adj" fmla="val 35833"/>
            </a:avLst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36000" rtlCol="0" anchor="ctr">
            <a:spAutoFit/>
          </a:bodyPr>
          <a:lstStyle/>
          <a:p>
            <a:pPr algn="ctr"/>
            <a:r>
              <a:rPr lang="en-US" sz="2000" noProof="1" smtClean="0"/>
              <a:t>Mridul</a:t>
            </a:r>
            <a:endParaRPr lang="en-US" sz="2000" noProof="1"/>
          </a:p>
        </p:txBody>
      </p:sp>
      <p:sp>
        <p:nvSpPr>
          <p:cNvPr id="7" name="Rounded Rectangle 6"/>
          <p:cNvSpPr/>
          <p:nvPr/>
        </p:nvSpPr>
        <p:spPr>
          <a:xfrm>
            <a:off x="3783655" y="2459632"/>
            <a:ext cx="740698" cy="433988"/>
          </a:xfrm>
          <a:prstGeom prst="roundRect">
            <a:avLst>
              <a:gd name="adj" fmla="val 35833"/>
            </a:avLst>
          </a:prstGeom>
          <a:solidFill>
            <a:schemeClr val="accent6">
              <a:lumMod val="20000"/>
              <a:lumOff val="80000"/>
            </a:scheme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36000" rtlCol="0" anchor="ctr">
            <a:spAutoFit/>
          </a:bodyPr>
          <a:lstStyle/>
          <a:p>
            <a:pPr algn="ctr"/>
            <a:r>
              <a:rPr lang="en-US" sz="2000" noProof="1"/>
              <a:t>Arif</a:t>
            </a:r>
          </a:p>
        </p:txBody>
      </p:sp>
      <p:cxnSp>
        <p:nvCxnSpPr>
          <p:cNvPr id="10" name="Straight Connector 9"/>
          <p:cNvCxnSpPr>
            <a:stCxn id="4" idx="3"/>
            <a:endCxn id="7" idx="1"/>
          </p:cNvCxnSpPr>
          <p:nvPr/>
        </p:nvCxnSpPr>
        <p:spPr>
          <a:xfrm>
            <a:off x="3437390" y="2676626"/>
            <a:ext cx="346265" cy="0"/>
          </a:xfrm>
          <a:prstGeom prst="straightConnector1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sp>
        <p:nvSpPr>
          <p:cNvPr id="41" name="Rounded Rectangle 40"/>
          <p:cNvSpPr/>
          <p:nvPr/>
        </p:nvSpPr>
        <p:spPr>
          <a:xfrm>
            <a:off x="4697511" y="1028433"/>
            <a:ext cx="927847" cy="433988"/>
          </a:xfrm>
          <a:prstGeom prst="roundRect">
            <a:avLst>
              <a:gd name="adj" fmla="val 35833"/>
            </a:avLst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36000" rtlCol="0" anchor="ctr">
            <a:spAutoFit/>
          </a:bodyPr>
          <a:lstStyle/>
          <a:p>
            <a:pPr algn="ctr"/>
            <a:r>
              <a:rPr lang="en-US" sz="2000" noProof="1"/>
              <a:t>Sahil</a:t>
            </a:r>
          </a:p>
        </p:txBody>
      </p:sp>
      <p:sp>
        <p:nvSpPr>
          <p:cNvPr id="53" name="Rounded Rectangle 52"/>
          <p:cNvSpPr/>
          <p:nvPr/>
        </p:nvSpPr>
        <p:spPr>
          <a:xfrm>
            <a:off x="4703861" y="1762056"/>
            <a:ext cx="1040806" cy="433988"/>
          </a:xfrm>
          <a:prstGeom prst="roundRect">
            <a:avLst>
              <a:gd name="adj" fmla="val 35833"/>
            </a:avLst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36000" rtlCol="0" anchor="ctr">
            <a:spAutoFit/>
          </a:bodyPr>
          <a:lstStyle/>
          <a:p>
            <a:pPr algn="ctr"/>
            <a:r>
              <a:rPr lang="en-US" sz="2000" noProof="1"/>
              <a:t>Prakash</a:t>
            </a:r>
          </a:p>
        </p:txBody>
      </p:sp>
      <p:sp>
        <p:nvSpPr>
          <p:cNvPr id="54" name="Rounded Rectangle 53"/>
          <p:cNvSpPr/>
          <p:nvPr/>
        </p:nvSpPr>
        <p:spPr>
          <a:xfrm>
            <a:off x="4843179" y="2459632"/>
            <a:ext cx="918884" cy="433988"/>
          </a:xfrm>
          <a:prstGeom prst="roundRect">
            <a:avLst>
              <a:gd name="adj" fmla="val 35833"/>
            </a:avLst>
          </a:prstGeom>
          <a:solidFill>
            <a:schemeClr val="accent6">
              <a:lumMod val="20000"/>
              <a:lumOff val="80000"/>
            </a:scheme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36000" rtlCol="0" anchor="ctr">
            <a:spAutoFit/>
          </a:bodyPr>
          <a:lstStyle/>
          <a:p>
            <a:pPr algn="ctr"/>
            <a:r>
              <a:rPr lang="en-US" sz="2000" noProof="1"/>
              <a:t>Steve</a:t>
            </a:r>
          </a:p>
        </p:txBody>
      </p:sp>
      <p:sp>
        <p:nvSpPr>
          <p:cNvPr id="55" name="Rounded Rectangle 54"/>
          <p:cNvSpPr/>
          <p:nvPr/>
        </p:nvSpPr>
        <p:spPr>
          <a:xfrm>
            <a:off x="4957479" y="3157210"/>
            <a:ext cx="918884" cy="433988"/>
          </a:xfrm>
          <a:prstGeom prst="roundRect">
            <a:avLst>
              <a:gd name="adj" fmla="val 35833"/>
            </a:avLst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36000" rtlCol="0" anchor="ctr">
            <a:spAutoFit/>
          </a:bodyPr>
          <a:lstStyle/>
          <a:p>
            <a:pPr algn="ctr"/>
            <a:r>
              <a:rPr lang="en-US" sz="2000" noProof="1" smtClean="0"/>
              <a:t>Kiril</a:t>
            </a:r>
            <a:endParaRPr lang="en-US" sz="2000" noProof="1"/>
          </a:p>
        </p:txBody>
      </p:sp>
      <p:sp>
        <p:nvSpPr>
          <p:cNvPr id="56" name="Rounded Rectangle 55"/>
          <p:cNvSpPr/>
          <p:nvPr/>
        </p:nvSpPr>
        <p:spPr>
          <a:xfrm>
            <a:off x="5001063" y="3942439"/>
            <a:ext cx="923365" cy="433988"/>
          </a:xfrm>
          <a:prstGeom prst="roundRect">
            <a:avLst>
              <a:gd name="adj" fmla="val 35833"/>
            </a:avLst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36000" rtlCol="0" anchor="ctr">
            <a:spAutoFit/>
          </a:bodyPr>
          <a:lstStyle/>
          <a:p>
            <a:pPr algn="ctr"/>
            <a:r>
              <a:rPr lang="en-US" sz="2000" noProof="1"/>
              <a:t>Stefan</a:t>
            </a:r>
          </a:p>
        </p:txBody>
      </p:sp>
      <p:sp>
        <p:nvSpPr>
          <p:cNvPr id="57" name="Rounded Rectangle 56"/>
          <p:cNvSpPr/>
          <p:nvPr/>
        </p:nvSpPr>
        <p:spPr>
          <a:xfrm>
            <a:off x="4982013" y="4640018"/>
            <a:ext cx="923366" cy="433988"/>
          </a:xfrm>
          <a:prstGeom prst="roundRect">
            <a:avLst>
              <a:gd name="adj" fmla="val 35833"/>
            </a:avLst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36000" rtlCol="0" anchor="ctr">
            <a:spAutoFit/>
          </a:bodyPr>
          <a:lstStyle/>
          <a:p>
            <a:pPr algn="ctr"/>
            <a:r>
              <a:rPr lang="en-US" sz="2000" noProof="1" smtClean="0"/>
              <a:t>Ivan</a:t>
            </a:r>
            <a:endParaRPr lang="en-US" sz="2000" noProof="1"/>
          </a:p>
        </p:txBody>
      </p:sp>
      <p:cxnSp>
        <p:nvCxnSpPr>
          <p:cNvPr id="59" name="Straight Connector 9"/>
          <p:cNvCxnSpPr>
            <a:stCxn id="54" idx="2"/>
            <a:endCxn id="55" idx="0"/>
          </p:cNvCxnSpPr>
          <p:nvPr/>
        </p:nvCxnSpPr>
        <p:spPr>
          <a:xfrm>
            <a:off x="5302621" y="2893620"/>
            <a:ext cx="114300" cy="263590"/>
          </a:xfrm>
          <a:prstGeom prst="straightConnector1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60" name="Straight Connector 9"/>
          <p:cNvCxnSpPr>
            <a:stCxn id="56" idx="0"/>
            <a:endCxn id="55" idx="2"/>
          </p:cNvCxnSpPr>
          <p:nvPr/>
        </p:nvCxnSpPr>
        <p:spPr>
          <a:xfrm flipH="1" flipV="1">
            <a:off x="5416921" y="3591198"/>
            <a:ext cx="45825" cy="351241"/>
          </a:xfrm>
          <a:prstGeom prst="straightConnector1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sp>
        <p:nvSpPr>
          <p:cNvPr id="62" name="Rounded Rectangle 61"/>
          <p:cNvSpPr/>
          <p:nvPr/>
        </p:nvSpPr>
        <p:spPr>
          <a:xfrm>
            <a:off x="3819301" y="4640019"/>
            <a:ext cx="912879" cy="433988"/>
          </a:xfrm>
          <a:prstGeom prst="roundRect">
            <a:avLst>
              <a:gd name="adj" fmla="val 35833"/>
            </a:avLst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36000" rtlCol="0" anchor="ctr">
            <a:spAutoFit/>
          </a:bodyPr>
          <a:lstStyle/>
          <a:p>
            <a:pPr algn="ctr"/>
            <a:r>
              <a:rPr lang="en-US" sz="2000" noProof="1"/>
              <a:t>Misho</a:t>
            </a:r>
          </a:p>
        </p:txBody>
      </p:sp>
      <p:sp>
        <p:nvSpPr>
          <p:cNvPr id="63" name="Rounded Rectangle 62"/>
          <p:cNvSpPr/>
          <p:nvPr/>
        </p:nvSpPr>
        <p:spPr>
          <a:xfrm>
            <a:off x="3685048" y="3942442"/>
            <a:ext cx="838206" cy="433988"/>
          </a:xfrm>
          <a:prstGeom prst="roundRect">
            <a:avLst>
              <a:gd name="adj" fmla="val 35833"/>
            </a:avLst>
          </a:prstGeom>
          <a:solidFill>
            <a:schemeClr val="accent6">
              <a:lumMod val="20000"/>
              <a:lumOff val="80000"/>
            </a:scheme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36000" rtlCol="0" anchor="ctr">
            <a:spAutoFit/>
          </a:bodyPr>
          <a:lstStyle/>
          <a:p>
            <a:pPr algn="ctr"/>
            <a:r>
              <a:rPr lang="en-US" sz="2000" noProof="1"/>
              <a:t>Didi</a:t>
            </a:r>
          </a:p>
        </p:txBody>
      </p:sp>
      <p:cxnSp>
        <p:nvCxnSpPr>
          <p:cNvPr id="64" name="Straight Connector 9"/>
          <p:cNvCxnSpPr>
            <a:stCxn id="63" idx="3"/>
            <a:endCxn id="56" idx="1"/>
          </p:cNvCxnSpPr>
          <p:nvPr/>
        </p:nvCxnSpPr>
        <p:spPr>
          <a:xfrm flipV="1">
            <a:off x="4523254" y="4159433"/>
            <a:ext cx="477809" cy="3"/>
          </a:xfrm>
          <a:prstGeom prst="straightConnector1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70" name="Straight Connector 9"/>
          <p:cNvCxnSpPr>
            <a:stCxn id="62" idx="3"/>
            <a:endCxn id="57" idx="1"/>
          </p:cNvCxnSpPr>
          <p:nvPr/>
        </p:nvCxnSpPr>
        <p:spPr>
          <a:xfrm flipV="1">
            <a:off x="4732180" y="4857012"/>
            <a:ext cx="249833" cy="1"/>
          </a:xfrm>
          <a:prstGeom prst="straightConnector1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sp>
        <p:nvSpPr>
          <p:cNvPr id="80" name="Rounded Rectangle 79"/>
          <p:cNvSpPr/>
          <p:nvPr/>
        </p:nvSpPr>
        <p:spPr>
          <a:xfrm>
            <a:off x="3853699" y="3157210"/>
            <a:ext cx="927847" cy="433988"/>
          </a:xfrm>
          <a:prstGeom prst="roundRect">
            <a:avLst>
              <a:gd name="adj" fmla="val 35833"/>
            </a:avLst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36000" rtlCol="0" anchor="ctr">
            <a:spAutoFit/>
          </a:bodyPr>
          <a:lstStyle/>
          <a:p>
            <a:pPr algn="ctr"/>
            <a:r>
              <a:rPr lang="en-US" sz="2000" noProof="1" smtClean="0"/>
              <a:t>Maria</a:t>
            </a:r>
            <a:endParaRPr lang="en-US" sz="2000" noProof="1"/>
          </a:p>
        </p:txBody>
      </p:sp>
      <p:cxnSp>
        <p:nvCxnSpPr>
          <p:cNvPr id="81" name="Straight Connector 9"/>
          <p:cNvCxnSpPr>
            <a:stCxn id="80" idx="2"/>
            <a:endCxn id="63" idx="0"/>
          </p:cNvCxnSpPr>
          <p:nvPr/>
        </p:nvCxnSpPr>
        <p:spPr>
          <a:xfrm flipH="1">
            <a:off x="4104151" y="3591198"/>
            <a:ext cx="213472" cy="351244"/>
          </a:xfrm>
          <a:prstGeom prst="straightConnector1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sp>
        <p:nvSpPr>
          <p:cNvPr id="84" name="Rounded Rectangle 83"/>
          <p:cNvSpPr/>
          <p:nvPr/>
        </p:nvSpPr>
        <p:spPr>
          <a:xfrm>
            <a:off x="2681185" y="3157210"/>
            <a:ext cx="927847" cy="433988"/>
          </a:xfrm>
          <a:prstGeom prst="roundRect">
            <a:avLst>
              <a:gd name="adj" fmla="val 35833"/>
            </a:avLst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36000" rtlCol="0" anchor="ctr">
            <a:spAutoFit/>
          </a:bodyPr>
          <a:lstStyle/>
          <a:p>
            <a:pPr algn="ctr"/>
            <a:r>
              <a:rPr lang="en-US" sz="2000" noProof="1" smtClean="0"/>
              <a:t>Diana</a:t>
            </a:r>
            <a:endParaRPr lang="en-US" sz="2000" noProof="1"/>
          </a:p>
        </p:txBody>
      </p:sp>
      <p:cxnSp>
        <p:nvCxnSpPr>
          <p:cNvPr id="85" name="Straight Connector 9"/>
          <p:cNvCxnSpPr>
            <a:stCxn id="84" idx="3"/>
            <a:endCxn id="80" idx="1"/>
          </p:cNvCxnSpPr>
          <p:nvPr/>
        </p:nvCxnSpPr>
        <p:spPr>
          <a:xfrm>
            <a:off x="3609032" y="3374204"/>
            <a:ext cx="244667" cy="0"/>
          </a:xfrm>
          <a:prstGeom prst="straightConnector1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sp>
        <p:nvSpPr>
          <p:cNvPr id="88" name="Rounded Rectangle 87"/>
          <p:cNvSpPr/>
          <p:nvPr/>
        </p:nvSpPr>
        <p:spPr>
          <a:xfrm>
            <a:off x="2265436" y="3942441"/>
            <a:ext cx="927847" cy="433988"/>
          </a:xfrm>
          <a:prstGeom prst="roundRect">
            <a:avLst>
              <a:gd name="adj" fmla="val 35833"/>
            </a:avLst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36000" rtlCol="0" anchor="ctr">
            <a:spAutoFit/>
          </a:bodyPr>
          <a:lstStyle/>
          <a:p>
            <a:pPr algn="ctr"/>
            <a:r>
              <a:rPr lang="en-US" sz="2000" noProof="1"/>
              <a:t>Petya</a:t>
            </a:r>
          </a:p>
        </p:txBody>
      </p:sp>
      <p:sp>
        <p:nvSpPr>
          <p:cNvPr id="89" name="Rounded Rectangle 88"/>
          <p:cNvSpPr/>
          <p:nvPr/>
        </p:nvSpPr>
        <p:spPr>
          <a:xfrm>
            <a:off x="2708443" y="4640019"/>
            <a:ext cx="927847" cy="433988"/>
          </a:xfrm>
          <a:prstGeom prst="roundRect">
            <a:avLst>
              <a:gd name="adj" fmla="val 35833"/>
            </a:avLst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36000" rtlCol="0" anchor="ctr">
            <a:spAutoFit/>
          </a:bodyPr>
          <a:lstStyle/>
          <a:p>
            <a:pPr algn="ctr"/>
            <a:r>
              <a:rPr lang="en-US" sz="2000" noProof="1"/>
              <a:t>Katya</a:t>
            </a:r>
          </a:p>
        </p:txBody>
      </p:sp>
      <p:cxnSp>
        <p:nvCxnSpPr>
          <p:cNvPr id="96" name="Straight Connector 9"/>
          <p:cNvCxnSpPr>
            <a:endCxn id="88" idx="0"/>
          </p:cNvCxnSpPr>
          <p:nvPr/>
        </p:nvCxnSpPr>
        <p:spPr>
          <a:xfrm flipH="1">
            <a:off x="2729360" y="3591197"/>
            <a:ext cx="110945" cy="351244"/>
          </a:xfrm>
          <a:prstGeom prst="straightConnector1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99" name="Straight Connector 9"/>
          <p:cNvCxnSpPr/>
          <p:nvPr/>
        </p:nvCxnSpPr>
        <p:spPr>
          <a:xfrm>
            <a:off x="3499177" y="3591197"/>
            <a:ext cx="261458" cy="362049"/>
          </a:xfrm>
          <a:prstGeom prst="straightConnector1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201" name="Straight Connector 9"/>
          <p:cNvCxnSpPr>
            <a:stCxn id="88" idx="3"/>
            <a:endCxn id="63" idx="1"/>
          </p:cNvCxnSpPr>
          <p:nvPr/>
        </p:nvCxnSpPr>
        <p:spPr>
          <a:xfrm>
            <a:off x="3193283" y="4159435"/>
            <a:ext cx="491765" cy="1"/>
          </a:xfrm>
          <a:prstGeom prst="straightConnector1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212" name="Straight Connector 9"/>
          <p:cNvCxnSpPr/>
          <p:nvPr/>
        </p:nvCxnSpPr>
        <p:spPr>
          <a:xfrm flipH="1">
            <a:off x="3543300" y="4365349"/>
            <a:ext cx="210980" cy="286026"/>
          </a:xfrm>
          <a:prstGeom prst="straightConnector1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215" name="Straight Connector 9"/>
          <p:cNvCxnSpPr>
            <a:stCxn id="88" idx="2"/>
          </p:cNvCxnSpPr>
          <p:nvPr/>
        </p:nvCxnSpPr>
        <p:spPr>
          <a:xfrm>
            <a:off x="2729360" y="4376429"/>
            <a:ext cx="110945" cy="263589"/>
          </a:xfrm>
          <a:prstGeom prst="straightConnector1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220" name="Straight Connector 9"/>
          <p:cNvCxnSpPr>
            <a:stCxn id="56" idx="2"/>
            <a:endCxn id="57" idx="0"/>
          </p:cNvCxnSpPr>
          <p:nvPr/>
        </p:nvCxnSpPr>
        <p:spPr>
          <a:xfrm flipH="1">
            <a:off x="5443696" y="4376427"/>
            <a:ext cx="19050" cy="263591"/>
          </a:xfrm>
          <a:prstGeom prst="straightConnector1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224" name="Straight Connector 9"/>
          <p:cNvCxnSpPr>
            <a:endCxn id="62" idx="0"/>
          </p:cNvCxnSpPr>
          <p:nvPr/>
        </p:nvCxnSpPr>
        <p:spPr>
          <a:xfrm>
            <a:off x="4152900" y="4384675"/>
            <a:ext cx="122841" cy="255344"/>
          </a:xfrm>
          <a:prstGeom prst="straightConnector1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228" name="Straight Connector 9"/>
          <p:cNvCxnSpPr>
            <a:stCxn id="53" idx="2"/>
            <a:endCxn id="54" idx="0"/>
          </p:cNvCxnSpPr>
          <p:nvPr/>
        </p:nvCxnSpPr>
        <p:spPr>
          <a:xfrm>
            <a:off x="5224264" y="2196044"/>
            <a:ext cx="78357" cy="263588"/>
          </a:xfrm>
          <a:prstGeom prst="straightConnector1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244" name="Straight Connector 9"/>
          <p:cNvCxnSpPr/>
          <p:nvPr/>
        </p:nvCxnSpPr>
        <p:spPr>
          <a:xfrm>
            <a:off x="4719952" y="3570194"/>
            <a:ext cx="328298" cy="423956"/>
          </a:xfrm>
          <a:prstGeom prst="straightConnector1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sp>
        <p:nvSpPr>
          <p:cNvPr id="36" name="Rounded Rectangle 35"/>
          <p:cNvSpPr/>
          <p:nvPr/>
        </p:nvSpPr>
        <p:spPr>
          <a:xfrm>
            <a:off x="7270195" y="1813912"/>
            <a:ext cx="874059" cy="433988"/>
          </a:xfrm>
          <a:prstGeom prst="roundRect">
            <a:avLst>
              <a:gd name="adj" fmla="val 35833"/>
            </a:avLst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36000" rtlCol="0" anchor="ctr">
            <a:spAutoFit/>
          </a:bodyPr>
          <a:lstStyle/>
          <a:p>
            <a:pPr algn="ctr"/>
            <a:r>
              <a:rPr lang="en-US" sz="2000" noProof="1" smtClean="0"/>
              <a:t>Adi</a:t>
            </a:r>
            <a:endParaRPr lang="en-US" sz="2000" noProof="1"/>
          </a:p>
        </p:txBody>
      </p:sp>
      <p:sp>
        <p:nvSpPr>
          <p:cNvPr id="37" name="Rounded Rectangle 36"/>
          <p:cNvSpPr/>
          <p:nvPr/>
        </p:nvSpPr>
        <p:spPr>
          <a:xfrm>
            <a:off x="6248222" y="2452652"/>
            <a:ext cx="1101052" cy="433988"/>
          </a:xfrm>
          <a:prstGeom prst="roundRect">
            <a:avLst>
              <a:gd name="adj" fmla="val 35833"/>
            </a:avLst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36000" rtlCol="0" anchor="ctr">
            <a:spAutoFit/>
          </a:bodyPr>
          <a:lstStyle/>
          <a:p>
            <a:pPr algn="ctr"/>
            <a:r>
              <a:rPr lang="en-US" sz="2000" noProof="1"/>
              <a:t>Mustafa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8050126" y="2452651"/>
            <a:ext cx="927847" cy="433988"/>
          </a:xfrm>
          <a:prstGeom prst="roundRect">
            <a:avLst>
              <a:gd name="adj" fmla="val 35833"/>
            </a:avLst>
          </a:prstGeom>
          <a:solidFill>
            <a:schemeClr val="accent6">
              <a:lumMod val="20000"/>
              <a:lumOff val="80000"/>
            </a:scheme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36000" rtlCol="0" anchor="ctr">
            <a:spAutoFit/>
          </a:bodyPr>
          <a:lstStyle/>
          <a:p>
            <a:pPr algn="ctr"/>
            <a:r>
              <a:rPr lang="en-US" sz="2000" noProof="1"/>
              <a:t>Nakov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7243302" y="3104837"/>
            <a:ext cx="927847" cy="433988"/>
          </a:xfrm>
          <a:prstGeom prst="roundRect">
            <a:avLst>
              <a:gd name="adj" fmla="val 35833"/>
            </a:avLst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36000" rtlCol="0" anchor="ctr">
            <a:spAutoFit/>
          </a:bodyPr>
          <a:lstStyle/>
          <a:p>
            <a:pPr algn="ctr"/>
            <a:r>
              <a:rPr lang="en-US" sz="2000" noProof="1" smtClean="0"/>
              <a:t>Gogo</a:t>
            </a:r>
            <a:endParaRPr lang="en-US" sz="2000" noProof="1"/>
          </a:p>
        </p:txBody>
      </p:sp>
      <p:cxnSp>
        <p:nvCxnSpPr>
          <p:cNvPr id="40" name="Straight Connector 9"/>
          <p:cNvCxnSpPr>
            <a:stCxn id="36" idx="3"/>
            <a:endCxn id="38" idx="0"/>
          </p:cNvCxnSpPr>
          <p:nvPr/>
        </p:nvCxnSpPr>
        <p:spPr>
          <a:xfrm>
            <a:off x="8144254" y="2030906"/>
            <a:ext cx="369796" cy="421745"/>
          </a:xfrm>
          <a:prstGeom prst="curvedConnector2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42" name="Straight Connector 9"/>
          <p:cNvCxnSpPr>
            <a:stCxn id="36" idx="1"/>
            <a:endCxn id="37" idx="0"/>
          </p:cNvCxnSpPr>
          <p:nvPr/>
        </p:nvCxnSpPr>
        <p:spPr>
          <a:xfrm rot="10800000" flipV="1">
            <a:off x="6798749" y="2030906"/>
            <a:ext cx="471447" cy="421746"/>
          </a:xfrm>
          <a:prstGeom prst="curvedConnector2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43" name="Straight Connector 9"/>
          <p:cNvCxnSpPr>
            <a:stCxn id="39" idx="1"/>
            <a:endCxn id="37" idx="2"/>
          </p:cNvCxnSpPr>
          <p:nvPr/>
        </p:nvCxnSpPr>
        <p:spPr>
          <a:xfrm rot="10800000">
            <a:off x="6798748" y="2886641"/>
            <a:ext cx="444554" cy="435191"/>
          </a:xfrm>
          <a:prstGeom prst="curvedConnector2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44" name="Straight Connector 9"/>
          <p:cNvCxnSpPr>
            <a:stCxn id="38" idx="2"/>
            <a:endCxn id="39" idx="3"/>
          </p:cNvCxnSpPr>
          <p:nvPr/>
        </p:nvCxnSpPr>
        <p:spPr>
          <a:xfrm rot="5400000">
            <a:off x="8125004" y="2932785"/>
            <a:ext cx="435192" cy="342901"/>
          </a:xfrm>
          <a:prstGeom prst="curvedConnector2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45" name="Straight Connector 9"/>
          <p:cNvCxnSpPr>
            <a:stCxn id="36" idx="2"/>
            <a:endCxn id="39" idx="0"/>
          </p:cNvCxnSpPr>
          <p:nvPr/>
        </p:nvCxnSpPr>
        <p:spPr>
          <a:xfrm rot="16200000" flipH="1">
            <a:off x="7278757" y="2676367"/>
            <a:ext cx="856937" cy="1"/>
          </a:xfrm>
          <a:prstGeom prst="curvedConnector3">
            <a:avLst>
              <a:gd name="adj1" fmla="val 50000"/>
            </a:avLst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sp>
        <p:nvSpPr>
          <p:cNvPr id="52" name="Rounded Rectangle 51"/>
          <p:cNvSpPr/>
          <p:nvPr/>
        </p:nvSpPr>
        <p:spPr>
          <a:xfrm>
            <a:off x="9441895" y="2459632"/>
            <a:ext cx="927847" cy="433988"/>
          </a:xfrm>
          <a:prstGeom prst="roundRect">
            <a:avLst>
              <a:gd name="adj" fmla="val 35833"/>
            </a:avLst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36000" rtlCol="0" anchor="ctr">
            <a:spAutoFit/>
          </a:bodyPr>
          <a:lstStyle/>
          <a:p>
            <a:pPr algn="ctr"/>
            <a:r>
              <a:rPr lang="en-US" sz="2000" noProof="1"/>
              <a:t>Magy</a:t>
            </a:r>
          </a:p>
        </p:txBody>
      </p:sp>
      <p:cxnSp>
        <p:nvCxnSpPr>
          <p:cNvPr id="58" name="Straight Connector 9"/>
          <p:cNvCxnSpPr>
            <a:stCxn id="52" idx="1"/>
            <a:endCxn id="38" idx="3"/>
          </p:cNvCxnSpPr>
          <p:nvPr/>
        </p:nvCxnSpPr>
        <p:spPr>
          <a:xfrm flipH="1" flipV="1">
            <a:off x="8977973" y="2669645"/>
            <a:ext cx="463922" cy="6981"/>
          </a:xfrm>
          <a:prstGeom prst="straightConnector1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sp>
        <p:nvSpPr>
          <p:cNvPr id="61" name="Rounded Rectangle 60"/>
          <p:cNvSpPr/>
          <p:nvPr/>
        </p:nvSpPr>
        <p:spPr>
          <a:xfrm>
            <a:off x="913391" y="3939863"/>
            <a:ext cx="927847" cy="433988"/>
          </a:xfrm>
          <a:prstGeom prst="roundRect">
            <a:avLst>
              <a:gd name="adj" fmla="val 35833"/>
            </a:avLst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36000" rtlCol="0" anchor="ctr">
            <a:spAutoFit/>
          </a:bodyPr>
          <a:lstStyle/>
          <a:p>
            <a:pPr algn="ctr"/>
            <a:r>
              <a:rPr lang="en-US" sz="2000" noProof="1"/>
              <a:t>Alex</a:t>
            </a:r>
          </a:p>
        </p:txBody>
      </p:sp>
      <p:cxnSp>
        <p:nvCxnSpPr>
          <p:cNvPr id="65" name="Straight Connector 9"/>
          <p:cNvCxnSpPr>
            <a:stCxn id="61" idx="3"/>
            <a:endCxn id="88" idx="1"/>
          </p:cNvCxnSpPr>
          <p:nvPr/>
        </p:nvCxnSpPr>
        <p:spPr>
          <a:xfrm>
            <a:off x="1841238" y="4156857"/>
            <a:ext cx="424198" cy="2578"/>
          </a:xfrm>
          <a:prstGeom prst="straightConnector1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50" name="Straight Connector 9"/>
          <p:cNvCxnSpPr>
            <a:stCxn id="41" idx="2"/>
            <a:endCxn id="53" idx="0"/>
          </p:cNvCxnSpPr>
          <p:nvPr/>
        </p:nvCxnSpPr>
        <p:spPr>
          <a:xfrm>
            <a:off x="5161435" y="1462421"/>
            <a:ext cx="62829" cy="299635"/>
          </a:xfrm>
          <a:prstGeom prst="straightConnector1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791121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4319425" y="2766058"/>
            <a:ext cx="2520028" cy="2493337"/>
            <a:chOff x="6096000" y="368967"/>
            <a:chExt cx="2520028" cy="6210068"/>
          </a:xfrm>
        </p:grpSpPr>
        <p:cxnSp>
          <p:nvCxnSpPr>
            <p:cNvPr id="27" name="Straight Connector 26"/>
            <p:cNvCxnSpPr/>
            <p:nvPr/>
          </p:nvCxnSpPr>
          <p:spPr>
            <a:xfrm>
              <a:off x="8256024" y="368967"/>
              <a:ext cx="0" cy="62100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096000" y="368967"/>
              <a:ext cx="0" cy="62100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8616028" y="368967"/>
              <a:ext cx="0" cy="62100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7896020" y="368967"/>
              <a:ext cx="0" cy="62100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7176012" y="368967"/>
              <a:ext cx="0" cy="62100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7536016" y="368967"/>
              <a:ext cx="0" cy="62100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6456004" y="368967"/>
              <a:ext cx="0" cy="62100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6816008" y="368967"/>
              <a:ext cx="0" cy="62100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"/>
          <p:cNvGrpSpPr/>
          <p:nvPr/>
        </p:nvGrpSpPr>
        <p:grpSpPr>
          <a:xfrm>
            <a:off x="4152578" y="2917032"/>
            <a:ext cx="2838302" cy="2160024"/>
            <a:chOff x="2829069" y="1935957"/>
            <a:chExt cx="5400061" cy="2160024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2829069" y="1935957"/>
              <a:ext cx="540006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2829069" y="2295961"/>
              <a:ext cx="540006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2829069" y="2655965"/>
              <a:ext cx="540006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2829069" y="3015969"/>
              <a:ext cx="540006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2829069" y="3375973"/>
              <a:ext cx="540006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2829069" y="3735977"/>
              <a:ext cx="540006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2829069" y="4095981"/>
              <a:ext cx="540006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TextBox 31"/>
          <p:cNvSpPr txBox="1"/>
          <p:nvPr/>
        </p:nvSpPr>
        <p:spPr>
          <a:xfrm>
            <a:off x="4181153" y="2414157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0</a:t>
            </a:r>
            <a:endParaRPr lang="en-US" sz="1600" dirty="0"/>
          </a:p>
        </p:txBody>
      </p:sp>
      <p:sp>
        <p:nvSpPr>
          <p:cNvPr id="33" name="TextBox 32"/>
          <p:cNvSpPr txBox="1"/>
          <p:nvPr/>
        </p:nvSpPr>
        <p:spPr>
          <a:xfrm>
            <a:off x="4474797" y="2414157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/>
              <a:t>10</a:t>
            </a:r>
            <a:endParaRPr lang="en-US" sz="1600" dirty="0"/>
          </a:p>
        </p:txBody>
      </p:sp>
      <p:sp>
        <p:nvSpPr>
          <p:cNvPr id="34" name="TextBox 33"/>
          <p:cNvSpPr txBox="1"/>
          <p:nvPr/>
        </p:nvSpPr>
        <p:spPr>
          <a:xfrm>
            <a:off x="4839338" y="2414157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/>
              <a:t>20</a:t>
            </a:r>
            <a:endParaRPr lang="en-US" sz="1600" dirty="0"/>
          </a:p>
        </p:txBody>
      </p:sp>
      <p:sp>
        <p:nvSpPr>
          <p:cNvPr id="35" name="TextBox 34"/>
          <p:cNvSpPr txBox="1"/>
          <p:nvPr/>
        </p:nvSpPr>
        <p:spPr>
          <a:xfrm>
            <a:off x="5200217" y="2414157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/>
              <a:t>30</a:t>
            </a:r>
            <a:endParaRPr lang="en-US" sz="1600" dirty="0"/>
          </a:p>
        </p:txBody>
      </p:sp>
      <p:sp>
        <p:nvSpPr>
          <p:cNvPr id="36" name="TextBox 35"/>
          <p:cNvSpPr txBox="1"/>
          <p:nvPr/>
        </p:nvSpPr>
        <p:spPr>
          <a:xfrm>
            <a:off x="5545988" y="2414157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/>
              <a:t>40</a:t>
            </a:r>
            <a:endParaRPr lang="en-US" sz="1600" dirty="0"/>
          </a:p>
        </p:txBody>
      </p:sp>
      <p:sp>
        <p:nvSpPr>
          <p:cNvPr id="37" name="TextBox 36"/>
          <p:cNvSpPr txBox="1"/>
          <p:nvPr/>
        </p:nvSpPr>
        <p:spPr>
          <a:xfrm>
            <a:off x="5907934" y="2414157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/>
              <a:t>50</a:t>
            </a:r>
            <a:endParaRPr lang="en-US" sz="1600" dirty="0"/>
          </a:p>
        </p:txBody>
      </p:sp>
      <p:sp>
        <p:nvSpPr>
          <p:cNvPr id="38" name="TextBox 37"/>
          <p:cNvSpPr txBox="1"/>
          <p:nvPr/>
        </p:nvSpPr>
        <p:spPr>
          <a:xfrm>
            <a:off x="6272475" y="2414157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/>
              <a:t>60</a:t>
            </a:r>
            <a:endParaRPr lang="en-US" sz="1600" dirty="0"/>
          </a:p>
        </p:txBody>
      </p:sp>
      <p:sp>
        <p:nvSpPr>
          <p:cNvPr id="39" name="TextBox 38"/>
          <p:cNvSpPr txBox="1"/>
          <p:nvPr/>
        </p:nvSpPr>
        <p:spPr>
          <a:xfrm>
            <a:off x="6634421" y="2414157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/>
              <a:t>70</a:t>
            </a:r>
            <a:endParaRPr lang="en-US" sz="1600" dirty="0"/>
          </a:p>
        </p:txBody>
      </p:sp>
      <p:sp>
        <p:nvSpPr>
          <p:cNvPr id="47" name="TextBox 46"/>
          <p:cNvSpPr txBox="1"/>
          <p:nvPr/>
        </p:nvSpPr>
        <p:spPr>
          <a:xfrm>
            <a:off x="3692329" y="4920841"/>
            <a:ext cx="4519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/>
              <a:t>0</a:t>
            </a:r>
            <a:endParaRPr lang="en-US" sz="1600" dirty="0"/>
          </a:p>
        </p:txBody>
      </p:sp>
      <p:sp>
        <p:nvSpPr>
          <p:cNvPr id="48" name="TextBox 47"/>
          <p:cNvSpPr txBox="1"/>
          <p:nvPr/>
        </p:nvSpPr>
        <p:spPr>
          <a:xfrm>
            <a:off x="3692329" y="4549463"/>
            <a:ext cx="4519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bg-BG" sz="1600" dirty="0" smtClean="0"/>
              <a:t>1</a:t>
            </a:r>
            <a:r>
              <a:rPr lang="en-US" sz="1600" dirty="0" smtClean="0"/>
              <a:t>0</a:t>
            </a:r>
            <a:endParaRPr lang="en-US" sz="1600" dirty="0"/>
          </a:p>
        </p:txBody>
      </p:sp>
      <p:sp>
        <p:nvSpPr>
          <p:cNvPr id="49" name="TextBox 48"/>
          <p:cNvSpPr txBox="1"/>
          <p:nvPr/>
        </p:nvSpPr>
        <p:spPr>
          <a:xfrm>
            <a:off x="3692329" y="4183267"/>
            <a:ext cx="4519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bg-BG" sz="1600" dirty="0" smtClean="0"/>
              <a:t>2</a:t>
            </a:r>
            <a:r>
              <a:rPr lang="en-US" sz="1600" dirty="0" smtClean="0"/>
              <a:t>0</a:t>
            </a:r>
            <a:endParaRPr lang="en-US" sz="1600" dirty="0"/>
          </a:p>
        </p:txBody>
      </p:sp>
      <p:sp>
        <p:nvSpPr>
          <p:cNvPr id="50" name="TextBox 49"/>
          <p:cNvSpPr txBox="1"/>
          <p:nvPr/>
        </p:nvSpPr>
        <p:spPr>
          <a:xfrm>
            <a:off x="3692329" y="3837716"/>
            <a:ext cx="4519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bg-BG" sz="1600" dirty="0" smtClean="0"/>
              <a:t>3</a:t>
            </a:r>
            <a:r>
              <a:rPr lang="en-US" sz="1600" dirty="0" smtClean="0"/>
              <a:t>0</a:t>
            </a:r>
            <a:endParaRPr lang="en-US" sz="1600" dirty="0"/>
          </a:p>
        </p:txBody>
      </p:sp>
      <p:sp>
        <p:nvSpPr>
          <p:cNvPr id="51" name="TextBox 50"/>
          <p:cNvSpPr txBox="1"/>
          <p:nvPr/>
        </p:nvSpPr>
        <p:spPr>
          <a:xfrm>
            <a:off x="3692329" y="3481831"/>
            <a:ext cx="4519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bg-BG" sz="1600" dirty="0" smtClean="0"/>
              <a:t>4</a:t>
            </a:r>
            <a:r>
              <a:rPr lang="en-US" sz="1600" dirty="0" smtClean="0"/>
              <a:t>0</a:t>
            </a:r>
            <a:endParaRPr lang="en-US" sz="1600" dirty="0"/>
          </a:p>
        </p:txBody>
      </p:sp>
      <p:sp>
        <p:nvSpPr>
          <p:cNvPr id="52" name="TextBox 51"/>
          <p:cNvSpPr txBox="1"/>
          <p:nvPr/>
        </p:nvSpPr>
        <p:spPr>
          <a:xfrm>
            <a:off x="3692329" y="3110453"/>
            <a:ext cx="4519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bg-BG" sz="1600" dirty="0" smtClean="0"/>
              <a:t>5</a:t>
            </a:r>
            <a:r>
              <a:rPr lang="en-US" sz="1600" dirty="0" smtClean="0"/>
              <a:t>0</a:t>
            </a:r>
            <a:endParaRPr lang="en-US" sz="1600" dirty="0"/>
          </a:p>
        </p:txBody>
      </p:sp>
      <p:sp>
        <p:nvSpPr>
          <p:cNvPr id="53" name="TextBox 52"/>
          <p:cNvSpPr txBox="1"/>
          <p:nvPr/>
        </p:nvSpPr>
        <p:spPr>
          <a:xfrm>
            <a:off x="3692329" y="2744257"/>
            <a:ext cx="4519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bg-BG" sz="1600" dirty="0" smtClean="0"/>
              <a:t>6</a:t>
            </a:r>
            <a:r>
              <a:rPr lang="en-US" sz="1600" dirty="0" smtClean="0"/>
              <a:t>0</a:t>
            </a:r>
            <a:endParaRPr lang="en-US" sz="1600" dirty="0"/>
          </a:p>
        </p:txBody>
      </p:sp>
      <p:sp>
        <p:nvSpPr>
          <p:cNvPr id="72" name="Rectangle 71"/>
          <p:cNvSpPr/>
          <p:nvPr/>
        </p:nvSpPr>
        <p:spPr>
          <a:xfrm>
            <a:off x="4319425" y="2919300"/>
            <a:ext cx="2520028" cy="2157756"/>
          </a:xfrm>
          <a:prstGeom prst="rect">
            <a:avLst/>
          </a:prstGeom>
          <a:solidFill>
            <a:schemeClr val="accent1">
              <a:alpha val="4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/>
          <p:cNvSpPr txBox="1"/>
          <p:nvPr/>
        </p:nvSpPr>
        <p:spPr>
          <a:xfrm>
            <a:off x="4316375" y="4720875"/>
            <a:ext cx="854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Europe</a:t>
            </a:r>
            <a:endParaRPr lang="en-US" dirty="0"/>
          </a:p>
        </p:txBody>
      </p:sp>
      <p:sp>
        <p:nvSpPr>
          <p:cNvPr id="80" name="Rectangle 79"/>
          <p:cNvSpPr/>
          <p:nvPr/>
        </p:nvSpPr>
        <p:spPr>
          <a:xfrm>
            <a:off x="5042150" y="3274973"/>
            <a:ext cx="1077295" cy="1291105"/>
          </a:xfrm>
          <a:prstGeom prst="rect">
            <a:avLst/>
          </a:prstGeom>
          <a:solidFill>
            <a:schemeClr val="accent1">
              <a:alpha val="4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5593273" y="3637604"/>
            <a:ext cx="884230" cy="359440"/>
          </a:xfrm>
          <a:prstGeom prst="rect">
            <a:avLst/>
          </a:prstGeom>
          <a:solidFill>
            <a:schemeClr val="accent1">
              <a:alpha val="4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/>
          <p:cNvSpPr txBox="1"/>
          <p:nvPr/>
        </p:nvSpPr>
        <p:spPr>
          <a:xfrm>
            <a:off x="5593613" y="3650754"/>
            <a:ext cx="883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France</a:t>
            </a:r>
            <a:endParaRPr lang="en-US" dirty="0"/>
          </a:p>
        </p:txBody>
      </p:sp>
      <p:sp>
        <p:nvSpPr>
          <p:cNvPr id="78" name="Rectangle 77"/>
          <p:cNvSpPr/>
          <p:nvPr/>
        </p:nvSpPr>
        <p:spPr>
          <a:xfrm>
            <a:off x="4495937" y="3999671"/>
            <a:ext cx="894577" cy="359440"/>
          </a:xfrm>
          <a:prstGeom prst="rect">
            <a:avLst/>
          </a:prstGeom>
          <a:solidFill>
            <a:schemeClr val="accent1">
              <a:alpha val="4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/>
          <p:cNvSpPr txBox="1"/>
          <p:nvPr/>
        </p:nvSpPr>
        <p:spPr>
          <a:xfrm>
            <a:off x="4501327" y="4012821"/>
            <a:ext cx="689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Italy</a:t>
            </a:r>
            <a:endParaRPr lang="en-US" dirty="0"/>
          </a:p>
        </p:txBody>
      </p:sp>
      <p:sp>
        <p:nvSpPr>
          <p:cNvPr id="76" name="Rectangle 75"/>
          <p:cNvSpPr/>
          <p:nvPr/>
        </p:nvSpPr>
        <p:spPr>
          <a:xfrm>
            <a:off x="5582930" y="4353225"/>
            <a:ext cx="898466" cy="363828"/>
          </a:xfrm>
          <a:prstGeom prst="rect">
            <a:avLst/>
          </a:prstGeom>
          <a:solidFill>
            <a:schemeClr val="accent1">
              <a:alpha val="4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/>
          <p:cNvSpPr txBox="1"/>
          <p:nvPr/>
        </p:nvSpPr>
        <p:spPr>
          <a:xfrm>
            <a:off x="5608470" y="4354004"/>
            <a:ext cx="847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Austria</a:t>
            </a:r>
            <a:endParaRPr 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5038058" y="3280310"/>
            <a:ext cx="581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13358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1278</TotalTime>
  <Words>402</Words>
  <Application>Microsoft Office PowerPoint</Application>
  <PresentationFormat>Widescreen</PresentationFormat>
  <Paragraphs>280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Svetlin Nakov</dc:creator>
  <cp:lastModifiedBy>Svetlin Nakov</cp:lastModifiedBy>
  <cp:revision>59</cp:revision>
  <dcterms:created xsi:type="dcterms:W3CDTF">2015-12-03T14:39:19Z</dcterms:created>
  <dcterms:modified xsi:type="dcterms:W3CDTF">2016-01-08T15:47:36Z</dcterms:modified>
</cp:coreProperties>
</file>