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75A3-9FD5-461F-AAEF-124C8938C5AF}" type="datetimeFigureOut">
              <a:rPr lang="en-US" smtClean="0"/>
              <a:t>09-Nov-15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766A-D5DE-4DCC-9314-6FEBF92E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3395969" y="1268976"/>
            <a:ext cx="5400061" cy="3600040"/>
            <a:chOff x="425937" y="1268976"/>
            <a:chExt cx="11340126" cy="360004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575972" y="1118002"/>
            <a:ext cx="5040056" cy="3901988"/>
            <a:chOff x="3575972" y="368967"/>
            <a:chExt cx="5040056" cy="621006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/>
          <p:cNvSpPr/>
          <p:nvPr/>
        </p:nvSpPr>
        <p:spPr>
          <a:xfrm>
            <a:off x="3935976" y="2708981"/>
            <a:ext cx="1080012" cy="108002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295978" y="3068989"/>
            <a:ext cx="1440015" cy="144002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735995" y="1628973"/>
            <a:ext cx="2880033" cy="28800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735993" y="3068985"/>
            <a:ext cx="720010" cy="72001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176011" y="4148998"/>
            <a:ext cx="720009" cy="72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475983" y="1448978"/>
            <a:ext cx="1080012" cy="10800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536016" y="3428993"/>
            <a:ext cx="360004" cy="36000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57728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305160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669701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017133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376351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738297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102838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8464784" y="76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381711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-7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746252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-6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108198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481930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829362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-3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179389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555849" y="770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-1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108536" y="3245891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108536" y="2887960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108536" y="2535211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2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3108536" y="2162766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3108536" y="1793434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108536" y="1435503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108536" y="1082754"/>
            <a:ext cx="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6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035966" y="3591497"/>
            <a:ext cx="4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-1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035966" y="3969392"/>
            <a:ext cx="4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-2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035966" y="4306437"/>
            <a:ext cx="4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-3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35966" y="4684332"/>
            <a:ext cx="4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-4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3743906" y="3253680"/>
            <a:ext cx="736464" cy="73789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25937" y="368967"/>
            <a:ext cx="11340126" cy="6210068"/>
            <a:chOff x="425937" y="368967"/>
            <a:chExt cx="11340126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5596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1596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59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59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59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59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59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59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7603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4960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760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1360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0560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4160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3603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6960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5937" y="90897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5937" y="522902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5937" y="558902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5937" y="594902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5937" y="630903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5937" y="57167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/>
          <p:cNvSpPr/>
          <p:nvPr/>
        </p:nvSpPr>
        <p:spPr>
          <a:xfrm>
            <a:off x="3575970" y="3068985"/>
            <a:ext cx="1080014" cy="1080023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935976" y="2708981"/>
            <a:ext cx="1080012" cy="108002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295978" y="3068989"/>
            <a:ext cx="1440015" cy="144002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735995" y="1628973"/>
            <a:ext cx="2880033" cy="288003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735993" y="3068985"/>
            <a:ext cx="720010" cy="72001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176011" y="4148998"/>
            <a:ext cx="720009" cy="72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475983" y="1448978"/>
            <a:ext cx="1080012" cy="10800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536016" y="3428993"/>
            <a:ext cx="360004" cy="36000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25937" y="368967"/>
            <a:ext cx="11340126" cy="6210068"/>
            <a:chOff x="425937" y="368967"/>
            <a:chExt cx="11340126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5596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1596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59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59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59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59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59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59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7603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4960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760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1360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0560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4160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3603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6960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5937" y="90897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5937" y="522902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5937" y="558902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5937" y="594902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5937" y="630903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5937" y="57167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8788361" y="3525649"/>
            <a:ext cx="2600267" cy="270789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935976" y="3429000"/>
            <a:ext cx="2880032" cy="2880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76011" y="4149008"/>
            <a:ext cx="720009" cy="72000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95980" y="1448978"/>
            <a:ext cx="2520028" cy="144001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182105" y="5033287"/>
            <a:ext cx="1080013" cy="54000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536017" y="908970"/>
            <a:ext cx="1440017" cy="72001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55983" y="1628978"/>
            <a:ext cx="1080010" cy="108001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96020" y="763029"/>
            <a:ext cx="987083" cy="955953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55942" y="5240874"/>
            <a:ext cx="1440017" cy="72000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35954" y="4880869"/>
            <a:ext cx="720009" cy="72001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15947" y="2348988"/>
            <a:ext cx="1440017" cy="72000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55942" y="1268975"/>
            <a:ext cx="2160024" cy="216002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35975" y="3428999"/>
            <a:ext cx="360005" cy="360004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622121" y="3429000"/>
            <a:ext cx="2880032" cy="2880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696039" y="2724723"/>
            <a:ext cx="1433925" cy="1424283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25937" y="368967"/>
            <a:ext cx="11340126" cy="6210068"/>
            <a:chOff x="425937" y="368967"/>
            <a:chExt cx="11340126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5596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1596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59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59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59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59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59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59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7603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4960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760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1360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0560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4160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3603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6960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5937" y="90897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5937" y="522902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5937" y="558902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5937" y="594902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5937" y="630903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5937" y="57167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3935976" y="1268976"/>
            <a:ext cx="4320048" cy="432004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935975" y="1268975"/>
            <a:ext cx="4320049" cy="432004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25937" y="368967"/>
            <a:ext cx="11340126" cy="6210068"/>
            <a:chOff x="425937" y="368967"/>
            <a:chExt cx="11340126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5596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1596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59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59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59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59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59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59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97603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149606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77605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13605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05604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41604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3603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69604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5937" y="90897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5937" y="522902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25937" y="558902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5937" y="594902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5937" y="630903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5937" y="57167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Oval 129"/>
          <p:cNvSpPr/>
          <p:nvPr/>
        </p:nvSpPr>
        <p:spPr>
          <a:xfrm>
            <a:off x="5735993" y="3068985"/>
            <a:ext cx="720010" cy="72001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096122" y="3068984"/>
            <a:ext cx="720009" cy="72001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55879" y="2708974"/>
            <a:ext cx="720009" cy="72001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95750" y="3428968"/>
            <a:ext cx="720009" cy="72001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6056" y="3068983"/>
            <a:ext cx="720009" cy="720019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49</cp:revision>
  <dcterms:created xsi:type="dcterms:W3CDTF">2015-10-25T15:09:51Z</dcterms:created>
  <dcterms:modified xsi:type="dcterms:W3CDTF">2015-11-09T08:00:12Z</dcterms:modified>
</cp:coreProperties>
</file>