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96" y="-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4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6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2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3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5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6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C48D-38F7-465D-BB70-A05D95915A7A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30504" y="890146"/>
            <a:ext cx="87405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sp>
        <p:nvSpPr>
          <p:cNvPr id="6" name="Rounded Rectangle 5"/>
          <p:cNvSpPr/>
          <p:nvPr/>
        </p:nvSpPr>
        <p:spPr>
          <a:xfrm>
            <a:off x="1116107" y="1528885"/>
            <a:ext cx="79337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2850776" y="1528885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Pesho</a:t>
            </a:r>
            <a:endParaRPr lang="en-US" sz="2000" noProof="1"/>
          </a:p>
        </p:txBody>
      </p:sp>
      <p:sp>
        <p:nvSpPr>
          <p:cNvPr id="8" name="Rounded Rectangle 7"/>
          <p:cNvSpPr/>
          <p:nvPr/>
        </p:nvSpPr>
        <p:spPr>
          <a:xfrm>
            <a:off x="2003611" y="2181071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Gosho</a:t>
            </a:r>
            <a:endParaRPr lang="en-US" sz="2000" noProof="1"/>
          </a:p>
        </p:txBody>
      </p:sp>
      <p:cxnSp>
        <p:nvCxnSpPr>
          <p:cNvPr id="10" name="Straight Connector 9"/>
          <p:cNvCxnSpPr>
            <a:stCxn id="4" idx="3"/>
            <a:endCxn id="7" idx="0"/>
          </p:cNvCxnSpPr>
          <p:nvPr/>
        </p:nvCxnSpPr>
        <p:spPr>
          <a:xfrm>
            <a:off x="2904563" y="1107140"/>
            <a:ext cx="410137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" name="Straight Connector 9"/>
          <p:cNvCxnSpPr>
            <a:stCxn id="4" idx="1"/>
            <a:endCxn id="6" idx="0"/>
          </p:cNvCxnSpPr>
          <p:nvPr/>
        </p:nvCxnSpPr>
        <p:spPr>
          <a:xfrm rot="10800000" flipV="1">
            <a:off x="1512796" y="1107139"/>
            <a:ext cx="517709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9"/>
          <p:cNvCxnSpPr>
            <a:stCxn id="8" idx="1"/>
            <a:endCxn id="6" idx="2"/>
          </p:cNvCxnSpPr>
          <p:nvPr/>
        </p:nvCxnSpPr>
        <p:spPr>
          <a:xfrm rot="10800000">
            <a:off x="1512795" y="1962873"/>
            <a:ext cx="490816" cy="435192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7" name="Straight Connector 9"/>
          <p:cNvCxnSpPr>
            <a:stCxn id="7" idx="2"/>
            <a:endCxn id="8" idx="3"/>
          </p:cNvCxnSpPr>
          <p:nvPr/>
        </p:nvCxnSpPr>
        <p:spPr>
          <a:xfrm rot="5400000">
            <a:off x="2905483" y="1988848"/>
            <a:ext cx="435192" cy="383242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Straight Connector 9"/>
          <p:cNvCxnSpPr>
            <a:stCxn id="4" idx="2"/>
            <a:endCxn id="8" idx="0"/>
          </p:cNvCxnSpPr>
          <p:nvPr/>
        </p:nvCxnSpPr>
        <p:spPr>
          <a:xfrm rot="16200000" flipH="1">
            <a:off x="2039066" y="1752601"/>
            <a:ext cx="856937" cy="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9" name="Rounded Rectangle 28"/>
          <p:cNvSpPr/>
          <p:nvPr/>
        </p:nvSpPr>
        <p:spPr>
          <a:xfrm>
            <a:off x="5611904" y="914165"/>
            <a:ext cx="874059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sp>
        <p:nvSpPr>
          <p:cNvPr id="30" name="Rounded Rectangle 29"/>
          <p:cNvSpPr/>
          <p:nvPr/>
        </p:nvSpPr>
        <p:spPr>
          <a:xfrm>
            <a:off x="4697507" y="1552904"/>
            <a:ext cx="793376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sp>
        <p:nvSpPr>
          <p:cNvPr id="31" name="Rounded Rectangle 30"/>
          <p:cNvSpPr/>
          <p:nvPr/>
        </p:nvSpPr>
        <p:spPr>
          <a:xfrm>
            <a:off x="6432176" y="1552904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Pesho</a:t>
            </a:r>
            <a:endParaRPr lang="en-US" sz="2000" noProof="1"/>
          </a:p>
        </p:txBody>
      </p:sp>
      <p:sp>
        <p:nvSpPr>
          <p:cNvPr id="32" name="Rounded Rectangle 31"/>
          <p:cNvSpPr/>
          <p:nvPr/>
        </p:nvSpPr>
        <p:spPr>
          <a:xfrm>
            <a:off x="5585011" y="2205090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Gosho</a:t>
            </a:r>
            <a:endParaRPr lang="en-US" sz="2000" noProof="1"/>
          </a:p>
        </p:txBody>
      </p:sp>
      <p:cxnSp>
        <p:nvCxnSpPr>
          <p:cNvPr id="33" name="Straight Connector 9"/>
          <p:cNvCxnSpPr>
            <a:stCxn id="29" idx="3"/>
            <a:endCxn id="31" idx="0"/>
          </p:cNvCxnSpPr>
          <p:nvPr/>
        </p:nvCxnSpPr>
        <p:spPr>
          <a:xfrm>
            <a:off x="6485963" y="1131159"/>
            <a:ext cx="410137" cy="421745"/>
          </a:xfrm>
          <a:prstGeom prst="curvedConnector2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4" name="Straight Connector 9"/>
          <p:cNvCxnSpPr>
            <a:stCxn id="29" idx="1"/>
            <a:endCxn id="30" idx="0"/>
          </p:cNvCxnSpPr>
          <p:nvPr/>
        </p:nvCxnSpPr>
        <p:spPr>
          <a:xfrm rot="10800000" flipV="1">
            <a:off x="5094196" y="1131158"/>
            <a:ext cx="517709" cy="421745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5" name="Straight Connector 9"/>
          <p:cNvCxnSpPr>
            <a:stCxn id="32" idx="1"/>
            <a:endCxn id="30" idx="2"/>
          </p:cNvCxnSpPr>
          <p:nvPr/>
        </p:nvCxnSpPr>
        <p:spPr>
          <a:xfrm rot="10800000">
            <a:off x="5094195" y="1986892"/>
            <a:ext cx="490816" cy="435192"/>
          </a:xfrm>
          <a:prstGeom prst="curvedConnector2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6" name="Straight Connector 9"/>
          <p:cNvCxnSpPr>
            <a:stCxn id="31" idx="2"/>
            <a:endCxn id="32" idx="3"/>
          </p:cNvCxnSpPr>
          <p:nvPr/>
        </p:nvCxnSpPr>
        <p:spPr>
          <a:xfrm rot="5400000">
            <a:off x="6486883" y="2012867"/>
            <a:ext cx="435192" cy="383242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7" name="Straight Connector 9"/>
          <p:cNvCxnSpPr>
            <a:stCxn id="29" idx="2"/>
            <a:endCxn id="32" idx="0"/>
          </p:cNvCxnSpPr>
          <p:nvPr/>
        </p:nvCxnSpPr>
        <p:spPr>
          <a:xfrm rot="16200000" flipH="1">
            <a:off x="5620466" y="1776620"/>
            <a:ext cx="856937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09139" y="307569"/>
            <a:ext cx="493060" cy="12393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3" name="Rounded Rectangle 42"/>
          <p:cNvSpPr/>
          <p:nvPr/>
        </p:nvSpPr>
        <p:spPr>
          <a:xfrm>
            <a:off x="9085724" y="914164"/>
            <a:ext cx="874059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sp>
        <p:nvSpPr>
          <p:cNvPr id="44" name="Rounded Rectangle 43"/>
          <p:cNvSpPr/>
          <p:nvPr/>
        </p:nvSpPr>
        <p:spPr>
          <a:xfrm>
            <a:off x="8171327" y="1552903"/>
            <a:ext cx="793376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sp>
        <p:nvSpPr>
          <p:cNvPr id="45" name="Rounded Rectangle 44"/>
          <p:cNvSpPr/>
          <p:nvPr/>
        </p:nvSpPr>
        <p:spPr>
          <a:xfrm>
            <a:off x="9905996" y="1552903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Pesho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58831" y="2205089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Gosho</a:t>
            </a:r>
            <a:endParaRPr lang="en-US" sz="2000" noProof="1"/>
          </a:p>
        </p:txBody>
      </p:sp>
      <p:cxnSp>
        <p:nvCxnSpPr>
          <p:cNvPr id="47" name="Straight Connector 9"/>
          <p:cNvCxnSpPr>
            <a:stCxn id="43" idx="3"/>
            <a:endCxn id="45" idx="0"/>
          </p:cNvCxnSpPr>
          <p:nvPr/>
        </p:nvCxnSpPr>
        <p:spPr>
          <a:xfrm>
            <a:off x="9959783" y="1131158"/>
            <a:ext cx="410137" cy="421745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8" name="Straight Connector 9"/>
          <p:cNvCxnSpPr>
            <a:stCxn id="43" idx="1"/>
            <a:endCxn id="44" idx="0"/>
          </p:cNvCxnSpPr>
          <p:nvPr/>
        </p:nvCxnSpPr>
        <p:spPr>
          <a:xfrm rot="10800000" flipV="1">
            <a:off x="8568016" y="1131157"/>
            <a:ext cx="517709" cy="421745"/>
          </a:xfrm>
          <a:prstGeom prst="curvedConnector2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Straight Connector 9"/>
          <p:cNvCxnSpPr>
            <a:stCxn id="46" idx="1"/>
            <a:endCxn id="44" idx="2"/>
          </p:cNvCxnSpPr>
          <p:nvPr/>
        </p:nvCxnSpPr>
        <p:spPr>
          <a:xfrm rot="10800000">
            <a:off x="8568015" y="1986891"/>
            <a:ext cx="490816" cy="435192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9"/>
          <p:cNvCxnSpPr>
            <a:stCxn id="45" idx="2"/>
            <a:endCxn id="46" idx="3"/>
          </p:cNvCxnSpPr>
          <p:nvPr/>
        </p:nvCxnSpPr>
        <p:spPr>
          <a:xfrm rot="5400000">
            <a:off x="9960703" y="2012866"/>
            <a:ext cx="435192" cy="383242"/>
          </a:xfrm>
          <a:prstGeom prst="curvedConnector2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1" name="Straight Connector 9"/>
          <p:cNvCxnSpPr>
            <a:stCxn id="43" idx="2"/>
            <a:endCxn id="46" idx="0"/>
          </p:cNvCxnSpPr>
          <p:nvPr/>
        </p:nvCxnSpPr>
        <p:spPr>
          <a:xfrm rot="16200000" flipH="1">
            <a:off x="9094286" y="1776619"/>
            <a:ext cx="856937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0879847" y="680566"/>
            <a:ext cx="304804" cy="4110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636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09072" y="1784983"/>
            <a:ext cx="3240036" cy="2121959"/>
            <a:chOff x="3575972" y="368967"/>
            <a:chExt cx="3240036" cy="621006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829070" y="1935957"/>
            <a:ext cx="3613000" cy="1800020"/>
            <a:chOff x="2829069" y="1935957"/>
            <a:chExt cx="5400061" cy="180002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29069" y="193595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829069" y="2295961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29069" y="2655965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29069" y="3015969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29069" y="3375973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29069" y="373597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90828" y="14330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68447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4901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28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-7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15245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5009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-5</a:t>
            </a:r>
            <a:r>
              <a:rPr lang="en-US" sz="16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59422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8674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14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860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415979" y="356838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5979" y="320219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5979" y="28566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15979" y="250075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415979" y="212937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5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415979" y="176318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" name="Oval 1"/>
          <p:cNvSpPr/>
          <p:nvPr/>
        </p:nvSpPr>
        <p:spPr>
          <a:xfrm>
            <a:off x="5166613" y="2294754"/>
            <a:ext cx="1082495" cy="1081219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6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09072" y="1784983"/>
            <a:ext cx="5040056" cy="3901988"/>
            <a:chOff x="3575972" y="368967"/>
            <a:chExt cx="5040056" cy="621006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4090024" y="2655963"/>
            <a:ext cx="3597224" cy="27222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29069" y="1935957"/>
            <a:ext cx="5400061" cy="3600040"/>
            <a:chOff x="425937" y="1268976"/>
            <a:chExt cx="11340126" cy="360004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25937" y="126897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25937" y="162898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25937" y="198898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25937" y="234898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5937" y="270899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5937" y="306899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5937" y="342900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5937" y="378900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5937" y="414900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5937" y="450901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5937" y="486901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90828" y="14330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68447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4901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40989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30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75566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117609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50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482150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60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844096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70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28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-7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15245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5009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-5</a:t>
            </a:r>
            <a:r>
              <a:rPr lang="en-US" sz="16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59422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8674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14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860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415979" y="393976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415979" y="356838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5979" y="320219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5979" y="28566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15979" y="250075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415979" y="212937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5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415979" y="176318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415979" y="429881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415979" y="466326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415979" y="501375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415979" y="537820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369076" y="2304831"/>
            <a:ext cx="3600040" cy="2511157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449088" y="2664835"/>
            <a:ext cx="3060036" cy="18066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376471" y="443318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74799" y="4114153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Theta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180913" y="3018237"/>
            <a:ext cx="1066320" cy="10777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178482" y="3742119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090715" y="499362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33693" y="3008389"/>
            <a:ext cx="1066320" cy="10777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743803" y="3733710"/>
            <a:ext cx="58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Zeta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088145" y="3013702"/>
            <a:ext cx="709132" cy="737745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073144" y="3377181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269087" y="2835899"/>
            <a:ext cx="1779925" cy="366293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265756" y="2835327"/>
            <a:ext cx="8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Epsilon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172932" y="2845637"/>
            <a:ext cx="866556" cy="343371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192239" y="2847697"/>
            <a:ext cx="85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Lambda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997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09072" y="1784983"/>
            <a:ext cx="5040056" cy="3901988"/>
            <a:chOff x="3575972" y="368967"/>
            <a:chExt cx="5040056" cy="621006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829069" y="1935957"/>
            <a:ext cx="5400061" cy="3600040"/>
            <a:chOff x="425937" y="1268976"/>
            <a:chExt cx="11340126" cy="360004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25937" y="126897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25937" y="162898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25937" y="198898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25937" y="234898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5937" y="270899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5937" y="306899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5937" y="342900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5937" y="378900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5937" y="414900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5937" y="450901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5937" y="486901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90828" y="14330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68447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4901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40989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30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75566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117609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50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482150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60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844096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70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28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-7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15245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5009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-5</a:t>
            </a:r>
            <a:r>
              <a:rPr lang="en-US" sz="16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59422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8674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14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860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415979" y="393976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415979" y="356838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5979" y="320219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5979" y="28566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15979" y="250075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415979" y="212937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5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415979" y="176318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415979" y="429881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415979" y="466326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415979" y="501375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415979" y="537820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497541" y="2316462"/>
            <a:ext cx="5391564" cy="1054157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541" y="3001287"/>
            <a:ext cx="58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Zeta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382768" y="2317769"/>
            <a:ext cx="3586348" cy="24982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391958" y="443931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97541" y="3369368"/>
            <a:ext cx="5391563" cy="38328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97540" y="338221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80183" y="3684836"/>
            <a:ext cx="390311" cy="134018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97445" y="4671024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56108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9425" y="2766058"/>
            <a:ext cx="2520028" cy="2493337"/>
            <a:chOff x="6096000" y="368967"/>
            <a:chExt cx="2520028" cy="621006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52578" y="2917032"/>
            <a:ext cx="2838302" cy="2160024"/>
            <a:chOff x="2829069" y="1935957"/>
            <a:chExt cx="5400061" cy="216002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829069" y="193595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29069" y="2295961"/>
              <a:ext cx="540006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29069" y="2655965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29069" y="3015969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29069" y="3375973"/>
              <a:ext cx="540006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29069" y="373597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829069" y="4095981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81153" y="24141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474797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39338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200217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30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545988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40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907934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50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272475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60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634421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70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2329" y="49208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692329" y="4549463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692329" y="4183267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b="1" dirty="0" smtClean="0"/>
              <a:t>2</a:t>
            </a:r>
            <a:r>
              <a:rPr lang="en-US" sz="1600" b="1" dirty="0" smtClean="0"/>
              <a:t>0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692329" y="383771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692329" y="348183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692329" y="3110453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b="1" dirty="0" smtClean="0"/>
              <a:t>5</a:t>
            </a:r>
            <a:r>
              <a:rPr lang="en-US" sz="1600" b="1" dirty="0" smtClean="0"/>
              <a:t>0</a:t>
            </a:r>
            <a:endParaRPr 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92329" y="2744257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679430" y="3277036"/>
            <a:ext cx="1800019" cy="1080012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81840" y="4189053"/>
            <a:ext cx="598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долу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972693" y="3095944"/>
            <a:ext cx="571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горе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389028" y="2927438"/>
            <a:ext cx="593432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bg-BG" sz="1600" dirty="0" smtClean="0"/>
              <a:t>ляво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21601" y="2924335"/>
            <a:ext cx="700833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bg-BG" sz="1600" dirty="0" smtClean="0"/>
              <a:t>дясно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393588" y="4312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328280" y="36454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705147" y="3675140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>
                <a:effectLst>
                  <a:outerShdw blurRad="63500" sx="102000" sy="102000" algn="ctr" rotWithShape="0">
                    <a:schemeClr val="bg1">
                      <a:alpha val="70000"/>
                    </a:schemeClr>
                  </a:outerShdw>
                </a:effectLst>
              </a:rPr>
              <a:t>площ = 50 </a:t>
            </a:r>
            <a:r>
              <a:rPr lang="en-US" sz="1400" dirty="0" smtClean="0">
                <a:effectLst>
                  <a:outerShdw blurRad="63500" sx="102000" sy="102000" algn="ctr" rotWithShape="0">
                    <a:schemeClr val="bg1">
                      <a:alpha val="70000"/>
                    </a:schemeClr>
                  </a:outerShdw>
                </a:effectLst>
              </a:rPr>
              <a:t>* 30 = 150</a:t>
            </a:r>
            <a:endParaRPr lang="en-US" sz="1400" dirty="0">
              <a:effectLst>
                <a:outerShdw blurRad="63500" sx="102000" sy="102000" algn="ctr" rotWithShape="0">
                  <a:schemeClr val="bg1">
                    <a:alpha val="7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08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8735" y="1608732"/>
            <a:ext cx="98145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Mridul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3326455" y="1608732"/>
            <a:ext cx="740698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Arif</a:t>
            </a:r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2980190" y="1825726"/>
            <a:ext cx="346265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2932575" y="902056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Sahil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246661" y="911156"/>
            <a:ext cx="10408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Prakash</a:t>
            </a:r>
            <a:endParaRPr lang="en-US" sz="2000" noProof="1"/>
          </a:p>
        </p:txBody>
      </p:sp>
      <p:sp>
        <p:nvSpPr>
          <p:cNvPr id="54" name="Rounded Rectangle 53"/>
          <p:cNvSpPr/>
          <p:nvPr/>
        </p:nvSpPr>
        <p:spPr>
          <a:xfrm>
            <a:off x="4385979" y="1608732"/>
            <a:ext cx="918884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Steve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500279" y="2306310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56" name="Rounded Rectangle 55"/>
          <p:cNvSpPr/>
          <p:nvPr/>
        </p:nvSpPr>
        <p:spPr>
          <a:xfrm>
            <a:off x="4543863" y="3091539"/>
            <a:ext cx="92336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Stefan</a:t>
            </a:r>
            <a:endParaRPr lang="en-US" sz="2000" noProof="1"/>
          </a:p>
        </p:txBody>
      </p:sp>
      <p:sp>
        <p:nvSpPr>
          <p:cNvPr id="57" name="Rounded Rectangle 56"/>
          <p:cNvSpPr/>
          <p:nvPr/>
        </p:nvSpPr>
        <p:spPr>
          <a:xfrm>
            <a:off x="4524813" y="3789118"/>
            <a:ext cx="92336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cxnSp>
        <p:nvCxnSpPr>
          <p:cNvPr id="59" name="Straight Connector 9"/>
          <p:cNvCxnSpPr>
            <a:stCxn id="54" idx="2"/>
            <a:endCxn id="55" idx="0"/>
          </p:cNvCxnSpPr>
          <p:nvPr/>
        </p:nvCxnSpPr>
        <p:spPr>
          <a:xfrm>
            <a:off x="4845421" y="2042720"/>
            <a:ext cx="114300" cy="26359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0" name="Straight Connector 9"/>
          <p:cNvCxnSpPr>
            <a:stCxn id="56" idx="0"/>
            <a:endCxn id="55" idx="2"/>
          </p:cNvCxnSpPr>
          <p:nvPr/>
        </p:nvCxnSpPr>
        <p:spPr>
          <a:xfrm flipH="1" flipV="1">
            <a:off x="4959721" y="2740298"/>
            <a:ext cx="45825" cy="35124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Rounded Rectangle 61"/>
          <p:cNvSpPr/>
          <p:nvPr/>
        </p:nvSpPr>
        <p:spPr>
          <a:xfrm>
            <a:off x="3362101" y="3789119"/>
            <a:ext cx="91287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Misho</a:t>
            </a:r>
            <a:endParaRPr lang="en-US" sz="2000" noProof="1"/>
          </a:p>
        </p:txBody>
      </p:sp>
      <p:sp>
        <p:nvSpPr>
          <p:cNvPr id="63" name="Rounded Rectangle 62"/>
          <p:cNvSpPr/>
          <p:nvPr/>
        </p:nvSpPr>
        <p:spPr>
          <a:xfrm>
            <a:off x="3227848" y="3091542"/>
            <a:ext cx="8382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Didi</a:t>
            </a:r>
            <a:endParaRPr lang="en-US" sz="2000" noProof="1"/>
          </a:p>
        </p:txBody>
      </p:sp>
      <p:cxnSp>
        <p:nvCxnSpPr>
          <p:cNvPr id="64" name="Straight Connector 9"/>
          <p:cNvCxnSpPr>
            <a:stCxn id="63" idx="3"/>
            <a:endCxn id="56" idx="1"/>
          </p:cNvCxnSpPr>
          <p:nvPr/>
        </p:nvCxnSpPr>
        <p:spPr>
          <a:xfrm flipV="1">
            <a:off x="4066054" y="3308533"/>
            <a:ext cx="477809" cy="3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Straight Connector 9"/>
          <p:cNvCxnSpPr>
            <a:stCxn id="62" idx="3"/>
            <a:endCxn id="57" idx="1"/>
          </p:cNvCxnSpPr>
          <p:nvPr/>
        </p:nvCxnSpPr>
        <p:spPr>
          <a:xfrm flipV="1">
            <a:off x="4274980" y="4006112"/>
            <a:ext cx="249833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0" name="Rounded Rectangle 79"/>
          <p:cNvSpPr/>
          <p:nvPr/>
        </p:nvSpPr>
        <p:spPr>
          <a:xfrm>
            <a:off x="3396499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cxnSp>
        <p:nvCxnSpPr>
          <p:cNvPr id="81" name="Straight Connector 9"/>
          <p:cNvCxnSpPr>
            <a:stCxn id="80" idx="2"/>
            <a:endCxn id="63" idx="0"/>
          </p:cNvCxnSpPr>
          <p:nvPr/>
        </p:nvCxnSpPr>
        <p:spPr>
          <a:xfrm flipH="1">
            <a:off x="3646951" y="2740298"/>
            <a:ext cx="213472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2223985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Diana</a:t>
            </a:r>
            <a:endParaRPr lang="en-US" sz="2000" noProof="1"/>
          </a:p>
        </p:txBody>
      </p:sp>
      <p:cxnSp>
        <p:nvCxnSpPr>
          <p:cNvPr id="85" name="Straight Connector 9"/>
          <p:cNvCxnSpPr>
            <a:stCxn id="84" idx="3"/>
            <a:endCxn id="80" idx="1"/>
          </p:cNvCxnSpPr>
          <p:nvPr/>
        </p:nvCxnSpPr>
        <p:spPr>
          <a:xfrm>
            <a:off x="3151832" y="2523304"/>
            <a:ext cx="244667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8" name="Rounded Rectangle 87"/>
          <p:cNvSpPr/>
          <p:nvPr/>
        </p:nvSpPr>
        <p:spPr>
          <a:xfrm>
            <a:off x="1808236" y="3091541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Petya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251243" y="3789119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Katya</a:t>
            </a:r>
            <a:endParaRPr lang="en-US" sz="2000" noProof="1"/>
          </a:p>
        </p:txBody>
      </p:sp>
      <p:cxnSp>
        <p:nvCxnSpPr>
          <p:cNvPr id="96" name="Straight Connector 9"/>
          <p:cNvCxnSpPr>
            <a:endCxn id="88" idx="0"/>
          </p:cNvCxnSpPr>
          <p:nvPr/>
        </p:nvCxnSpPr>
        <p:spPr>
          <a:xfrm flipH="1">
            <a:off x="2272160" y="2740297"/>
            <a:ext cx="110945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Connector 9"/>
          <p:cNvCxnSpPr/>
          <p:nvPr/>
        </p:nvCxnSpPr>
        <p:spPr>
          <a:xfrm>
            <a:off x="3041977" y="2740297"/>
            <a:ext cx="261458" cy="36204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1" name="Straight Connector 9"/>
          <p:cNvCxnSpPr>
            <a:stCxn id="88" idx="3"/>
            <a:endCxn id="63" idx="1"/>
          </p:cNvCxnSpPr>
          <p:nvPr/>
        </p:nvCxnSpPr>
        <p:spPr>
          <a:xfrm>
            <a:off x="2736083" y="3308535"/>
            <a:ext cx="491765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2" name="Straight Connector 9"/>
          <p:cNvCxnSpPr/>
          <p:nvPr/>
        </p:nvCxnSpPr>
        <p:spPr>
          <a:xfrm flipH="1">
            <a:off x="3086100" y="3514449"/>
            <a:ext cx="210980" cy="28602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5" name="Straight Connector 9"/>
          <p:cNvCxnSpPr>
            <a:stCxn id="88" idx="2"/>
          </p:cNvCxnSpPr>
          <p:nvPr/>
        </p:nvCxnSpPr>
        <p:spPr>
          <a:xfrm>
            <a:off x="2272160" y="3525529"/>
            <a:ext cx="110945" cy="26358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0" name="Straight Connector 9"/>
          <p:cNvCxnSpPr>
            <a:stCxn id="56" idx="2"/>
            <a:endCxn id="57" idx="0"/>
          </p:cNvCxnSpPr>
          <p:nvPr/>
        </p:nvCxnSpPr>
        <p:spPr>
          <a:xfrm flipH="1">
            <a:off x="4986496" y="3525527"/>
            <a:ext cx="19050" cy="26359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4" name="Straight Connector 9"/>
          <p:cNvCxnSpPr>
            <a:endCxn id="62" idx="0"/>
          </p:cNvCxnSpPr>
          <p:nvPr/>
        </p:nvCxnSpPr>
        <p:spPr>
          <a:xfrm>
            <a:off x="3695700" y="3533775"/>
            <a:ext cx="122841" cy="2553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8" name="Straight Connector 9"/>
          <p:cNvCxnSpPr>
            <a:stCxn id="53" idx="2"/>
            <a:endCxn id="54" idx="0"/>
          </p:cNvCxnSpPr>
          <p:nvPr/>
        </p:nvCxnSpPr>
        <p:spPr>
          <a:xfrm>
            <a:off x="4767064" y="1345144"/>
            <a:ext cx="78357" cy="26358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2932291" y="1444115"/>
            <a:ext cx="347089" cy="2231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2413357" y="1119050"/>
            <a:ext cx="43955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4013200" y="1397000"/>
            <a:ext cx="343083" cy="2371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1969009" y="2719294"/>
            <a:ext cx="178844" cy="3286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4" name="Straight Connector 9"/>
          <p:cNvCxnSpPr/>
          <p:nvPr/>
        </p:nvCxnSpPr>
        <p:spPr>
          <a:xfrm>
            <a:off x="4262752" y="2719294"/>
            <a:ext cx="328298" cy="42395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6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8735" y="1608732"/>
            <a:ext cx="98145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Mridul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3326455" y="1608732"/>
            <a:ext cx="740698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Arif</a:t>
            </a:r>
            <a:endParaRPr lang="en-US" sz="2000" noProof="1"/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2980190" y="1825726"/>
            <a:ext cx="346265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2932575" y="902056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Sahil</a:t>
            </a:r>
            <a:endParaRPr lang="en-US" sz="2000" noProof="1"/>
          </a:p>
        </p:txBody>
      </p:sp>
      <p:sp>
        <p:nvSpPr>
          <p:cNvPr id="53" name="Rounded Rectangle 52"/>
          <p:cNvSpPr/>
          <p:nvPr/>
        </p:nvSpPr>
        <p:spPr>
          <a:xfrm>
            <a:off x="4246661" y="911156"/>
            <a:ext cx="10408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Prakash</a:t>
            </a:r>
            <a:endParaRPr lang="en-US" sz="2000" noProof="1"/>
          </a:p>
        </p:txBody>
      </p:sp>
      <p:sp>
        <p:nvSpPr>
          <p:cNvPr id="54" name="Rounded Rectangle 53"/>
          <p:cNvSpPr/>
          <p:nvPr/>
        </p:nvSpPr>
        <p:spPr>
          <a:xfrm>
            <a:off x="4385979" y="1608732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Steve</a:t>
            </a:r>
            <a:endParaRPr lang="en-US" sz="2000" noProof="1"/>
          </a:p>
        </p:txBody>
      </p:sp>
      <p:sp>
        <p:nvSpPr>
          <p:cNvPr id="55" name="Rounded Rectangle 54"/>
          <p:cNvSpPr/>
          <p:nvPr/>
        </p:nvSpPr>
        <p:spPr>
          <a:xfrm>
            <a:off x="4500279" y="2306310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56" name="Rounded Rectangle 55"/>
          <p:cNvSpPr/>
          <p:nvPr/>
        </p:nvSpPr>
        <p:spPr>
          <a:xfrm>
            <a:off x="4543863" y="3091539"/>
            <a:ext cx="92336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Stefan</a:t>
            </a:r>
            <a:endParaRPr lang="en-US" sz="2000" noProof="1"/>
          </a:p>
        </p:txBody>
      </p:sp>
      <p:sp>
        <p:nvSpPr>
          <p:cNvPr id="57" name="Rounded Rectangle 56"/>
          <p:cNvSpPr/>
          <p:nvPr/>
        </p:nvSpPr>
        <p:spPr>
          <a:xfrm>
            <a:off x="4524813" y="3789118"/>
            <a:ext cx="92336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cxnSp>
        <p:nvCxnSpPr>
          <p:cNvPr id="59" name="Straight Connector 9"/>
          <p:cNvCxnSpPr>
            <a:stCxn id="54" idx="2"/>
            <a:endCxn id="55" idx="0"/>
          </p:cNvCxnSpPr>
          <p:nvPr/>
        </p:nvCxnSpPr>
        <p:spPr>
          <a:xfrm>
            <a:off x="4845421" y="2042720"/>
            <a:ext cx="114300" cy="26359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0" name="Straight Connector 9"/>
          <p:cNvCxnSpPr>
            <a:stCxn id="56" idx="0"/>
            <a:endCxn id="55" idx="2"/>
          </p:cNvCxnSpPr>
          <p:nvPr/>
        </p:nvCxnSpPr>
        <p:spPr>
          <a:xfrm flipH="1" flipV="1">
            <a:off x="4959721" y="2740298"/>
            <a:ext cx="45825" cy="35124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Rounded Rectangle 61"/>
          <p:cNvSpPr/>
          <p:nvPr/>
        </p:nvSpPr>
        <p:spPr>
          <a:xfrm>
            <a:off x="3362101" y="3789119"/>
            <a:ext cx="91287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Misho</a:t>
            </a:r>
            <a:endParaRPr lang="en-US" sz="2000" noProof="1"/>
          </a:p>
        </p:txBody>
      </p:sp>
      <p:sp>
        <p:nvSpPr>
          <p:cNvPr id="63" name="Rounded Rectangle 62"/>
          <p:cNvSpPr/>
          <p:nvPr/>
        </p:nvSpPr>
        <p:spPr>
          <a:xfrm>
            <a:off x="3227848" y="3091542"/>
            <a:ext cx="8382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Didi</a:t>
            </a:r>
            <a:endParaRPr lang="en-US" sz="2000" noProof="1"/>
          </a:p>
        </p:txBody>
      </p:sp>
      <p:cxnSp>
        <p:nvCxnSpPr>
          <p:cNvPr id="64" name="Straight Connector 9"/>
          <p:cNvCxnSpPr>
            <a:stCxn id="63" idx="3"/>
            <a:endCxn id="56" idx="1"/>
          </p:cNvCxnSpPr>
          <p:nvPr/>
        </p:nvCxnSpPr>
        <p:spPr>
          <a:xfrm flipV="1">
            <a:off x="4066054" y="3308533"/>
            <a:ext cx="477809" cy="3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Straight Connector 9"/>
          <p:cNvCxnSpPr>
            <a:stCxn id="62" idx="3"/>
            <a:endCxn id="57" idx="1"/>
          </p:cNvCxnSpPr>
          <p:nvPr/>
        </p:nvCxnSpPr>
        <p:spPr>
          <a:xfrm flipV="1">
            <a:off x="4274980" y="4006112"/>
            <a:ext cx="249833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0" name="Rounded Rectangle 79"/>
          <p:cNvSpPr/>
          <p:nvPr/>
        </p:nvSpPr>
        <p:spPr>
          <a:xfrm>
            <a:off x="3396499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cxnSp>
        <p:nvCxnSpPr>
          <p:cNvPr id="81" name="Straight Connector 9"/>
          <p:cNvCxnSpPr>
            <a:stCxn id="80" idx="2"/>
            <a:endCxn id="63" idx="0"/>
          </p:cNvCxnSpPr>
          <p:nvPr/>
        </p:nvCxnSpPr>
        <p:spPr>
          <a:xfrm flipH="1">
            <a:off x="3646951" y="2740298"/>
            <a:ext cx="213472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2223985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Diana</a:t>
            </a:r>
            <a:endParaRPr lang="en-US" sz="2000" noProof="1"/>
          </a:p>
        </p:txBody>
      </p:sp>
      <p:cxnSp>
        <p:nvCxnSpPr>
          <p:cNvPr id="85" name="Straight Connector 9"/>
          <p:cNvCxnSpPr>
            <a:stCxn id="84" idx="3"/>
            <a:endCxn id="80" idx="1"/>
          </p:cNvCxnSpPr>
          <p:nvPr/>
        </p:nvCxnSpPr>
        <p:spPr>
          <a:xfrm>
            <a:off x="3151832" y="2523304"/>
            <a:ext cx="244667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8" name="Rounded Rectangle 87"/>
          <p:cNvSpPr/>
          <p:nvPr/>
        </p:nvSpPr>
        <p:spPr>
          <a:xfrm>
            <a:off x="1808236" y="3091541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Petya</a:t>
            </a:r>
            <a:endParaRPr lang="en-US" sz="2000" noProof="1"/>
          </a:p>
        </p:txBody>
      </p:sp>
      <p:sp>
        <p:nvSpPr>
          <p:cNvPr id="89" name="Rounded Rectangle 88"/>
          <p:cNvSpPr/>
          <p:nvPr/>
        </p:nvSpPr>
        <p:spPr>
          <a:xfrm>
            <a:off x="2251243" y="3789119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Katya</a:t>
            </a:r>
            <a:endParaRPr lang="en-US" sz="2000" noProof="1"/>
          </a:p>
        </p:txBody>
      </p:sp>
      <p:cxnSp>
        <p:nvCxnSpPr>
          <p:cNvPr id="96" name="Straight Connector 9"/>
          <p:cNvCxnSpPr>
            <a:endCxn id="88" idx="0"/>
          </p:cNvCxnSpPr>
          <p:nvPr/>
        </p:nvCxnSpPr>
        <p:spPr>
          <a:xfrm flipH="1">
            <a:off x="2272160" y="2740297"/>
            <a:ext cx="110945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Connector 9"/>
          <p:cNvCxnSpPr/>
          <p:nvPr/>
        </p:nvCxnSpPr>
        <p:spPr>
          <a:xfrm>
            <a:off x="3041977" y="2740297"/>
            <a:ext cx="261458" cy="36204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1" name="Straight Connector 9"/>
          <p:cNvCxnSpPr>
            <a:stCxn id="88" idx="3"/>
            <a:endCxn id="63" idx="1"/>
          </p:cNvCxnSpPr>
          <p:nvPr/>
        </p:nvCxnSpPr>
        <p:spPr>
          <a:xfrm>
            <a:off x="2736083" y="3308535"/>
            <a:ext cx="491765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2" name="Straight Connector 9"/>
          <p:cNvCxnSpPr/>
          <p:nvPr/>
        </p:nvCxnSpPr>
        <p:spPr>
          <a:xfrm flipH="1">
            <a:off x="3086100" y="3514449"/>
            <a:ext cx="210980" cy="28602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5" name="Straight Connector 9"/>
          <p:cNvCxnSpPr>
            <a:stCxn id="88" idx="2"/>
          </p:cNvCxnSpPr>
          <p:nvPr/>
        </p:nvCxnSpPr>
        <p:spPr>
          <a:xfrm>
            <a:off x="2272160" y="3525529"/>
            <a:ext cx="110945" cy="26358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0" name="Straight Connector 9"/>
          <p:cNvCxnSpPr>
            <a:stCxn id="56" idx="2"/>
            <a:endCxn id="57" idx="0"/>
          </p:cNvCxnSpPr>
          <p:nvPr/>
        </p:nvCxnSpPr>
        <p:spPr>
          <a:xfrm flipH="1">
            <a:off x="4986496" y="3525527"/>
            <a:ext cx="19050" cy="26359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4" name="Straight Connector 9"/>
          <p:cNvCxnSpPr>
            <a:endCxn id="62" idx="0"/>
          </p:cNvCxnSpPr>
          <p:nvPr/>
        </p:nvCxnSpPr>
        <p:spPr>
          <a:xfrm>
            <a:off x="3695700" y="3533775"/>
            <a:ext cx="122841" cy="2553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8" name="Straight Connector 9"/>
          <p:cNvCxnSpPr>
            <a:stCxn id="53" idx="2"/>
            <a:endCxn id="54" idx="0"/>
          </p:cNvCxnSpPr>
          <p:nvPr/>
        </p:nvCxnSpPr>
        <p:spPr>
          <a:xfrm>
            <a:off x="4767064" y="1345144"/>
            <a:ext cx="78357" cy="26358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2919591" y="1469515"/>
            <a:ext cx="347089" cy="2231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2413357" y="1119050"/>
            <a:ext cx="43955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4048086" y="1331044"/>
            <a:ext cx="308197" cy="2777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1969009" y="2719294"/>
            <a:ext cx="178844" cy="3286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4" name="Straight Connector 9"/>
          <p:cNvCxnSpPr/>
          <p:nvPr/>
        </p:nvCxnSpPr>
        <p:spPr>
          <a:xfrm>
            <a:off x="4262752" y="2719294"/>
            <a:ext cx="328298" cy="42395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9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23845" y="667558"/>
            <a:ext cx="874059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sp>
        <p:nvSpPr>
          <p:cNvPr id="6" name="Rounded Rectangle 5"/>
          <p:cNvSpPr/>
          <p:nvPr/>
        </p:nvSpPr>
        <p:spPr>
          <a:xfrm>
            <a:off x="3562108" y="2200334"/>
            <a:ext cx="729501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410873" y="2200335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Pesho</a:t>
            </a:r>
            <a:endParaRPr lang="en-US" sz="2000" noProof="1"/>
          </a:p>
        </p:txBody>
      </p:sp>
      <p:sp>
        <p:nvSpPr>
          <p:cNvPr id="42" name="Rounded Rectangle 41"/>
          <p:cNvSpPr/>
          <p:nvPr/>
        </p:nvSpPr>
        <p:spPr>
          <a:xfrm>
            <a:off x="1838131" y="2425201"/>
            <a:ext cx="1108425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Doncho</a:t>
            </a:r>
            <a:endParaRPr lang="en-US" sz="2000" noProof="1"/>
          </a:p>
        </p:txBody>
      </p:sp>
      <p:sp>
        <p:nvSpPr>
          <p:cNvPr id="30" name="Rounded Rectangle 29"/>
          <p:cNvSpPr/>
          <p:nvPr/>
        </p:nvSpPr>
        <p:spPr>
          <a:xfrm>
            <a:off x="2513381" y="4110961"/>
            <a:ext cx="866350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Gosho</a:t>
            </a:r>
            <a:endParaRPr lang="en-US" sz="2000" noProof="1"/>
          </a:p>
        </p:txBody>
      </p:sp>
      <p:sp>
        <p:nvSpPr>
          <p:cNvPr id="31" name="Rounded Rectangle 30"/>
          <p:cNvSpPr/>
          <p:nvPr/>
        </p:nvSpPr>
        <p:spPr>
          <a:xfrm>
            <a:off x="1308507" y="4110417"/>
            <a:ext cx="818873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Penka</a:t>
            </a:r>
            <a:endParaRPr lang="en-US" sz="2000" noProof="1"/>
          </a:p>
        </p:txBody>
      </p:sp>
      <p:cxnSp>
        <p:nvCxnSpPr>
          <p:cNvPr id="20" name="Straight Connector 19"/>
          <p:cNvCxnSpPr>
            <a:stCxn id="4" idx="1"/>
            <a:endCxn id="7" idx="0"/>
          </p:cNvCxnSpPr>
          <p:nvPr/>
        </p:nvCxnSpPr>
        <p:spPr>
          <a:xfrm rot="10800000" flipV="1">
            <a:off x="874797" y="884551"/>
            <a:ext cx="1049048" cy="1315783"/>
          </a:xfrm>
          <a:prstGeom prst="curvedConnector2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  <a:endCxn id="6" idx="0"/>
          </p:cNvCxnSpPr>
          <p:nvPr/>
        </p:nvCxnSpPr>
        <p:spPr>
          <a:xfrm>
            <a:off x="2797904" y="884552"/>
            <a:ext cx="1128955" cy="1315782"/>
          </a:xfrm>
          <a:prstGeom prst="curvedConnector2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31" idx="1"/>
          </p:cNvCxnSpPr>
          <p:nvPr/>
        </p:nvCxnSpPr>
        <p:spPr>
          <a:xfrm rot="16200000" flipH="1">
            <a:off x="245108" y="3264012"/>
            <a:ext cx="1693088" cy="433710"/>
          </a:xfrm>
          <a:prstGeom prst="curvedConnector2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3"/>
            <a:endCxn id="30" idx="1"/>
          </p:cNvCxnSpPr>
          <p:nvPr/>
        </p:nvCxnSpPr>
        <p:spPr>
          <a:xfrm>
            <a:off x="2127380" y="4327411"/>
            <a:ext cx="386001" cy="544"/>
          </a:xfrm>
          <a:prstGeom prst="curvedConnector3">
            <a:avLst>
              <a:gd name="adj1" fmla="val 50000"/>
            </a:avLst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30" idx="3"/>
          </p:cNvCxnSpPr>
          <p:nvPr/>
        </p:nvCxnSpPr>
        <p:spPr>
          <a:xfrm rot="5400000">
            <a:off x="2806479" y="3207574"/>
            <a:ext cx="1693633" cy="547128"/>
          </a:xfrm>
          <a:prstGeom prst="curvedConnector2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923845" y="3215830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82" name="Rounded Rectangle 81"/>
          <p:cNvSpPr/>
          <p:nvPr/>
        </p:nvSpPr>
        <p:spPr>
          <a:xfrm>
            <a:off x="1923844" y="1625587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Asen</a:t>
            </a:r>
            <a:endParaRPr lang="en-US" sz="2000" noProof="1"/>
          </a:p>
        </p:txBody>
      </p:sp>
      <p:cxnSp>
        <p:nvCxnSpPr>
          <p:cNvPr id="84" name="Straight Connector 83"/>
          <p:cNvCxnSpPr>
            <a:stCxn id="30" idx="0"/>
            <a:endCxn id="81" idx="2"/>
          </p:cNvCxnSpPr>
          <p:nvPr/>
        </p:nvCxnSpPr>
        <p:spPr>
          <a:xfrm rot="16200000" flipV="1">
            <a:off x="2436592" y="3600996"/>
            <a:ext cx="461143" cy="558787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1" idx="0"/>
            <a:endCxn id="42" idx="2"/>
          </p:cNvCxnSpPr>
          <p:nvPr/>
        </p:nvCxnSpPr>
        <p:spPr>
          <a:xfrm flipV="1">
            <a:off x="2387769" y="2859189"/>
            <a:ext cx="4575" cy="35664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2" idx="0"/>
            <a:endCxn id="82" idx="2"/>
          </p:cNvCxnSpPr>
          <p:nvPr/>
        </p:nvCxnSpPr>
        <p:spPr>
          <a:xfrm flipH="1" flipV="1">
            <a:off x="2387768" y="2059575"/>
            <a:ext cx="4576" cy="36562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4800111" y="2059575"/>
            <a:ext cx="874059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sp>
        <p:nvSpPr>
          <p:cNvPr id="108" name="Rounded Rectangle 107"/>
          <p:cNvSpPr/>
          <p:nvPr/>
        </p:nvSpPr>
        <p:spPr>
          <a:xfrm>
            <a:off x="6030791" y="1328340"/>
            <a:ext cx="729501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sp>
        <p:nvSpPr>
          <p:cNvPr id="109" name="Rounded Rectangle 108"/>
          <p:cNvSpPr/>
          <p:nvPr/>
        </p:nvSpPr>
        <p:spPr>
          <a:xfrm>
            <a:off x="5467695" y="2998484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Pesho</a:t>
            </a:r>
            <a:endParaRPr lang="en-US" sz="2000" noProof="1"/>
          </a:p>
        </p:txBody>
      </p:sp>
      <p:sp>
        <p:nvSpPr>
          <p:cNvPr id="110" name="Rounded Rectangle 109"/>
          <p:cNvSpPr/>
          <p:nvPr/>
        </p:nvSpPr>
        <p:spPr>
          <a:xfrm>
            <a:off x="9775511" y="2000912"/>
            <a:ext cx="1108425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Doncho</a:t>
            </a:r>
            <a:endParaRPr lang="en-US" sz="2000" noProof="1"/>
          </a:p>
        </p:txBody>
      </p:sp>
      <p:sp>
        <p:nvSpPr>
          <p:cNvPr id="111" name="Rounded Rectangle 110"/>
          <p:cNvSpPr/>
          <p:nvPr/>
        </p:nvSpPr>
        <p:spPr>
          <a:xfrm>
            <a:off x="7167974" y="1991213"/>
            <a:ext cx="866350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Gosho</a:t>
            </a:r>
            <a:endParaRPr lang="en-US" sz="2000" noProof="1"/>
          </a:p>
        </p:txBody>
      </p:sp>
      <p:sp>
        <p:nvSpPr>
          <p:cNvPr id="112" name="Rounded Rectangle 111"/>
          <p:cNvSpPr/>
          <p:nvPr/>
        </p:nvSpPr>
        <p:spPr>
          <a:xfrm>
            <a:off x="6611747" y="2999852"/>
            <a:ext cx="818873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Penka</a:t>
            </a:r>
            <a:endParaRPr lang="en-US" sz="2000" noProof="1"/>
          </a:p>
        </p:txBody>
      </p:sp>
      <p:cxnSp>
        <p:nvCxnSpPr>
          <p:cNvPr id="113" name="Straight Connector 19"/>
          <p:cNvCxnSpPr>
            <a:stCxn id="107" idx="2"/>
            <a:endCxn id="109" idx="1"/>
          </p:cNvCxnSpPr>
          <p:nvPr/>
        </p:nvCxnSpPr>
        <p:spPr>
          <a:xfrm rot="16200000" flipH="1">
            <a:off x="4991461" y="2739243"/>
            <a:ext cx="721915" cy="230554"/>
          </a:xfrm>
          <a:prstGeom prst="curvedConnector2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27"/>
          <p:cNvCxnSpPr>
            <a:stCxn id="107" idx="0"/>
            <a:endCxn id="108" idx="1"/>
          </p:cNvCxnSpPr>
          <p:nvPr/>
        </p:nvCxnSpPr>
        <p:spPr>
          <a:xfrm rot="5400000" flipH="1" flipV="1">
            <a:off x="5376846" y="1405630"/>
            <a:ext cx="514241" cy="793650"/>
          </a:xfrm>
          <a:prstGeom prst="curvedConnector2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32"/>
          <p:cNvCxnSpPr>
            <a:stCxn id="109" idx="3"/>
            <a:endCxn id="112" idx="1"/>
          </p:cNvCxnSpPr>
          <p:nvPr/>
        </p:nvCxnSpPr>
        <p:spPr>
          <a:xfrm>
            <a:off x="6395542" y="3215478"/>
            <a:ext cx="216205" cy="1368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43"/>
          <p:cNvCxnSpPr>
            <a:stCxn id="108" idx="3"/>
            <a:endCxn id="111" idx="0"/>
          </p:cNvCxnSpPr>
          <p:nvPr/>
        </p:nvCxnSpPr>
        <p:spPr>
          <a:xfrm>
            <a:off x="6760292" y="1545334"/>
            <a:ext cx="840857" cy="445879"/>
          </a:xfrm>
          <a:prstGeom prst="curvedConnector2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8495705" y="1992445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118" name="Rounded Rectangle 117"/>
          <p:cNvSpPr/>
          <p:nvPr/>
        </p:nvSpPr>
        <p:spPr>
          <a:xfrm>
            <a:off x="11264153" y="2000912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Asen</a:t>
            </a:r>
            <a:endParaRPr lang="en-US" sz="2000" noProof="1"/>
          </a:p>
        </p:txBody>
      </p:sp>
      <p:cxnSp>
        <p:nvCxnSpPr>
          <p:cNvPr id="119" name="Straight Connector 83"/>
          <p:cNvCxnSpPr>
            <a:stCxn id="111" idx="3"/>
            <a:endCxn id="117" idx="1"/>
          </p:cNvCxnSpPr>
          <p:nvPr/>
        </p:nvCxnSpPr>
        <p:spPr>
          <a:xfrm>
            <a:off x="8034324" y="2208207"/>
            <a:ext cx="461381" cy="1232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7" idx="3"/>
            <a:endCxn id="110" idx="1"/>
          </p:cNvCxnSpPr>
          <p:nvPr/>
        </p:nvCxnSpPr>
        <p:spPr>
          <a:xfrm>
            <a:off x="9423552" y="2209439"/>
            <a:ext cx="351959" cy="846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0" idx="3"/>
            <a:endCxn id="118" idx="1"/>
          </p:cNvCxnSpPr>
          <p:nvPr/>
        </p:nvCxnSpPr>
        <p:spPr>
          <a:xfrm>
            <a:off x="10883936" y="2217906"/>
            <a:ext cx="380217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36"/>
          <p:cNvCxnSpPr>
            <a:stCxn id="112" idx="3"/>
            <a:endCxn id="111" idx="2"/>
          </p:cNvCxnSpPr>
          <p:nvPr/>
        </p:nvCxnSpPr>
        <p:spPr>
          <a:xfrm flipV="1">
            <a:off x="7430620" y="2425201"/>
            <a:ext cx="170529" cy="791645"/>
          </a:xfrm>
          <a:prstGeom prst="curvedConnector2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8735" y="1608732"/>
            <a:ext cx="98145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Mridul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3326455" y="1608732"/>
            <a:ext cx="740698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Arif</a:t>
            </a:r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2980190" y="1825726"/>
            <a:ext cx="346265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2932575" y="902056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Sahil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246661" y="911156"/>
            <a:ext cx="10408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Prakash</a:t>
            </a:r>
            <a:endParaRPr lang="en-US" sz="2000" noProof="1"/>
          </a:p>
        </p:txBody>
      </p:sp>
      <p:sp>
        <p:nvSpPr>
          <p:cNvPr id="54" name="Rounded Rectangle 53"/>
          <p:cNvSpPr/>
          <p:nvPr/>
        </p:nvSpPr>
        <p:spPr>
          <a:xfrm>
            <a:off x="4385979" y="1608732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Steve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500279" y="2306310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56" name="Rounded Rectangle 55"/>
          <p:cNvSpPr/>
          <p:nvPr/>
        </p:nvSpPr>
        <p:spPr>
          <a:xfrm>
            <a:off x="4543863" y="3091539"/>
            <a:ext cx="92336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Stefan</a:t>
            </a:r>
            <a:endParaRPr lang="en-US" sz="2000" noProof="1"/>
          </a:p>
        </p:txBody>
      </p:sp>
      <p:sp>
        <p:nvSpPr>
          <p:cNvPr id="57" name="Rounded Rectangle 56"/>
          <p:cNvSpPr/>
          <p:nvPr/>
        </p:nvSpPr>
        <p:spPr>
          <a:xfrm>
            <a:off x="4524813" y="3789118"/>
            <a:ext cx="92336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cxnSp>
        <p:nvCxnSpPr>
          <p:cNvPr id="59" name="Straight Connector 9"/>
          <p:cNvCxnSpPr>
            <a:stCxn id="54" idx="2"/>
            <a:endCxn id="55" idx="0"/>
          </p:cNvCxnSpPr>
          <p:nvPr/>
        </p:nvCxnSpPr>
        <p:spPr>
          <a:xfrm>
            <a:off x="4845421" y="2042720"/>
            <a:ext cx="114300" cy="26359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0" name="Straight Connector 9"/>
          <p:cNvCxnSpPr>
            <a:stCxn id="56" idx="0"/>
            <a:endCxn id="55" idx="2"/>
          </p:cNvCxnSpPr>
          <p:nvPr/>
        </p:nvCxnSpPr>
        <p:spPr>
          <a:xfrm flipH="1" flipV="1">
            <a:off x="4959721" y="2740298"/>
            <a:ext cx="45825" cy="35124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Rounded Rectangle 61"/>
          <p:cNvSpPr/>
          <p:nvPr/>
        </p:nvSpPr>
        <p:spPr>
          <a:xfrm>
            <a:off x="3362101" y="3789119"/>
            <a:ext cx="91287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Misho</a:t>
            </a:r>
            <a:endParaRPr lang="en-US" sz="2000" noProof="1"/>
          </a:p>
        </p:txBody>
      </p:sp>
      <p:sp>
        <p:nvSpPr>
          <p:cNvPr id="63" name="Rounded Rectangle 62"/>
          <p:cNvSpPr/>
          <p:nvPr/>
        </p:nvSpPr>
        <p:spPr>
          <a:xfrm>
            <a:off x="3227848" y="3091542"/>
            <a:ext cx="8382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Didi</a:t>
            </a:r>
            <a:endParaRPr lang="en-US" sz="2000" noProof="1"/>
          </a:p>
        </p:txBody>
      </p:sp>
      <p:cxnSp>
        <p:nvCxnSpPr>
          <p:cNvPr id="64" name="Straight Connector 9"/>
          <p:cNvCxnSpPr>
            <a:stCxn id="63" idx="3"/>
            <a:endCxn id="56" idx="1"/>
          </p:cNvCxnSpPr>
          <p:nvPr/>
        </p:nvCxnSpPr>
        <p:spPr>
          <a:xfrm flipV="1">
            <a:off x="4066054" y="3308533"/>
            <a:ext cx="477809" cy="3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Straight Connector 9"/>
          <p:cNvCxnSpPr>
            <a:stCxn id="62" idx="3"/>
            <a:endCxn id="57" idx="1"/>
          </p:cNvCxnSpPr>
          <p:nvPr/>
        </p:nvCxnSpPr>
        <p:spPr>
          <a:xfrm flipV="1">
            <a:off x="4274980" y="4006112"/>
            <a:ext cx="249833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0" name="Rounded Rectangle 79"/>
          <p:cNvSpPr/>
          <p:nvPr/>
        </p:nvSpPr>
        <p:spPr>
          <a:xfrm>
            <a:off x="3396499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cxnSp>
        <p:nvCxnSpPr>
          <p:cNvPr id="81" name="Straight Connector 9"/>
          <p:cNvCxnSpPr>
            <a:stCxn id="80" idx="2"/>
            <a:endCxn id="63" idx="0"/>
          </p:cNvCxnSpPr>
          <p:nvPr/>
        </p:nvCxnSpPr>
        <p:spPr>
          <a:xfrm flipH="1">
            <a:off x="3646951" y="2740298"/>
            <a:ext cx="213472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2223985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Diana</a:t>
            </a:r>
            <a:endParaRPr lang="en-US" sz="2000" noProof="1"/>
          </a:p>
        </p:txBody>
      </p:sp>
      <p:cxnSp>
        <p:nvCxnSpPr>
          <p:cNvPr id="85" name="Straight Connector 9"/>
          <p:cNvCxnSpPr>
            <a:stCxn id="84" idx="3"/>
            <a:endCxn id="80" idx="1"/>
          </p:cNvCxnSpPr>
          <p:nvPr/>
        </p:nvCxnSpPr>
        <p:spPr>
          <a:xfrm>
            <a:off x="3151832" y="2523304"/>
            <a:ext cx="244667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8" name="Rounded Rectangle 87"/>
          <p:cNvSpPr/>
          <p:nvPr/>
        </p:nvSpPr>
        <p:spPr>
          <a:xfrm>
            <a:off x="1808236" y="3091541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Petya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251243" y="3789119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Katya</a:t>
            </a:r>
            <a:endParaRPr lang="en-US" sz="2000" noProof="1"/>
          </a:p>
        </p:txBody>
      </p:sp>
      <p:cxnSp>
        <p:nvCxnSpPr>
          <p:cNvPr id="96" name="Straight Connector 9"/>
          <p:cNvCxnSpPr>
            <a:endCxn id="88" idx="0"/>
          </p:cNvCxnSpPr>
          <p:nvPr/>
        </p:nvCxnSpPr>
        <p:spPr>
          <a:xfrm flipH="1">
            <a:off x="2272160" y="2740297"/>
            <a:ext cx="110945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Connector 9"/>
          <p:cNvCxnSpPr/>
          <p:nvPr/>
        </p:nvCxnSpPr>
        <p:spPr>
          <a:xfrm>
            <a:off x="3041977" y="2740297"/>
            <a:ext cx="261458" cy="36204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1" name="Straight Connector 9"/>
          <p:cNvCxnSpPr>
            <a:stCxn id="88" idx="3"/>
            <a:endCxn id="63" idx="1"/>
          </p:cNvCxnSpPr>
          <p:nvPr/>
        </p:nvCxnSpPr>
        <p:spPr>
          <a:xfrm>
            <a:off x="2736083" y="3308535"/>
            <a:ext cx="491765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2" name="Straight Connector 9"/>
          <p:cNvCxnSpPr/>
          <p:nvPr/>
        </p:nvCxnSpPr>
        <p:spPr>
          <a:xfrm flipH="1">
            <a:off x="3086100" y="3514449"/>
            <a:ext cx="210980" cy="28602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5" name="Straight Connector 9"/>
          <p:cNvCxnSpPr>
            <a:stCxn id="88" idx="2"/>
          </p:cNvCxnSpPr>
          <p:nvPr/>
        </p:nvCxnSpPr>
        <p:spPr>
          <a:xfrm>
            <a:off x="2272160" y="3525529"/>
            <a:ext cx="110945" cy="26358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0" name="Straight Connector 9"/>
          <p:cNvCxnSpPr>
            <a:stCxn id="56" idx="2"/>
            <a:endCxn id="57" idx="0"/>
          </p:cNvCxnSpPr>
          <p:nvPr/>
        </p:nvCxnSpPr>
        <p:spPr>
          <a:xfrm flipH="1">
            <a:off x="4986496" y="3525527"/>
            <a:ext cx="19050" cy="26359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4" name="Straight Connector 9"/>
          <p:cNvCxnSpPr>
            <a:endCxn id="62" idx="0"/>
          </p:cNvCxnSpPr>
          <p:nvPr/>
        </p:nvCxnSpPr>
        <p:spPr>
          <a:xfrm>
            <a:off x="3695700" y="3533775"/>
            <a:ext cx="122841" cy="2553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8" name="Straight Connector 9"/>
          <p:cNvCxnSpPr>
            <a:stCxn id="53" idx="2"/>
            <a:endCxn id="54" idx="0"/>
          </p:cNvCxnSpPr>
          <p:nvPr/>
        </p:nvCxnSpPr>
        <p:spPr>
          <a:xfrm>
            <a:off x="4767064" y="1345144"/>
            <a:ext cx="78357" cy="26358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2932291" y="1444115"/>
            <a:ext cx="347089" cy="2231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2413357" y="1119050"/>
            <a:ext cx="43955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632155" y="2687925"/>
            <a:ext cx="178844" cy="3286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4" name="Straight Connector 9"/>
          <p:cNvCxnSpPr/>
          <p:nvPr/>
        </p:nvCxnSpPr>
        <p:spPr>
          <a:xfrm>
            <a:off x="4262752" y="2719294"/>
            <a:ext cx="328298" cy="42395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6" name="Rounded Rectangle 35"/>
          <p:cNvSpPr/>
          <p:nvPr/>
        </p:nvSpPr>
        <p:spPr>
          <a:xfrm>
            <a:off x="6772654" y="963012"/>
            <a:ext cx="87405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Adi</a:t>
            </a:r>
            <a:endParaRPr lang="en-US" sz="2000" noProof="1"/>
          </a:p>
        </p:txBody>
      </p:sp>
      <p:sp>
        <p:nvSpPr>
          <p:cNvPr id="37" name="Rounded Rectangle 36"/>
          <p:cNvSpPr/>
          <p:nvPr/>
        </p:nvSpPr>
        <p:spPr>
          <a:xfrm>
            <a:off x="5858257" y="1601752"/>
            <a:ext cx="1101052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Mustafa</a:t>
            </a:r>
            <a:endParaRPr lang="en-US" sz="2000" noProof="1"/>
          </a:p>
        </p:txBody>
      </p:sp>
      <p:sp>
        <p:nvSpPr>
          <p:cNvPr id="38" name="Rounded Rectangle 37"/>
          <p:cNvSpPr/>
          <p:nvPr/>
        </p:nvSpPr>
        <p:spPr>
          <a:xfrm>
            <a:off x="7592926" y="1601751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Nakov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745761" y="2253937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Gogo</a:t>
            </a:r>
            <a:endParaRPr lang="en-US" sz="2000" noProof="1"/>
          </a:p>
        </p:txBody>
      </p:sp>
      <p:cxnSp>
        <p:nvCxnSpPr>
          <p:cNvPr id="40" name="Straight Connector 9"/>
          <p:cNvCxnSpPr>
            <a:stCxn id="36" idx="3"/>
            <a:endCxn id="38" idx="0"/>
          </p:cNvCxnSpPr>
          <p:nvPr/>
        </p:nvCxnSpPr>
        <p:spPr>
          <a:xfrm>
            <a:off x="7646713" y="1180006"/>
            <a:ext cx="410137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2" name="Straight Connector 9"/>
          <p:cNvCxnSpPr>
            <a:stCxn id="36" idx="1"/>
            <a:endCxn id="37" idx="0"/>
          </p:cNvCxnSpPr>
          <p:nvPr/>
        </p:nvCxnSpPr>
        <p:spPr>
          <a:xfrm rot="10800000" flipV="1">
            <a:off x="6408784" y="1180006"/>
            <a:ext cx="363871" cy="421746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" name="Straight Connector 9"/>
          <p:cNvCxnSpPr>
            <a:stCxn id="39" idx="1"/>
            <a:endCxn id="37" idx="2"/>
          </p:cNvCxnSpPr>
          <p:nvPr/>
        </p:nvCxnSpPr>
        <p:spPr>
          <a:xfrm rot="10800000">
            <a:off x="6408783" y="2035741"/>
            <a:ext cx="336978" cy="435191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Straight Connector 9"/>
          <p:cNvCxnSpPr>
            <a:stCxn id="38" idx="2"/>
            <a:endCxn id="39" idx="3"/>
          </p:cNvCxnSpPr>
          <p:nvPr/>
        </p:nvCxnSpPr>
        <p:spPr>
          <a:xfrm rot="5400000">
            <a:off x="7647633" y="2061714"/>
            <a:ext cx="435192" cy="383242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5" name="Straight Connector 9"/>
          <p:cNvCxnSpPr>
            <a:stCxn id="36" idx="2"/>
            <a:endCxn id="39" idx="0"/>
          </p:cNvCxnSpPr>
          <p:nvPr/>
        </p:nvCxnSpPr>
        <p:spPr>
          <a:xfrm rot="16200000" flipH="1">
            <a:off x="6781216" y="1825467"/>
            <a:ext cx="856937" cy="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527444" y="1075232"/>
            <a:ext cx="304804" cy="4110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8" name="Straight Connector 9"/>
          <p:cNvCxnSpPr>
            <a:stCxn id="53" idx="3"/>
          </p:cNvCxnSpPr>
          <p:nvPr/>
        </p:nvCxnSpPr>
        <p:spPr>
          <a:xfrm>
            <a:off x="5287467" y="1128150"/>
            <a:ext cx="631036" cy="480582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2" name="Rounded Rectangle 51"/>
          <p:cNvSpPr/>
          <p:nvPr/>
        </p:nvSpPr>
        <p:spPr>
          <a:xfrm>
            <a:off x="8984695" y="1608732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Magy</a:t>
            </a:r>
            <a:endParaRPr lang="en-US" sz="2000" noProof="1"/>
          </a:p>
        </p:txBody>
      </p:sp>
      <p:cxnSp>
        <p:nvCxnSpPr>
          <p:cNvPr id="58" name="Straight Connector 9"/>
          <p:cNvCxnSpPr>
            <a:stCxn id="52" idx="1"/>
            <a:endCxn id="38" idx="3"/>
          </p:cNvCxnSpPr>
          <p:nvPr/>
        </p:nvCxnSpPr>
        <p:spPr>
          <a:xfrm flipH="1" flipV="1">
            <a:off x="8520773" y="1818745"/>
            <a:ext cx="463922" cy="698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550276" y="3103333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Alex</a:t>
            </a:r>
            <a:endParaRPr lang="en-US" sz="2000" noProof="1"/>
          </a:p>
        </p:txBody>
      </p:sp>
      <p:cxnSp>
        <p:nvCxnSpPr>
          <p:cNvPr id="65" name="Straight Connector 9"/>
          <p:cNvCxnSpPr>
            <a:stCxn id="61" idx="3"/>
            <a:endCxn id="88" idx="1"/>
          </p:cNvCxnSpPr>
          <p:nvPr/>
        </p:nvCxnSpPr>
        <p:spPr>
          <a:xfrm flipV="1">
            <a:off x="1478123" y="3308535"/>
            <a:ext cx="330113" cy="11792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34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55935" y="2459632"/>
            <a:ext cx="98145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Mridul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3783655" y="2459632"/>
            <a:ext cx="740698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Arif</a:t>
            </a:r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3437390" y="2676626"/>
            <a:ext cx="346265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4697511" y="1028433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Sahil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703861" y="1762056"/>
            <a:ext cx="10408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Prakash</a:t>
            </a:r>
            <a:endParaRPr lang="en-US" sz="2000" noProof="1"/>
          </a:p>
        </p:txBody>
      </p:sp>
      <p:sp>
        <p:nvSpPr>
          <p:cNvPr id="54" name="Rounded Rectangle 53"/>
          <p:cNvSpPr/>
          <p:nvPr/>
        </p:nvSpPr>
        <p:spPr>
          <a:xfrm>
            <a:off x="4843179" y="2459632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Steve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957479" y="3157210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56" name="Rounded Rectangle 55"/>
          <p:cNvSpPr/>
          <p:nvPr/>
        </p:nvSpPr>
        <p:spPr>
          <a:xfrm>
            <a:off x="5001063" y="3942439"/>
            <a:ext cx="92336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Stefan</a:t>
            </a:r>
            <a:endParaRPr lang="en-US" sz="2000" noProof="1"/>
          </a:p>
        </p:txBody>
      </p:sp>
      <p:sp>
        <p:nvSpPr>
          <p:cNvPr id="57" name="Rounded Rectangle 56"/>
          <p:cNvSpPr/>
          <p:nvPr/>
        </p:nvSpPr>
        <p:spPr>
          <a:xfrm>
            <a:off x="4982013" y="4640018"/>
            <a:ext cx="92336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cxnSp>
        <p:nvCxnSpPr>
          <p:cNvPr id="59" name="Straight Connector 9"/>
          <p:cNvCxnSpPr>
            <a:stCxn id="54" idx="2"/>
            <a:endCxn id="55" idx="0"/>
          </p:cNvCxnSpPr>
          <p:nvPr/>
        </p:nvCxnSpPr>
        <p:spPr>
          <a:xfrm>
            <a:off x="5302621" y="2893620"/>
            <a:ext cx="114300" cy="26359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0" name="Straight Connector 9"/>
          <p:cNvCxnSpPr>
            <a:stCxn id="56" idx="0"/>
            <a:endCxn id="55" idx="2"/>
          </p:cNvCxnSpPr>
          <p:nvPr/>
        </p:nvCxnSpPr>
        <p:spPr>
          <a:xfrm flipH="1" flipV="1">
            <a:off x="5416921" y="3591198"/>
            <a:ext cx="45825" cy="35124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Rounded Rectangle 61"/>
          <p:cNvSpPr/>
          <p:nvPr/>
        </p:nvSpPr>
        <p:spPr>
          <a:xfrm>
            <a:off x="3819301" y="4640019"/>
            <a:ext cx="91287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Misho</a:t>
            </a:r>
            <a:endParaRPr lang="en-US" sz="2000" noProof="1"/>
          </a:p>
        </p:txBody>
      </p:sp>
      <p:sp>
        <p:nvSpPr>
          <p:cNvPr id="63" name="Rounded Rectangle 62"/>
          <p:cNvSpPr/>
          <p:nvPr/>
        </p:nvSpPr>
        <p:spPr>
          <a:xfrm>
            <a:off x="3685048" y="3942442"/>
            <a:ext cx="8382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Didi</a:t>
            </a:r>
            <a:endParaRPr lang="en-US" sz="2000" noProof="1"/>
          </a:p>
        </p:txBody>
      </p:sp>
      <p:cxnSp>
        <p:nvCxnSpPr>
          <p:cNvPr id="64" name="Straight Connector 9"/>
          <p:cNvCxnSpPr>
            <a:stCxn id="63" idx="3"/>
            <a:endCxn id="56" idx="1"/>
          </p:cNvCxnSpPr>
          <p:nvPr/>
        </p:nvCxnSpPr>
        <p:spPr>
          <a:xfrm flipV="1">
            <a:off x="4523254" y="4159433"/>
            <a:ext cx="477809" cy="3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Straight Connector 9"/>
          <p:cNvCxnSpPr>
            <a:stCxn id="62" idx="3"/>
            <a:endCxn id="57" idx="1"/>
          </p:cNvCxnSpPr>
          <p:nvPr/>
        </p:nvCxnSpPr>
        <p:spPr>
          <a:xfrm flipV="1">
            <a:off x="4732180" y="4857012"/>
            <a:ext cx="249833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0" name="Rounded Rectangle 79"/>
          <p:cNvSpPr/>
          <p:nvPr/>
        </p:nvSpPr>
        <p:spPr>
          <a:xfrm>
            <a:off x="3853699" y="31572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cxnSp>
        <p:nvCxnSpPr>
          <p:cNvPr id="81" name="Straight Connector 9"/>
          <p:cNvCxnSpPr>
            <a:stCxn id="80" idx="2"/>
            <a:endCxn id="63" idx="0"/>
          </p:cNvCxnSpPr>
          <p:nvPr/>
        </p:nvCxnSpPr>
        <p:spPr>
          <a:xfrm flipH="1">
            <a:off x="4104151" y="3591198"/>
            <a:ext cx="213472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2681185" y="31572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Diana</a:t>
            </a:r>
            <a:endParaRPr lang="en-US" sz="2000" noProof="1"/>
          </a:p>
        </p:txBody>
      </p:sp>
      <p:cxnSp>
        <p:nvCxnSpPr>
          <p:cNvPr id="85" name="Straight Connector 9"/>
          <p:cNvCxnSpPr>
            <a:stCxn id="84" idx="3"/>
            <a:endCxn id="80" idx="1"/>
          </p:cNvCxnSpPr>
          <p:nvPr/>
        </p:nvCxnSpPr>
        <p:spPr>
          <a:xfrm>
            <a:off x="3609032" y="3374204"/>
            <a:ext cx="244667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8" name="Rounded Rectangle 87"/>
          <p:cNvSpPr/>
          <p:nvPr/>
        </p:nvSpPr>
        <p:spPr>
          <a:xfrm>
            <a:off x="2265436" y="3942441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Petya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08443" y="4640019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Katya</a:t>
            </a:r>
          </a:p>
        </p:txBody>
      </p:sp>
      <p:cxnSp>
        <p:nvCxnSpPr>
          <p:cNvPr id="96" name="Straight Connector 9"/>
          <p:cNvCxnSpPr>
            <a:endCxn id="88" idx="0"/>
          </p:cNvCxnSpPr>
          <p:nvPr/>
        </p:nvCxnSpPr>
        <p:spPr>
          <a:xfrm flipH="1">
            <a:off x="2729360" y="3591197"/>
            <a:ext cx="110945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Connector 9"/>
          <p:cNvCxnSpPr/>
          <p:nvPr/>
        </p:nvCxnSpPr>
        <p:spPr>
          <a:xfrm>
            <a:off x="3499177" y="3591197"/>
            <a:ext cx="261458" cy="36204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1" name="Straight Connector 9"/>
          <p:cNvCxnSpPr>
            <a:stCxn id="88" idx="3"/>
            <a:endCxn id="63" idx="1"/>
          </p:cNvCxnSpPr>
          <p:nvPr/>
        </p:nvCxnSpPr>
        <p:spPr>
          <a:xfrm>
            <a:off x="3193283" y="4159435"/>
            <a:ext cx="491765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2" name="Straight Connector 9"/>
          <p:cNvCxnSpPr/>
          <p:nvPr/>
        </p:nvCxnSpPr>
        <p:spPr>
          <a:xfrm flipH="1">
            <a:off x="3543300" y="4365349"/>
            <a:ext cx="210980" cy="28602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5" name="Straight Connector 9"/>
          <p:cNvCxnSpPr>
            <a:stCxn id="88" idx="2"/>
          </p:cNvCxnSpPr>
          <p:nvPr/>
        </p:nvCxnSpPr>
        <p:spPr>
          <a:xfrm>
            <a:off x="2729360" y="4376429"/>
            <a:ext cx="110945" cy="26358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0" name="Straight Connector 9"/>
          <p:cNvCxnSpPr>
            <a:stCxn id="56" idx="2"/>
            <a:endCxn id="57" idx="0"/>
          </p:cNvCxnSpPr>
          <p:nvPr/>
        </p:nvCxnSpPr>
        <p:spPr>
          <a:xfrm flipH="1">
            <a:off x="5443696" y="4376427"/>
            <a:ext cx="19050" cy="26359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4" name="Straight Connector 9"/>
          <p:cNvCxnSpPr>
            <a:endCxn id="62" idx="0"/>
          </p:cNvCxnSpPr>
          <p:nvPr/>
        </p:nvCxnSpPr>
        <p:spPr>
          <a:xfrm>
            <a:off x="4152900" y="4384675"/>
            <a:ext cx="122841" cy="2553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8" name="Straight Connector 9"/>
          <p:cNvCxnSpPr>
            <a:stCxn id="53" idx="2"/>
            <a:endCxn id="54" idx="0"/>
          </p:cNvCxnSpPr>
          <p:nvPr/>
        </p:nvCxnSpPr>
        <p:spPr>
          <a:xfrm>
            <a:off x="5224264" y="2196044"/>
            <a:ext cx="78357" cy="26358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402191" y="2256915"/>
            <a:ext cx="347089" cy="2231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2334547" y="3526125"/>
            <a:ext cx="178844" cy="3286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4" name="Straight Connector 9"/>
          <p:cNvCxnSpPr/>
          <p:nvPr/>
        </p:nvCxnSpPr>
        <p:spPr>
          <a:xfrm>
            <a:off x="4719952" y="3570194"/>
            <a:ext cx="328298" cy="42395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6" name="Rounded Rectangle 35"/>
          <p:cNvSpPr/>
          <p:nvPr/>
        </p:nvSpPr>
        <p:spPr>
          <a:xfrm>
            <a:off x="7229854" y="1813912"/>
            <a:ext cx="87405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Adi</a:t>
            </a:r>
            <a:endParaRPr lang="en-US" sz="2000" noProof="1"/>
          </a:p>
        </p:txBody>
      </p:sp>
      <p:sp>
        <p:nvSpPr>
          <p:cNvPr id="37" name="Rounded Rectangle 36"/>
          <p:cNvSpPr/>
          <p:nvPr/>
        </p:nvSpPr>
        <p:spPr>
          <a:xfrm>
            <a:off x="6315457" y="2452652"/>
            <a:ext cx="1101052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Mustafa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050126" y="2452651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Nakov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202961" y="3104837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Gogo</a:t>
            </a:r>
            <a:endParaRPr lang="en-US" sz="2000" noProof="1"/>
          </a:p>
        </p:txBody>
      </p:sp>
      <p:cxnSp>
        <p:nvCxnSpPr>
          <p:cNvPr id="40" name="Straight Connector 9"/>
          <p:cNvCxnSpPr>
            <a:stCxn id="36" idx="3"/>
            <a:endCxn id="38" idx="0"/>
          </p:cNvCxnSpPr>
          <p:nvPr/>
        </p:nvCxnSpPr>
        <p:spPr>
          <a:xfrm>
            <a:off x="8103913" y="2030906"/>
            <a:ext cx="410137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2" name="Straight Connector 9"/>
          <p:cNvCxnSpPr>
            <a:stCxn id="36" idx="1"/>
            <a:endCxn id="37" idx="0"/>
          </p:cNvCxnSpPr>
          <p:nvPr/>
        </p:nvCxnSpPr>
        <p:spPr>
          <a:xfrm rot="10800000" flipV="1">
            <a:off x="6865984" y="2030906"/>
            <a:ext cx="363871" cy="421746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" name="Straight Connector 9"/>
          <p:cNvCxnSpPr>
            <a:stCxn id="39" idx="1"/>
            <a:endCxn id="37" idx="2"/>
          </p:cNvCxnSpPr>
          <p:nvPr/>
        </p:nvCxnSpPr>
        <p:spPr>
          <a:xfrm rot="10800000">
            <a:off x="6865983" y="2886641"/>
            <a:ext cx="336978" cy="435191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Straight Connector 9"/>
          <p:cNvCxnSpPr>
            <a:stCxn id="38" idx="2"/>
            <a:endCxn id="39" idx="3"/>
          </p:cNvCxnSpPr>
          <p:nvPr/>
        </p:nvCxnSpPr>
        <p:spPr>
          <a:xfrm rot="5400000">
            <a:off x="8104833" y="2912614"/>
            <a:ext cx="435192" cy="383242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5" name="Straight Connector 9"/>
          <p:cNvCxnSpPr>
            <a:stCxn id="36" idx="2"/>
            <a:endCxn id="39" idx="0"/>
          </p:cNvCxnSpPr>
          <p:nvPr/>
        </p:nvCxnSpPr>
        <p:spPr>
          <a:xfrm rot="16200000" flipH="1">
            <a:off x="7238416" y="2676367"/>
            <a:ext cx="856937" cy="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984644" y="1926132"/>
            <a:ext cx="304804" cy="4110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2" name="Rounded Rectangle 51"/>
          <p:cNvSpPr/>
          <p:nvPr/>
        </p:nvSpPr>
        <p:spPr>
          <a:xfrm>
            <a:off x="9441895" y="2459632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Magy</a:t>
            </a:r>
            <a:endParaRPr lang="en-US" sz="2000" noProof="1"/>
          </a:p>
        </p:txBody>
      </p:sp>
      <p:cxnSp>
        <p:nvCxnSpPr>
          <p:cNvPr id="58" name="Straight Connector 9"/>
          <p:cNvCxnSpPr>
            <a:stCxn id="52" idx="1"/>
            <a:endCxn id="38" idx="3"/>
          </p:cNvCxnSpPr>
          <p:nvPr/>
        </p:nvCxnSpPr>
        <p:spPr>
          <a:xfrm flipH="1" flipV="1">
            <a:off x="8977973" y="2669645"/>
            <a:ext cx="463922" cy="698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1007476" y="3954233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Alex</a:t>
            </a:r>
          </a:p>
        </p:txBody>
      </p:sp>
      <p:cxnSp>
        <p:nvCxnSpPr>
          <p:cNvPr id="65" name="Straight Connector 9"/>
          <p:cNvCxnSpPr>
            <a:stCxn id="61" idx="3"/>
            <a:endCxn id="88" idx="1"/>
          </p:cNvCxnSpPr>
          <p:nvPr/>
        </p:nvCxnSpPr>
        <p:spPr>
          <a:xfrm flipV="1">
            <a:off x="1935323" y="4159435"/>
            <a:ext cx="330113" cy="11792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9"/>
          <p:cNvCxnSpPr>
            <a:stCxn id="41" idx="2"/>
            <a:endCxn id="53" idx="0"/>
          </p:cNvCxnSpPr>
          <p:nvPr/>
        </p:nvCxnSpPr>
        <p:spPr>
          <a:xfrm>
            <a:off x="5161435" y="1462421"/>
            <a:ext cx="62829" cy="299635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255505" y="3538825"/>
            <a:ext cx="178844" cy="3286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47403" y="4714972"/>
            <a:ext cx="369017" cy="12934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8700449" y="1961083"/>
            <a:ext cx="304804" cy="4110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340857" y="2030906"/>
            <a:ext cx="270619" cy="3332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208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55935" y="2459632"/>
            <a:ext cx="98145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Mridul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3783655" y="2459632"/>
            <a:ext cx="740698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Arif</a:t>
            </a:r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3437390" y="2676626"/>
            <a:ext cx="346265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4697511" y="1028433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Sahil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703861" y="1762056"/>
            <a:ext cx="10408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Prakash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843179" y="2459632"/>
            <a:ext cx="918884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Steve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957479" y="3157210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56" name="Rounded Rectangle 55"/>
          <p:cNvSpPr/>
          <p:nvPr/>
        </p:nvSpPr>
        <p:spPr>
          <a:xfrm>
            <a:off x="5001063" y="3942439"/>
            <a:ext cx="92336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Stefan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982013" y="4640018"/>
            <a:ext cx="92336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cxnSp>
        <p:nvCxnSpPr>
          <p:cNvPr id="59" name="Straight Connector 9"/>
          <p:cNvCxnSpPr>
            <a:stCxn id="54" idx="2"/>
            <a:endCxn id="55" idx="0"/>
          </p:cNvCxnSpPr>
          <p:nvPr/>
        </p:nvCxnSpPr>
        <p:spPr>
          <a:xfrm>
            <a:off x="5302621" y="2893620"/>
            <a:ext cx="114300" cy="26359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0" name="Straight Connector 9"/>
          <p:cNvCxnSpPr>
            <a:stCxn id="56" idx="0"/>
            <a:endCxn id="55" idx="2"/>
          </p:cNvCxnSpPr>
          <p:nvPr/>
        </p:nvCxnSpPr>
        <p:spPr>
          <a:xfrm flipH="1" flipV="1">
            <a:off x="5416921" y="3591198"/>
            <a:ext cx="45825" cy="35124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Rounded Rectangle 61"/>
          <p:cNvSpPr/>
          <p:nvPr/>
        </p:nvSpPr>
        <p:spPr>
          <a:xfrm>
            <a:off x="3819301" y="4640019"/>
            <a:ext cx="91287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Misho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685048" y="3942442"/>
            <a:ext cx="838206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Didi</a:t>
            </a:r>
          </a:p>
        </p:txBody>
      </p:sp>
      <p:cxnSp>
        <p:nvCxnSpPr>
          <p:cNvPr id="64" name="Straight Connector 9"/>
          <p:cNvCxnSpPr>
            <a:stCxn id="63" idx="3"/>
            <a:endCxn id="56" idx="1"/>
          </p:cNvCxnSpPr>
          <p:nvPr/>
        </p:nvCxnSpPr>
        <p:spPr>
          <a:xfrm flipV="1">
            <a:off x="4523254" y="4159433"/>
            <a:ext cx="477809" cy="3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Straight Connector 9"/>
          <p:cNvCxnSpPr>
            <a:stCxn id="62" idx="3"/>
            <a:endCxn id="57" idx="1"/>
          </p:cNvCxnSpPr>
          <p:nvPr/>
        </p:nvCxnSpPr>
        <p:spPr>
          <a:xfrm flipV="1">
            <a:off x="4732180" y="4857012"/>
            <a:ext cx="249833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0" name="Rounded Rectangle 79"/>
          <p:cNvSpPr/>
          <p:nvPr/>
        </p:nvSpPr>
        <p:spPr>
          <a:xfrm>
            <a:off x="3853699" y="31572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cxnSp>
        <p:nvCxnSpPr>
          <p:cNvPr id="81" name="Straight Connector 9"/>
          <p:cNvCxnSpPr>
            <a:stCxn id="80" idx="2"/>
            <a:endCxn id="63" idx="0"/>
          </p:cNvCxnSpPr>
          <p:nvPr/>
        </p:nvCxnSpPr>
        <p:spPr>
          <a:xfrm flipH="1">
            <a:off x="4104151" y="3591198"/>
            <a:ext cx="213472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2681185" y="31572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Diana</a:t>
            </a:r>
            <a:endParaRPr lang="en-US" sz="2000" noProof="1"/>
          </a:p>
        </p:txBody>
      </p:sp>
      <p:cxnSp>
        <p:nvCxnSpPr>
          <p:cNvPr id="85" name="Straight Connector 9"/>
          <p:cNvCxnSpPr>
            <a:stCxn id="84" idx="3"/>
            <a:endCxn id="80" idx="1"/>
          </p:cNvCxnSpPr>
          <p:nvPr/>
        </p:nvCxnSpPr>
        <p:spPr>
          <a:xfrm>
            <a:off x="3609032" y="3374204"/>
            <a:ext cx="244667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8" name="Rounded Rectangle 87"/>
          <p:cNvSpPr/>
          <p:nvPr/>
        </p:nvSpPr>
        <p:spPr>
          <a:xfrm>
            <a:off x="2265436" y="3942441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Petya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08443" y="4640019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Katya</a:t>
            </a:r>
          </a:p>
        </p:txBody>
      </p:sp>
      <p:cxnSp>
        <p:nvCxnSpPr>
          <p:cNvPr id="96" name="Straight Connector 9"/>
          <p:cNvCxnSpPr>
            <a:endCxn id="88" idx="0"/>
          </p:cNvCxnSpPr>
          <p:nvPr/>
        </p:nvCxnSpPr>
        <p:spPr>
          <a:xfrm flipH="1">
            <a:off x="2729360" y="3591197"/>
            <a:ext cx="110945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Connector 9"/>
          <p:cNvCxnSpPr/>
          <p:nvPr/>
        </p:nvCxnSpPr>
        <p:spPr>
          <a:xfrm>
            <a:off x="3499177" y="3591197"/>
            <a:ext cx="261458" cy="36204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1" name="Straight Connector 9"/>
          <p:cNvCxnSpPr>
            <a:stCxn id="88" idx="3"/>
            <a:endCxn id="63" idx="1"/>
          </p:cNvCxnSpPr>
          <p:nvPr/>
        </p:nvCxnSpPr>
        <p:spPr>
          <a:xfrm>
            <a:off x="3193283" y="4159435"/>
            <a:ext cx="491765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2" name="Straight Connector 9"/>
          <p:cNvCxnSpPr/>
          <p:nvPr/>
        </p:nvCxnSpPr>
        <p:spPr>
          <a:xfrm flipH="1">
            <a:off x="3543300" y="4365349"/>
            <a:ext cx="210980" cy="28602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5" name="Straight Connector 9"/>
          <p:cNvCxnSpPr>
            <a:stCxn id="88" idx="2"/>
          </p:cNvCxnSpPr>
          <p:nvPr/>
        </p:nvCxnSpPr>
        <p:spPr>
          <a:xfrm>
            <a:off x="2729360" y="4376429"/>
            <a:ext cx="110945" cy="26358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0" name="Straight Connector 9"/>
          <p:cNvCxnSpPr>
            <a:stCxn id="56" idx="2"/>
            <a:endCxn id="57" idx="0"/>
          </p:cNvCxnSpPr>
          <p:nvPr/>
        </p:nvCxnSpPr>
        <p:spPr>
          <a:xfrm flipH="1">
            <a:off x="5443696" y="4376427"/>
            <a:ext cx="19050" cy="26359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4" name="Straight Connector 9"/>
          <p:cNvCxnSpPr>
            <a:endCxn id="62" idx="0"/>
          </p:cNvCxnSpPr>
          <p:nvPr/>
        </p:nvCxnSpPr>
        <p:spPr>
          <a:xfrm>
            <a:off x="4152900" y="4384675"/>
            <a:ext cx="122841" cy="2553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8" name="Straight Connector 9"/>
          <p:cNvCxnSpPr>
            <a:stCxn id="53" idx="2"/>
            <a:endCxn id="54" idx="0"/>
          </p:cNvCxnSpPr>
          <p:nvPr/>
        </p:nvCxnSpPr>
        <p:spPr>
          <a:xfrm>
            <a:off x="5224264" y="2196044"/>
            <a:ext cx="78357" cy="26358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4" name="Straight Connector 9"/>
          <p:cNvCxnSpPr/>
          <p:nvPr/>
        </p:nvCxnSpPr>
        <p:spPr>
          <a:xfrm>
            <a:off x="4719952" y="3570194"/>
            <a:ext cx="328298" cy="42395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6" name="Rounded Rectangle 35"/>
          <p:cNvSpPr/>
          <p:nvPr/>
        </p:nvSpPr>
        <p:spPr>
          <a:xfrm>
            <a:off x="7270195" y="1813912"/>
            <a:ext cx="87405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Adi</a:t>
            </a:r>
            <a:endParaRPr lang="en-US" sz="2000" noProof="1"/>
          </a:p>
        </p:txBody>
      </p:sp>
      <p:sp>
        <p:nvSpPr>
          <p:cNvPr id="37" name="Rounded Rectangle 36"/>
          <p:cNvSpPr/>
          <p:nvPr/>
        </p:nvSpPr>
        <p:spPr>
          <a:xfrm>
            <a:off x="6248222" y="2452652"/>
            <a:ext cx="1101052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Mustafa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050126" y="2452651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Nakov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243302" y="3104837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Gogo</a:t>
            </a:r>
            <a:endParaRPr lang="en-US" sz="2000" noProof="1"/>
          </a:p>
        </p:txBody>
      </p:sp>
      <p:cxnSp>
        <p:nvCxnSpPr>
          <p:cNvPr id="40" name="Straight Connector 9"/>
          <p:cNvCxnSpPr>
            <a:stCxn id="36" idx="3"/>
            <a:endCxn id="38" idx="0"/>
          </p:cNvCxnSpPr>
          <p:nvPr/>
        </p:nvCxnSpPr>
        <p:spPr>
          <a:xfrm>
            <a:off x="8144254" y="2030906"/>
            <a:ext cx="369796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2" name="Straight Connector 9"/>
          <p:cNvCxnSpPr>
            <a:stCxn id="36" idx="1"/>
            <a:endCxn id="37" idx="0"/>
          </p:cNvCxnSpPr>
          <p:nvPr/>
        </p:nvCxnSpPr>
        <p:spPr>
          <a:xfrm rot="10800000" flipV="1">
            <a:off x="6798749" y="2030906"/>
            <a:ext cx="471447" cy="421746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" name="Straight Connector 9"/>
          <p:cNvCxnSpPr>
            <a:stCxn id="39" idx="1"/>
            <a:endCxn id="37" idx="2"/>
          </p:cNvCxnSpPr>
          <p:nvPr/>
        </p:nvCxnSpPr>
        <p:spPr>
          <a:xfrm rot="10800000">
            <a:off x="6798748" y="2886641"/>
            <a:ext cx="444554" cy="435191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Straight Connector 9"/>
          <p:cNvCxnSpPr>
            <a:stCxn id="38" idx="2"/>
            <a:endCxn id="39" idx="3"/>
          </p:cNvCxnSpPr>
          <p:nvPr/>
        </p:nvCxnSpPr>
        <p:spPr>
          <a:xfrm rot="5400000">
            <a:off x="8125004" y="2932785"/>
            <a:ext cx="435192" cy="342901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5" name="Straight Connector 9"/>
          <p:cNvCxnSpPr>
            <a:stCxn id="36" idx="2"/>
            <a:endCxn id="39" idx="0"/>
          </p:cNvCxnSpPr>
          <p:nvPr/>
        </p:nvCxnSpPr>
        <p:spPr>
          <a:xfrm rot="16200000" flipH="1">
            <a:off x="7278757" y="2676367"/>
            <a:ext cx="856937" cy="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2" name="Rounded Rectangle 51"/>
          <p:cNvSpPr/>
          <p:nvPr/>
        </p:nvSpPr>
        <p:spPr>
          <a:xfrm>
            <a:off x="9441895" y="2459632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Magy</a:t>
            </a:r>
          </a:p>
        </p:txBody>
      </p:sp>
      <p:cxnSp>
        <p:nvCxnSpPr>
          <p:cNvPr id="58" name="Straight Connector 9"/>
          <p:cNvCxnSpPr>
            <a:stCxn id="52" idx="1"/>
            <a:endCxn id="38" idx="3"/>
          </p:cNvCxnSpPr>
          <p:nvPr/>
        </p:nvCxnSpPr>
        <p:spPr>
          <a:xfrm flipH="1" flipV="1">
            <a:off x="8977973" y="2669645"/>
            <a:ext cx="463922" cy="698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913391" y="3939863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Alex</a:t>
            </a:r>
          </a:p>
        </p:txBody>
      </p:sp>
      <p:cxnSp>
        <p:nvCxnSpPr>
          <p:cNvPr id="65" name="Straight Connector 9"/>
          <p:cNvCxnSpPr>
            <a:stCxn id="61" idx="3"/>
            <a:endCxn id="88" idx="1"/>
          </p:cNvCxnSpPr>
          <p:nvPr/>
        </p:nvCxnSpPr>
        <p:spPr>
          <a:xfrm>
            <a:off x="1841238" y="4156857"/>
            <a:ext cx="424198" cy="257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9"/>
          <p:cNvCxnSpPr>
            <a:stCxn id="41" idx="2"/>
            <a:endCxn id="53" idx="0"/>
          </p:cNvCxnSpPr>
          <p:nvPr/>
        </p:nvCxnSpPr>
        <p:spPr>
          <a:xfrm>
            <a:off x="5161435" y="1462421"/>
            <a:ext cx="62829" cy="299635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911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19425" y="2766058"/>
            <a:ext cx="2520028" cy="2493337"/>
            <a:chOff x="6096000" y="368967"/>
            <a:chExt cx="2520028" cy="621006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152578" y="2917032"/>
            <a:ext cx="2838302" cy="2160024"/>
            <a:chOff x="2829069" y="1935957"/>
            <a:chExt cx="5400061" cy="216002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29069" y="193595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829069" y="2295961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29069" y="2655965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29069" y="3015969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29069" y="3375973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29069" y="373597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29069" y="4095981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181153" y="24141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474797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839338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200217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30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545988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907934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50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75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60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634421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70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692329" y="49208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692329" y="4549463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692329" y="4183267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692329" y="383771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692329" y="348183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692329" y="3110453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5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692329" y="2744257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4319425" y="2919300"/>
            <a:ext cx="2520028" cy="21577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316375" y="4720875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Europe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042150" y="3274973"/>
            <a:ext cx="1077295" cy="1291105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593273" y="3637604"/>
            <a:ext cx="884230" cy="35944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593613" y="3650754"/>
            <a:ext cx="88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France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495937" y="3999671"/>
            <a:ext cx="894577" cy="35944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501327" y="4012821"/>
            <a:ext cx="68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Italy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582930" y="4353225"/>
            <a:ext cx="898466" cy="363828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608470" y="4354004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Austria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038058" y="3280310"/>
            <a:ext cx="58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3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09072" y="1784983"/>
            <a:ext cx="5040056" cy="3901988"/>
            <a:chOff x="3575972" y="368967"/>
            <a:chExt cx="5040056" cy="621006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4090024" y="2655963"/>
            <a:ext cx="3597224" cy="27222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29069" y="1935957"/>
            <a:ext cx="5400061" cy="3600040"/>
            <a:chOff x="425937" y="1268976"/>
            <a:chExt cx="11340126" cy="360004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25937" y="126897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25937" y="162898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25937" y="198898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25937" y="234898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5937" y="270899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5937" y="306899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5937" y="342900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5937" y="378900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5937" y="414900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5937" y="450901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5937" y="486901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90828" y="14330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68447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4901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40989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30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75566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117609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50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482150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60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844096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70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28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-7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15245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5009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-5</a:t>
            </a:r>
            <a:r>
              <a:rPr lang="en-US" sz="16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59422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8674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14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860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415979" y="393976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415979" y="356838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5979" y="320219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5979" y="28566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15979" y="250075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415979" y="212937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5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415979" y="176318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415979" y="429881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415979" y="466326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415979" y="501375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415979" y="537820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369076" y="2304831"/>
            <a:ext cx="3600040" cy="2511157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449088" y="2664835"/>
            <a:ext cx="3060036" cy="18066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376471" y="443318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74799" y="4114153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Theta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180913" y="3018237"/>
            <a:ext cx="1066320" cy="10777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178482" y="3742119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090715" y="499362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33693" y="3008389"/>
            <a:ext cx="1066320" cy="10777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743803" y="3733710"/>
            <a:ext cx="58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Zeta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088145" y="3013702"/>
            <a:ext cx="709132" cy="737745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073144" y="3377181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1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392</Words>
  <Application>Microsoft Office PowerPoint</Application>
  <PresentationFormat>Custom</PresentationFormat>
  <Paragraphs>270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Innos</cp:lastModifiedBy>
  <cp:revision>53</cp:revision>
  <dcterms:created xsi:type="dcterms:W3CDTF">2015-12-03T14:39:19Z</dcterms:created>
  <dcterms:modified xsi:type="dcterms:W3CDTF">2016-01-07T20:04:39Z</dcterms:modified>
</cp:coreProperties>
</file>