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12"/>
  </p:notesMasterIdLst>
  <p:sldIdLst>
    <p:sldId id="256" r:id="rId2"/>
    <p:sldId id="257" r:id="rId3"/>
    <p:sldId id="258" r:id="rId4"/>
    <p:sldId id="312" r:id="rId5"/>
    <p:sldId id="313" r:id="rId6"/>
    <p:sldId id="260" r:id="rId7"/>
    <p:sldId id="261" r:id="rId8"/>
    <p:sldId id="314" r:id="rId9"/>
    <p:sldId id="315" r:id="rId10"/>
    <p:sldId id="263" r:id="rId11"/>
  </p:sldIdLst>
  <p:sldSz cx="9144000" cy="5143500" type="screen16x9"/>
  <p:notesSz cx="6858000" cy="9144000"/>
  <p:embeddedFontLst>
    <p:embeddedFont>
      <p:font typeface="Dosis" pitchFamily="2" charset="0"/>
      <p:regular r:id="rId13"/>
      <p:bold r:id="rId14"/>
    </p:embeddedFont>
    <p:embeddedFont>
      <p:font typeface="Fredoka One" panose="02000000000000000000" pitchFamily="2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7AA985-9A11-4C80-A5A4-B1D72A2C571E}">
  <a:tblStyle styleId="{D27AA985-9A11-4C80-A5A4-B1D72A2C57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105c39c650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105c39c650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Google Shape;1969;g105c39c6501_0_3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0" name="Google Shape;1970;g105c39c6501_0_3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103c8ba5834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6" name="Google Shape;1586;g103c8ba5834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g105c39c6501_0_30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2" name="Google Shape;1592;g105c39c6501_0_30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g105c39c6501_0_30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2" name="Google Shape;1592;g105c39c6501_0_30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3824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g105c39c6501_0_30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2" name="Google Shape;1592;g105c39c6501_0_30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7714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10665d935d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Google Shape;1697;g10665d935d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g105c39c6501_0_3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4" name="Google Shape;1734;g105c39c6501_0_3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g105c39c6501_0_3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4" name="Google Shape;1734;g105c39c6501_0_3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7960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g105c39c6501_0_3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4" name="Google Shape;1734;g105c39c6501_0_3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208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86225" y="4363650"/>
            <a:ext cx="9388800" cy="81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204763" y="938150"/>
            <a:ext cx="5119200" cy="23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204779" y="3360225"/>
            <a:ext cx="5119200" cy="4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osis"/>
                <a:ea typeface="Dosis"/>
                <a:cs typeface="Dosis"/>
                <a:sym typeface="Dosi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692078" y="3734212"/>
            <a:ext cx="813169" cy="813106"/>
            <a:chOff x="2596525" y="1427900"/>
            <a:chExt cx="197175" cy="197150"/>
          </a:xfrm>
        </p:grpSpPr>
        <p:sp>
          <p:nvSpPr>
            <p:cNvPr id="13" name="Google Shape;13;p2"/>
            <p:cNvSpPr/>
            <p:nvPr/>
          </p:nvSpPr>
          <p:spPr>
            <a:xfrm>
              <a:off x="2779425" y="1610775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5" y="0"/>
                  </a:moveTo>
                  <a:cubicBezTo>
                    <a:pt x="127" y="0"/>
                    <a:pt x="0" y="127"/>
                    <a:pt x="0" y="285"/>
                  </a:cubicBezTo>
                  <a:cubicBezTo>
                    <a:pt x="0" y="444"/>
                    <a:pt x="127" y="570"/>
                    <a:pt x="285" y="570"/>
                  </a:cubicBezTo>
                  <a:cubicBezTo>
                    <a:pt x="443" y="570"/>
                    <a:pt x="570" y="444"/>
                    <a:pt x="570" y="285"/>
                  </a:cubicBezTo>
                  <a:cubicBezTo>
                    <a:pt x="570" y="127"/>
                    <a:pt x="443" y="0"/>
                    <a:pt x="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779425" y="1549825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5" y="0"/>
                  </a:moveTo>
                  <a:cubicBezTo>
                    <a:pt x="127" y="0"/>
                    <a:pt x="0" y="127"/>
                    <a:pt x="0" y="285"/>
                  </a:cubicBezTo>
                  <a:cubicBezTo>
                    <a:pt x="0" y="443"/>
                    <a:pt x="127" y="570"/>
                    <a:pt x="285" y="570"/>
                  </a:cubicBezTo>
                  <a:cubicBezTo>
                    <a:pt x="443" y="570"/>
                    <a:pt x="570" y="443"/>
                    <a:pt x="570" y="285"/>
                  </a:cubicBezTo>
                  <a:cubicBezTo>
                    <a:pt x="570" y="127"/>
                    <a:pt x="443" y="0"/>
                    <a:pt x="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779425" y="1488850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5" y="1"/>
                  </a:moveTo>
                  <a:cubicBezTo>
                    <a:pt x="127" y="1"/>
                    <a:pt x="0" y="127"/>
                    <a:pt x="0" y="286"/>
                  </a:cubicBezTo>
                  <a:cubicBezTo>
                    <a:pt x="0" y="444"/>
                    <a:pt x="127" y="571"/>
                    <a:pt x="285" y="571"/>
                  </a:cubicBezTo>
                  <a:cubicBezTo>
                    <a:pt x="443" y="571"/>
                    <a:pt x="570" y="444"/>
                    <a:pt x="570" y="286"/>
                  </a:cubicBezTo>
                  <a:cubicBezTo>
                    <a:pt x="570" y="127"/>
                    <a:pt x="443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779425" y="1427900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5" y="0"/>
                  </a:moveTo>
                  <a:cubicBezTo>
                    <a:pt x="127" y="0"/>
                    <a:pt x="0" y="127"/>
                    <a:pt x="0" y="285"/>
                  </a:cubicBezTo>
                  <a:cubicBezTo>
                    <a:pt x="0" y="444"/>
                    <a:pt x="127" y="570"/>
                    <a:pt x="285" y="570"/>
                  </a:cubicBezTo>
                  <a:cubicBezTo>
                    <a:pt x="443" y="570"/>
                    <a:pt x="570" y="444"/>
                    <a:pt x="570" y="285"/>
                  </a:cubicBezTo>
                  <a:cubicBezTo>
                    <a:pt x="570" y="127"/>
                    <a:pt x="443" y="0"/>
                    <a:pt x="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718450" y="1610775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6" y="0"/>
                  </a:moveTo>
                  <a:cubicBezTo>
                    <a:pt x="127" y="0"/>
                    <a:pt x="1" y="127"/>
                    <a:pt x="1" y="285"/>
                  </a:cubicBezTo>
                  <a:cubicBezTo>
                    <a:pt x="1" y="444"/>
                    <a:pt x="127" y="570"/>
                    <a:pt x="286" y="570"/>
                  </a:cubicBezTo>
                  <a:cubicBezTo>
                    <a:pt x="444" y="570"/>
                    <a:pt x="571" y="444"/>
                    <a:pt x="571" y="285"/>
                  </a:cubicBezTo>
                  <a:cubicBezTo>
                    <a:pt x="571" y="127"/>
                    <a:pt x="444" y="0"/>
                    <a:pt x="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718450" y="1549825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6" y="0"/>
                  </a:moveTo>
                  <a:cubicBezTo>
                    <a:pt x="127" y="0"/>
                    <a:pt x="1" y="127"/>
                    <a:pt x="1" y="285"/>
                  </a:cubicBezTo>
                  <a:cubicBezTo>
                    <a:pt x="1" y="443"/>
                    <a:pt x="127" y="570"/>
                    <a:pt x="286" y="570"/>
                  </a:cubicBezTo>
                  <a:cubicBezTo>
                    <a:pt x="444" y="570"/>
                    <a:pt x="571" y="443"/>
                    <a:pt x="571" y="285"/>
                  </a:cubicBezTo>
                  <a:cubicBezTo>
                    <a:pt x="571" y="127"/>
                    <a:pt x="444" y="0"/>
                    <a:pt x="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718450" y="1488850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6" y="1"/>
                  </a:moveTo>
                  <a:cubicBezTo>
                    <a:pt x="127" y="1"/>
                    <a:pt x="1" y="127"/>
                    <a:pt x="1" y="286"/>
                  </a:cubicBezTo>
                  <a:cubicBezTo>
                    <a:pt x="1" y="444"/>
                    <a:pt x="127" y="571"/>
                    <a:pt x="286" y="571"/>
                  </a:cubicBezTo>
                  <a:cubicBezTo>
                    <a:pt x="444" y="571"/>
                    <a:pt x="571" y="444"/>
                    <a:pt x="571" y="286"/>
                  </a:cubicBezTo>
                  <a:cubicBezTo>
                    <a:pt x="571" y="127"/>
                    <a:pt x="444" y="1"/>
                    <a:pt x="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718450" y="1427900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6" y="0"/>
                  </a:moveTo>
                  <a:cubicBezTo>
                    <a:pt x="127" y="0"/>
                    <a:pt x="1" y="127"/>
                    <a:pt x="1" y="285"/>
                  </a:cubicBezTo>
                  <a:cubicBezTo>
                    <a:pt x="1" y="444"/>
                    <a:pt x="127" y="570"/>
                    <a:pt x="286" y="570"/>
                  </a:cubicBezTo>
                  <a:cubicBezTo>
                    <a:pt x="444" y="570"/>
                    <a:pt x="571" y="444"/>
                    <a:pt x="571" y="285"/>
                  </a:cubicBezTo>
                  <a:cubicBezTo>
                    <a:pt x="571" y="127"/>
                    <a:pt x="444" y="0"/>
                    <a:pt x="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657500" y="1610775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5" y="0"/>
                  </a:moveTo>
                  <a:cubicBezTo>
                    <a:pt x="127" y="0"/>
                    <a:pt x="0" y="127"/>
                    <a:pt x="0" y="285"/>
                  </a:cubicBezTo>
                  <a:cubicBezTo>
                    <a:pt x="0" y="444"/>
                    <a:pt x="127" y="570"/>
                    <a:pt x="285" y="570"/>
                  </a:cubicBezTo>
                  <a:cubicBezTo>
                    <a:pt x="444" y="570"/>
                    <a:pt x="570" y="444"/>
                    <a:pt x="570" y="285"/>
                  </a:cubicBezTo>
                  <a:cubicBezTo>
                    <a:pt x="570" y="127"/>
                    <a:pt x="444" y="0"/>
                    <a:pt x="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657500" y="1549825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5" y="0"/>
                  </a:moveTo>
                  <a:cubicBezTo>
                    <a:pt x="127" y="0"/>
                    <a:pt x="0" y="127"/>
                    <a:pt x="0" y="285"/>
                  </a:cubicBezTo>
                  <a:cubicBezTo>
                    <a:pt x="0" y="443"/>
                    <a:pt x="127" y="570"/>
                    <a:pt x="285" y="570"/>
                  </a:cubicBezTo>
                  <a:cubicBezTo>
                    <a:pt x="444" y="570"/>
                    <a:pt x="570" y="443"/>
                    <a:pt x="570" y="285"/>
                  </a:cubicBezTo>
                  <a:cubicBezTo>
                    <a:pt x="570" y="127"/>
                    <a:pt x="444" y="0"/>
                    <a:pt x="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657500" y="1488850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5" y="1"/>
                  </a:moveTo>
                  <a:cubicBezTo>
                    <a:pt x="127" y="1"/>
                    <a:pt x="0" y="127"/>
                    <a:pt x="0" y="286"/>
                  </a:cubicBezTo>
                  <a:cubicBezTo>
                    <a:pt x="0" y="444"/>
                    <a:pt x="127" y="571"/>
                    <a:pt x="285" y="571"/>
                  </a:cubicBezTo>
                  <a:cubicBezTo>
                    <a:pt x="444" y="571"/>
                    <a:pt x="570" y="444"/>
                    <a:pt x="570" y="286"/>
                  </a:cubicBezTo>
                  <a:cubicBezTo>
                    <a:pt x="570" y="127"/>
                    <a:pt x="444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657500" y="1427900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5" y="0"/>
                  </a:moveTo>
                  <a:cubicBezTo>
                    <a:pt x="127" y="0"/>
                    <a:pt x="0" y="127"/>
                    <a:pt x="0" y="285"/>
                  </a:cubicBezTo>
                  <a:cubicBezTo>
                    <a:pt x="0" y="444"/>
                    <a:pt x="127" y="570"/>
                    <a:pt x="285" y="570"/>
                  </a:cubicBezTo>
                  <a:cubicBezTo>
                    <a:pt x="444" y="570"/>
                    <a:pt x="570" y="444"/>
                    <a:pt x="570" y="285"/>
                  </a:cubicBezTo>
                  <a:cubicBezTo>
                    <a:pt x="570" y="127"/>
                    <a:pt x="444" y="0"/>
                    <a:pt x="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596525" y="1610775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6" y="0"/>
                  </a:moveTo>
                  <a:cubicBezTo>
                    <a:pt x="128" y="0"/>
                    <a:pt x="1" y="127"/>
                    <a:pt x="1" y="285"/>
                  </a:cubicBezTo>
                  <a:cubicBezTo>
                    <a:pt x="1" y="444"/>
                    <a:pt x="128" y="570"/>
                    <a:pt x="286" y="570"/>
                  </a:cubicBezTo>
                  <a:cubicBezTo>
                    <a:pt x="444" y="570"/>
                    <a:pt x="571" y="444"/>
                    <a:pt x="571" y="285"/>
                  </a:cubicBezTo>
                  <a:cubicBezTo>
                    <a:pt x="571" y="127"/>
                    <a:pt x="444" y="0"/>
                    <a:pt x="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596525" y="1549825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6" y="0"/>
                  </a:moveTo>
                  <a:cubicBezTo>
                    <a:pt x="128" y="0"/>
                    <a:pt x="1" y="127"/>
                    <a:pt x="1" y="285"/>
                  </a:cubicBezTo>
                  <a:cubicBezTo>
                    <a:pt x="1" y="443"/>
                    <a:pt x="128" y="570"/>
                    <a:pt x="286" y="570"/>
                  </a:cubicBezTo>
                  <a:cubicBezTo>
                    <a:pt x="444" y="570"/>
                    <a:pt x="571" y="443"/>
                    <a:pt x="571" y="285"/>
                  </a:cubicBezTo>
                  <a:cubicBezTo>
                    <a:pt x="571" y="127"/>
                    <a:pt x="444" y="0"/>
                    <a:pt x="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596525" y="1488850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6" y="1"/>
                  </a:moveTo>
                  <a:cubicBezTo>
                    <a:pt x="128" y="1"/>
                    <a:pt x="1" y="127"/>
                    <a:pt x="1" y="286"/>
                  </a:cubicBezTo>
                  <a:cubicBezTo>
                    <a:pt x="1" y="444"/>
                    <a:pt x="128" y="571"/>
                    <a:pt x="286" y="571"/>
                  </a:cubicBezTo>
                  <a:cubicBezTo>
                    <a:pt x="444" y="571"/>
                    <a:pt x="571" y="444"/>
                    <a:pt x="571" y="286"/>
                  </a:cubicBezTo>
                  <a:cubicBezTo>
                    <a:pt x="571" y="127"/>
                    <a:pt x="444" y="1"/>
                    <a:pt x="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596525" y="1427900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6" y="0"/>
                  </a:moveTo>
                  <a:cubicBezTo>
                    <a:pt x="128" y="0"/>
                    <a:pt x="1" y="127"/>
                    <a:pt x="1" y="285"/>
                  </a:cubicBezTo>
                  <a:cubicBezTo>
                    <a:pt x="1" y="444"/>
                    <a:pt x="128" y="570"/>
                    <a:pt x="286" y="570"/>
                  </a:cubicBezTo>
                  <a:cubicBezTo>
                    <a:pt x="444" y="570"/>
                    <a:pt x="571" y="444"/>
                    <a:pt x="571" y="285"/>
                  </a:cubicBezTo>
                  <a:cubicBezTo>
                    <a:pt x="571" y="127"/>
                    <a:pt x="444" y="0"/>
                    <a:pt x="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2"/>
          <p:cNvSpPr/>
          <p:nvPr/>
        </p:nvSpPr>
        <p:spPr>
          <a:xfrm>
            <a:off x="-397627" y="2811475"/>
            <a:ext cx="1069144" cy="1163298"/>
          </a:xfrm>
          <a:custGeom>
            <a:avLst/>
            <a:gdLst/>
            <a:ahLst/>
            <a:cxnLst/>
            <a:rect l="l" t="t" r="r" b="b"/>
            <a:pathLst>
              <a:path w="8282" h="9011" extrusionOk="0">
                <a:moveTo>
                  <a:pt x="7284" y="1"/>
                </a:moveTo>
                <a:cubicBezTo>
                  <a:pt x="6635" y="713"/>
                  <a:pt x="6683" y="1426"/>
                  <a:pt x="6699" y="1949"/>
                </a:cubicBezTo>
                <a:cubicBezTo>
                  <a:pt x="6730" y="2424"/>
                  <a:pt x="6730" y="2645"/>
                  <a:pt x="6461" y="2930"/>
                </a:cubicBezTo>
                <a:cubicBezTo>
                  <a:pt x="6208" y="3215"/>
                  <a:pt x="5986" y="3247"/>
                  <a:pt x="5511" y="3263"/>
                </a:cubicBezTo>
                <a:cubicBezTo>
                  <a:pt x="4988" y="3294"/>
                  <a:pt x="4276" y="3342"/>
                  <a:pt x="3643" y="4054"/>
                </a:cubicBezTo>
                <a:cubicBezTo>
                  <a:pt x="3009" y="4767"/>
                  <a:pt x="3041" y="5479"/>
                  <a:pt x="3057" y="6002"/>
                </a:cubicBezTo>
                <a:cubicBezTo>
                  <a:pt x="3088" y="6477"/>
                  <a:pt x="3088" y="6699"/>
                  <a:pt x="2819" y="6984"/>
                </a:cubicBezTo>
                <a:cubicBezTo>
                  <a:pt x="2566" y="7269"/>
                  <a:pt x="2344" y="7300"/>
                  <a:pt x="1869" y="7332"/>
                </a:cubicBezTo>
                <a:cubicBezTo>
                  <a:pt x="1363" y="7348"/>
                  <a:pt x="650" y="7395"/>
                  <a:pt x="1" y="8108"/>
                </a:cubicBezTo>
                <a:lnTo>
                  <a:pt x="1014" y="9010"/>
                </a:lnTo>
                <a:cubicBezTo>
                  <a:pt x="1268" y="8725"/>
                  <a:pt x="1489" y="8694"/>
                  <a:pt x="1964" y="8662"/>
                </a:cubicBezTo>
                <a:cubicBezTo>
                  <a:pt x="2471" y="8646"/>
                  <a:pt x="3183" y="8599"/>
                  <a:pt x="3833" y="7886"/>
                </a:cubicBezTo>
                <a:cubicBezTo>
                  <a:pt x="4466" y="7174"/>
                  <a:pt x="4434" y="6461"/>
                  <a:pt x="4403" y="5939"/>
                </a:cubicBezTo>
                <a:cubicBezTo>
                  <a:pt x="4387" y="5464"/>
                  <a:pt x="4387" y="5242"/>
                  <a:pt x="4640" y="4957"/>
                </a:cubicBezTo>
                <a:cubicBezTo>
                  <a:pt x="4909" y="4672"/>
                  <a:pt x="5131" y="4640"/>
                  <a:pt x="5590" y="4609"/>
                </a:cubicBezTo>
                <a:cubicBezTo>
                  <a:pt x="6113" y="4577"/>
                  <a:pt x="6825" y="4545"/>
                  <a:pt x="7474" y="3833"/>
                </a:cubicBezTo>
                <a:cubicBezTo>
                  <a:pt x="8108" y="3120"/>
                  <a:pt x="8076" y="2408"/>
                  <a:pt x="8044" y="1885"/>
                </a:cubicBezTo>
                <a:cubicBezTo>
                  <a:pt x="8029" y="1410"/>
                  <a:pt x="8029" y="1188"/>
                  <a:pt x="8282" y="903"/>
                </a:cubicBezTo>
                <a:lnTo>
                  <a:pt x="728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30;p2"/>
          <p:cNvGrpSpPr/>
          <p:nvPr/>
        </p:nvGrpSpPr>
        <p:grpSpPr>
          <a:xfrm rot="2700000">
            <a:off x="4368480" y="4426414"/>
            <a:ext cx="632068" cy="687171"/>
            <a:chOff x="3935975" y="1040882"/>
            <a:chExt cx="551369" cy="599436"/>
          </a:xfrm>
        </p:grpSpPr>
        <p:sp>
          <p:nvSpPr>
            <p:cNvPr id="31" name="Google Shape;31;p2"/>
            <p:cNvSpPr/>
            <p:nvPr/>
          </p:nvSpPr>
          <p:spPr>
            <a:xfrm>
              <a:off x="3935975" y="1114789"/>
              <a:ext cx="292760" cy="317850"/>
            </a:xfrm>
            <a:custGeom>
              <a:avLst/>
              <a:gdLst/>
              <a:ahLst/>
              <a:cxnLst/>
              <a:rect l="l" t="t" r="r" b="b"/>
              <a:pathLst>
                <a:path w="6651" h="7221" extrusionOk="0">
                  <a:moveTo>
                    <a:pt x="5732" y="0"/>
                  </a:moveTo>
                  <a:lnTo>
                    <a:pt x="1" y="6381"/>
                  </a:lnTo>
                  <a:lnTo>
                    <a:pt x="935" y="7220"/>
                  </a:lnTo>
                  <a:lnTo>
                    <a:pt x="6651" y="839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94539" y="1040882"/>
              <a:ext cx="292804" cy="317146"/>
            </a:xfrm>
            <a:custGeom>
              <a:avLst/>
              <a:gdLst/>
              <a:ahLst/>
              <a:cxnLst/>
              <a:rect l="l" t="t" r="r" b="b"/>
              <a:pathLst>
                <a:path w="6652" h="7205" extrusionOk="0">
                  <a:moveTo>
                    <a:pt x="5717" y="1"/>
                  </a:moveTo>
                  <a:lnTo>
                    <a:pt x="1" y="6366"/>
                  </a:lnTo>
                  <a:lnTo>
                    <a:pt x="919" y="7205"/>
                  </a:lnTo>
                  <a:lnTo>
                    <a:pt x="6651" y="824"/>
                  </a:lnTo>
                  <a:lnTo>
                    <a:pt x="57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82336" y="1323172"/>
              <a:ext cx="292760" cy="317146"/>
            </a:xfrm>
            <a:custGeom>
              <a:avLst/>
              <a:gdLst/>
              <a:ahLst/>
              <a:cxnLst/>
              <a:rect l="l" t="t" r="r" b="b"/>
              <a:pathLst>
                <a:path w="6651" h="7205" extrusionOk="0">
                  <a:moveTo>
                    <a:pt x="5733" y="0"/>
                  </a:moveTo>
                  <a:lnTo>
                    <a:pt x="1" y="6381"/>
                  </a:lnTo>
                  <a:lnTo>
                    <a:pt x="935" y="7205"/>
                  </a:lnTo>
                  <a:lnTo>
                    <a:pt x="6651" y="839"/>
                  </a:lnTo>
                  <a:lnTo>
                    <a:pt x="57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/>
          <p:nvPr/>
        </p:nvSpPr>
        <p:spPr>
          <a:xfrm>
            <a:off x="1283" y="-12219"/>
            <a:ext cx="2721561" cy="2034452"/>
          </a:xfrm>
          <a:custGeom>
            <a:avLst/>
            <a:gdLst/>
            <a:ahLst/>
            <a:cxnLst/>
            <a:rect l="l" t="t" r="r" b="b"/>
            <a:pathLst>
              <a:path w="15930" h="11908" extrusionOk="0">
                <a:moveTo>
                  <a:pt x="1" y="1"/>
                </a:moveTo>
                <a:lnTo>
                  <a:pt x="1" y="11907"/>
                </a:lnTo>
                <a:cubicBezTo>
                  <a:pt x="1" y="11907"/>
                  <a:pt x="96" y="6508"/>
                  <a:pt x="4054" y="5447"/>
                </a:cubicBezTo>
                <a:cubicBezTo>
                  <a:pt x="8012" y="4386"/>
                  <a:pt x="14203" y="4323"/>
                  <a:pt x="159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-623674" y="-1263020"/>
            <a:ext cx="3984789" cy="2445682"/>
          </a:xfrm>
          <a:custGeom>
            <a:avLst/>
            <a:gdLst/>
            <a:ahLst/>
            <a:cxnLst/>
            <a:rect l="l" t="t" r="r" b="b"/>
            <a:pathLst>
              <a:path w="23324" h="14315" extrusionOk="0">
                <a:moveTo>
                  <a:pt x="22532" y="1"/>
                </a:moveTo>
                <a:lnTo>
                  <a:pt x="22406" y="48"/>
                </a:lnTo>
                <a:cubicBezTo>
                  <a:pt x="23181" y="1980"/>
                  <a:pt x="22849" y="4070"/>
                  <a:pt x="21503" y="5780"/>
                </a:cubicBezTo>
                <a:cubicBezTo>
                  <a:pt x="19779" y="7955"/>
                  <a:pt x="16820" y="9157"/>
                  <a:pt x="13333" y="9157"/>
                </a:cubicBezTo>
                <a:cubicBezTo>
                  <a:pt x="12530" y="9157"/>
                  <a:pt x="11698" y="9093"/>
                  <a:pt x="10847" y="8963"/>
                </a:cubicBezTo>
                <a:cubicBezTo>
                  <a:pt x="10092" y="8848"/>
                  <a:pt x="9385" y="8796"/>
                  <a:pt x="8725" y="8796"/>
                </a:cubicBezTo>
                <a:cubicBezTo>
                  <a:pt x="1999" y="8796"/>
                  <a:pt x="15" y="14209"/>
                  <a:pt x="1" y="14267"/>
                </a:cubicBezTo>
                <a:lnTo>
                  <a:pt x="112" y="14314"/>
                </a:lnTo>
                <a:cubicBezTo>
                  <a:pt x="128" y="14299"/>
                  <a:pt x="714" y="12668"/>
                  <a:pt x="2313" y="11227"/>
                </a:cubicBezTo>
                <a:cubicBezTo>
                  <a:pt x="4285" y="9441"/>
                  <a:pt x="6671" y="8929"/>
                  <a:pt x="8753" y="8929"/>
                </a:cubicBezTo>
                <a:cubicBezTo>
                  <a:pt x="9495" y="8929"/>
                  <a:pt x="10199" y="8994"/>
                  <a:pt x="10831" y="9089"/>
                </a:cubicBezTo>
                <a:cubicBezTo>
                  <a:pt x="11689" y="9219"/>
                  <a:pt x="12527" y="9283"/>
                  <a:pt x="13337" y="9283"/>
                </a:cubicBezTo>
                <a:cubicBezTo>
                  <a:pt x="16861" y="9283"/>
                  <a:pt x="19850" y="8074"/>
                  <a:pt x="21614" y="5859"/>
                </a:cubicBezTo>
                <a:cubicBezTo>
                  <a:pt x="22991" y="4118"/>
                  <a:pt x="23324" y="1980"/>
                  <a:pt x="22532" y="1"/>
                </a:cubicBezTo>
                <a:close/>
              </a:path>
            </a:pathLst>
          </a:custGeom>
          <a:solidFill>
            <a:srgbClr val="2744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470"/>
              </a:solidFill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8084226" y="-149784"/>
            <a:ext cx="1400580" cy="1708064"/>
          </a:xfrm>
          <a:custGeom>
            <a:avLst/>
            <a:gdLst/>
            <a:ahLst/>
            <a:cxnLst/>
            <a:rect l="l" t="t" r="r" b="b"/>
            <a:pathLst>
              <a:path w="12763" h="15565" extrusionOk="0">
                <a:moveTo>
                  <a:pt x="11606" y="0"/>
                </a:moveTo>
                <a:lnTo>
                  <a:pt x="9817" y="460"/>
                </a:lnTo>
                <a:lnTo>
                  <a:pt x="10419" y="2803"/>
                </a:lnTo>
                <a:lnTo>
                  <a:pt x="6872" y="2961"/>
                </a:lnTo>
                <a:lnTo>
                  <a:pt x="7743" y="6397"/>
                </a:lnTo>
                <a:lnTo>
                  <a:pt x="4196" y="6571"/>
                </a:lnTo>
                <a:lnTo>
                  <a:pt x="5083" y="10007"/>
                </a:lnTo>
                <a:lnTo>
                  <a:pt x="1536" y="10166"/>
                </a:lnTo>
                <a:lnTo>
                  <a:pt x="2407" y="13602"/>
                </a:lnTo>
                <a:lnTo>
                  <a:pt x="0" y="13712"/>
                </a:lnTo>
                <a:lnTo>
                  <a:pt x="95" y="15565"/>
                </a:lnTo>
                <a:lnTo>
                  <a:pt x="4766" y="15343"/>
                </a:lnTo>
                <a:lnTo>
                  <a:pt x="3880" y="11907"/>
                </a:lnTo>
                <a:lnTo>
                  <a:pt x="7426" y="11749"/>
                </a:lnTo>
                <a:lnTo>
                  <a:pt x="6555" y="8297"/>
                </a:lnTo>
                <a:lnTo>
                  <a:pt x="10102" y="8139"/>
                </a:lnTo>
                <a:lnTo>
                  <a:pt x="9216" y="4703"/>
                </a:lnTo>
                <a:lnTo>
                  <a:pt x="12762" y="4529"/>
                </a:lnTo>
                <a:lnTo>
                  <a:pt x="1160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7910400" y="-323500"/>
            <a:ext cx="1400580" cy="1708064"/>
          </a:xfrm>
          <a:custGeom>
            <a:avLst/>
            <a:gdLst/>
            <a:ahLst/>
            <a:cxnLst/>
            <a:rect l="l" t="t" r="r" b="b"/>
            <a:pathLst>
              <a:path w="12763" h="15565" extrusionOk="0">
                <a:moveTo>
                  <a:pt x="11607" y="0"/>
                </a:moveTo>
                <a:lnTo>
                  <a:pt x="9818" y="459"/>
                </a:lnTo>
                <a:lnTo>
                  <a:pt x="10419" y="2803"/>
                </a:lnTo>
                <a:lnTo>
                  <a:pt x="6873" y="2961"/>
                </a:lnTo>
                <a:lnTo>
                  <a:pt x="7744" y="6397"/>
                </a:lnTo>
                <a:lnTo>
                  <a:pt x="4197" y="6571"/>
                </a:lnTo>
                <a:lnTo>
                  <a:pt x="5084" y="10007"/>
                </a:lnTo>
                <a:lnTo>
                  <a:pt x="1537" y="10165"/>
                </a:lnTo>
                <a:lnTo>
                  <a:pt x="2408" y="13601"/>
                </a:lnTo>
                <a:lnTo>
                  <a:pt x="1" y="13712"/>
                </a:lnTo>
                <a:lnTo>
                  <a:pt x="96" y="15565"/>
                </a:lnTo>
                <a:lnTo>
                  <a:pt x="4767" y="15343"/>
                </a:lnTo>
                <a:lnTo>
                  <a:pt x="3880" y="11907"/>
                </a:lnTo>
                <a:lnTo>
                  <a:pt x="7427" y="11749"/>
                </a:lnTo>
                <a:lnTo>
                  <a:pt x="6556" y="8297"/>
                </a:lnTo>
                <a:lnTo>
                  <a:pt x="10103" y="8139"/>
                </a:lnTo>
                <a:lnTo>
                  <a:pt x="9216" y="4703"/>
                </a:lnTo>
                <a:lnTo>
                  <a:pt x="12763" y="4529"/>
                </a:lnTo>
                <a:lnTo>
                  <a:pt x="1160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3314603" y="-149775"/>
            <a:ext cx="282574" cy="284839"/>
          </a:xfrm>
          <a:custGeom>
            <a:avLst/>
            <a:gdLst/>
            <a:ahLst/>
            <a:cxnLst/>
            <a:rect l="l" t="t" r="r" b="b"/>
            <a:pathLst>
              <a:path w="1996" h="2012" extrusionOk="0">
                <a:moveTo>
                  <a:pt x="998" y="1"/>
                </a:moveTo>
                <a:cubicBezTo>
                  <a:pt x="443" y="1"/>
                  <a:pt x="0" y="444"/>
                  <a:pt x="0" y="998"/>
                </a:cubicBezTo>
                <a:cubicBezTo>
                  <a:pt x="0" y="1553"/>
                  <a:pt x="443" y="2012"/>
                  <a:pt x="998" y="2012"/>
                </a:cubicBezTo>
                <a:cubicBezTo>
                  <a:pt x="1552" y="2012"/>
                  <a:pt x="1995" y="1553"/>
                  <a:pt x="1995" y="998"/>
                </a:cubicBezTo>
                <a:cubicBezTo>
                  <a:pt x="1995" y="444"/>
                  <a:pt x="1552" y="1"/>
                  <a:pt x="99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6821789" y="164855"/>
            <a:ext cx="436885" cy="437013"/>
          </a:xfrm>
          <a:custGeom>
            <a:avLst/>
            <a:gdLst/>
            <a:ahLst/>
            <a:cxnLst/>
            <a:rect l="l" t="t" r="r" b="b"/>
            <a:pathLst>
              <a:path w="3674" h="3675" extrusionOk="0">
                <a:moveTo>
                  <a:pt x="3674" y="1"/>
                </a:moveTo>
                <a:lnTo>
                  <a:pt x="0" y="476"/>
                </a:lnTo>
                <a:lnTo>
                  <a:pt x="3183" y="3674"/>
                </a:lnTo>
                <a:lnTo>
                  <a:pt x="367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6793488" y="289120"/>
            <a:ext cx="719421" cy="719436"/>
          </a:xfrm>
          <a:custGeom>
            <a:avLst/>
            <a:gdLst/>
            <a:ahLst/>
            <a:cxnLst/>
            <a:rect l="l" t="t" r="r" b="b"/>
            <a:pathLst>
              <a:path w="6050" h="6050" fill="none" extrusionOk="0">
                <a:moveTo>
                  <a:pt x="1" y="792"/>
                </a:moveTo>
                <a:lnTo>
                  <a:pt x="5242" y="6049"/>
                </a:lnTo>
                <a:lnTo>
                  <a:pt x="6049" y="1"/>
                </a:lnTo>
                <a:close/>
              </a:path>
            </a:pathLst>
          </a:custGeom>
          <a:noFill/>
          <a:ln w="19050" cap="flat" cmpd="sng">
            <a:solidFill>
              <a:srgbClr val="274470"/>
            </a:solidFill>
            <a:prstDash val="solid"/>
            <a:miter lim="1583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2"/>
          <p:cNvGrpSpPr/>
          <p:nvPr/>
        </p:nvGrpSpPr>
        <p:grpSpPr>
          <a:xfrm>
            <a:off x="4967766" y="-246040"/>
            <a:ext cx="1069171" cy="1069106"/>
            <a:chOff x="2406525" y="2325675"/>
            <a:chExt cx="410525" cy="410500"/>
          </a:xfrm>
        </p:grpSpPr>
        <p:sp>
          <p:nvSpPr>
            <p:cNvPr id="42" name="Google Shape;42;p2"/>
            <p:cNvSpPr/>
            <p:nvPr/>
          </p:nvSpPr>
          <p:spPr>
            <a:xfrm>
              <a:off x="2493225" y="2331200"/>
              <a:ext cx="14675" cy="11500"/>
            </a:xfrm>
            <a:custGeom>
              <a:avLst/>
              <a:gdLst/>
              <a:ahLst/>
              <a:cxnLst/>
              <a:rect l="l" t="t" r="r" b="b"/>
              <a:pathLst>
                <a:path w="587" h="460" extrusionOk="0">
                  <a:moveTo>
                    <a:pt x="570" y="1"/>
                  </a:moveTo>
                  <a:cubicBezTo>
                    <a:pt x="365" y="112"/>
                    <a:pt x="190" y="222"/>
                    <a:pt x="0" y="333"/>
                  </a:cubicBezTo>
                  <a:cubicBezTo>
                    <a:pt x="64" y="412"/>
                    <a:pt x="143" y="460"/>
                    <a:pt x="254" y="460"/>
                  </a:cubicBezTo>
                  <a:cubicBezTo>
                    <a:pt x="444" y="460"/>
                    <a:pt x="586" y="302"/>
                    <a:pt x="586" y="112"/>
                  </a:cubicBezTo>
                  <a:cubicBezTo>
                    <a:pt x="586" y="80"/>
                    <a:pt x="586" y="32"/>
                    <a:pt x="5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547450" y="2325675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1" y="158"/>
                    <a:pt x="1" y="348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8"/>
                  </a:cubicBezTo>
                  <a:cubicBezTo>
                    <a:pt x="666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603650" y="2325675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1" y="158"/>
                    <a:pt x="1" y="348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8"/>
                  </a:cubicBezTo>
                  <a:cubicBezTo>
                    <a:pt x="666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659875" y="2325675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0" y="158"/>
                    <a:pt x="0" y="348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8"/>
                  </a:cubicBezTo>
                  <a:cubicBezTo>
                    <a:pt x="665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16075" y="2332000"/>
              <a:ext cx="14275" cy="10700"/>
            </a:xfrm>
            <a:custGeom>
              <a:avLst/>
              <a:gdLst/>
              <a:ahLst/>
              <a:cxnLst/>
              <a:rect l="l" t="t" r="r" b="b"/>
              <a:pathLst>
                <a:path w="571" h="428" extrusionOk="0">
                  <a:moveTo>
                    <a:pt x="17" y="0"/>
                  </a:moveTo>
                  <a:cubicBezTo>
                    <a:pt x="1" y="16"/>
                    <a:pt x="1" y="48"/>
                    <a:pt x="1" y="80"/>
                  </a:cubicBezTo>
                  <a:cubicBezTo>
                    <a:pt x="1" y="270"/>
                    <a:pt x="143" y="428"/>
                    <a:pt x="333" y="428"/>
                  </a:cubicBezTo>
                  <a:cubicBezTo>
                    <a:pt x="428" y="428"/>
                    <a:pt x="507" y="380"/>
                    <a:pt x="571" y="333"/>
                  </a:cubicBezTo>
                  <a:cubicBezTo>
                    <a:pt x="381" y="206"/>
                    <a:pt x="207" y="95"/>
                    <a:pt x="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463125" y="23818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519350" y="23818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0" y="159"/>
                    <a:pt x="0" y="349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9"/>
                  </a:cubicBezTo>
                  <a:cubicBezTo>
                    <a:pt x="665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575550" y="23818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1775" y="23818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0" y="159"/>
                    <a:pt x="0" y="349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9"/>
                  </a:cubicBezTo>
                  <a:cubicBezTo>
                    <a:pt x="665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87975" y="23818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744175" y="23818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435025" y="2438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491250" y="2438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2"/>
                    <a:pt x="333" y="682"/>
                  </a:cubicBezTo>
                  <a:cubicBezTo>
                    <a:pt x="523" y="682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547450" y="2438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603650" y="2438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659875" y="2438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2"/>
                    <a:pt x="333" y="682"/>
                  </a:cubicBezTo>
                  <a:cubicBezTo>
                    <a:pt x="523" y="682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716075" y="2438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772300" y="2438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2"/>
                    <a:pt x="333" y="682"/>
                  </a:cubicBezTo>
                  <a:cubicBezTo>
                    <a:pt x="523" y="682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406525" y="2494300"/>
              <a:ext cx="17050" cy="17025"/>
            </a:xfrm>
            <a:custGeom>
              <a:avLst/>
              <a:gdLst/>
              <a:ahLst/>
              <a:cxnLst/>
              <a:rect l="l" t="t" r="r" b="b"/>
              <a:pathLst>
                <a:path w="682" h="681" extrusionOk="0">
                  <a:moveTo>
                    <a:pt x="349" y="0"/>
                  </a:moveTo>
                  <a:cubicBezTo>
                    <a:pt x="159" y="0"/>
                    <a:pt x="1" y="158"/>
                    <a:pt x="1" y="348"/>
                  </a:cubicBezTo>
                  <a:cubicBezTo>
                    <a:pt x="1" y="523"/>
                    <a:pt x="159" y="681"/>
                    <a:pt x="349" y="681"/>
                  </a:cubicBezTo>
                  <a:cubicBezTo>
                    <a:pt x="539" y="681"/>
                    <a:pt x="682" y="523"/>
                    <a:pt x="682" y="348"/>
                  </a:cubicBezTo>
                  <a:cubicBezTo>
                    <a:pt x="682" y="158"/>
                    <a:pt x="539" y="0"/>
                    <a:pt x="3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463125" y="2494300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1" y="158"/>
                    <a:pt x="1" y="348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8"/>
                  </a:cubicBezTo>
                  <a:cubicBezTo>
                    <a:pt x="666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519350" y="2494300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0" y="158"/>
                    <a:pt x="0" y="348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8"/>
                  </a:cubicBezTo>
                  <a:cubicBezTo>
                    <a:pt x="665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75550" y="2494300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1" y="158"/>
                    <a:pt x="1" y="348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8"/>
                  </a:cubicBezTo>
                  <a:cubicBezTo>
                    <a:pt x="666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631775" y="2494300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0" y="158"/>
                    <a:pt x="0" y="348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8"/>
                  </a:cubicBezTo>
                  <a:cubicBezTo>
                    <a:pt x="665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87975" y="2494300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1" y="158"/>
                    <a:pt x="1" y="348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8"/>
                  </a:cubicBezTo>
                  <a:cubicBezTo>
                    <a:pt x="666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44175" y="2494300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1" y="158"/>
                    <a:pt x="1" y="348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8"/>
                  </a:cubicBezTo>
                  <a:cubicBezTo>
                    <a:pt x="666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800400" y="2494300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0" y="158"/>
                    <a:pt x="0" y="348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8"/>
                  </a:cubicBezTo>
                  <a:cubicBezTo>
                    <a:pt x="665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435025" y="25505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491250" y="25505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547450" y="25505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603650" y="25505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659875" y="25505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716075" y="25505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772300" y="25505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410100" y="2606700"/>
              <a:ext cx="13475" cy="16650"/>
            </a:xfrm>
            <a:custGeom>
              <a:avLst/>
              <a:gdLst/>
              <a:ahLst/>
              <a:cxnLst/>
              <a:rect l="l" t="t" r="r" b="b"/>
              <a:pathLst>
                <a:path w="539" h="666" extrusionOk="0">
                  <a:moveTo>
                    <a:pt x="206" y="1"/>
                  </a:moveTo>
                  <a:cubicBezTo>
                    <a:pt x="127" y="1"/>
                    <a:pt x="64" y="33"/>
                    <a:pt x="0" y="80"/>
                  </a:cubicBezTo>
                  <a:cubicBezTo>
                    <a:pt x="79" y="270"/>
                    <a:pt x="174" y="476"/>
                    <a:pt x="269" y="666"/>
                  </a:cubicBezTo>
                  <a:cubicBezTo>
                    <a:pt x="428" y="634"/>
                    <a:pt x="539" y="508"/>
                    <a:pt x="539" y="333"/>
                  </a:cubicBezTo>
                  <a:cubicBezTo>
                    <a:pt x="539" y="159"/>
                    <a:pt x="396" y="1"/>
                    <a:pt x="2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463125" y="26067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519350" y="26067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2"/>
                    <a:pt x="333" y="682"/>
                  </a:cubicBezTo>
                  <a:cubicBezTo>
                    <a:pt x="523" y="682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575550" y="26067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631775" y="26067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2"/>
                    <a:pt x="333" y="682"/>
                  </a:cubicBezTo>
                  <a:cubicBezTo>
                    <a:pt x="523" y="682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687975" y="26067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744175" y="26067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800400" y="2606700"/>
              <a:ext cx="12300" cy="16275"/>
            </a:xfrm>
            <a:custGeom>
              <a:avLst/>
              <a:gdLst/>
              <a:ahLst/>
              <a:cxnLst/>
              <a:rect l="l" t="t" r="r" b="b"/>
              <a:pathLst>
                <a:path w="492" h="651" extrusionOk="0">
                  <a:moveTo>
                    <a:pt x="333" y="1"/>
                  </a:moveTo>
                  <a:cubicBezTo>
                    <a:pt x="143" y="1"/>
                    <a:pt x="0" y="159"/>
                    <a:pt x="0" y="333"/>
                  </a:cubicBezTo>
                  <a:cubicBezTo>
                    <a:pt x="0" y="492"/>
                    <a:pt x="79" y="603"/>
                    <a:pt x="222" y="650"/>
                  </a:cubicBezTo>
                  <a:cubicBezTo>
                    <a:pt x="317" y="460"/>
                    <a:pt x="412" y="254"/>
                    <a:pt x="491" y="48"/>
                  </a:cubicBezTo>
                  <a:cubicBezTo>
                    <a:pt x="444" y="17"/>
                    <a:pt x="396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443350" y="2662925"/>
              <a:ext cx="8325" cy="9525"/>
            </a:xfrm>
            <a:custGeom>
              <a:avLst/>
              <a:gdLst/>
              <a:ahLst/>
              <a:cxnLst/>
              <a:rect l="l" t="t" r="r" b="b"/>
              <a:pathLst>
                <a:path w="333" h="381" extrusionOk="0">
                  <a:moveTo>
                    <a:pt x="0" y="0"/>
                  </a:moveTo>
                  <a:cubicBezTo>
                    <a:pt x="111" y="127"/>
                    <a:pt x="222" y="254"/>
                    <a:pt x="333" y="380"/>
                  </a:cubicBezTo>
                  <a:cubicBezTo>
                    <a:pt x="333" y="364"/>
                    <a:pt x="333" y="349"/>
                    <a:pt x="333" y="333"/>
                  </a:cubicBezTo>
                  <a:cubicBezTo>
                    <a:pt x="333" y="159"/>
                    <a:pt x="19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491250" y="266292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0" y="159"/>
                    <a:pt x="0" y="349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9"/>
                  </a:cubicBezTo>
                  <a:cubicBezTo>
                    <a:pt x="665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547450" y="266292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603650" y="266292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659875" y="266292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0" y="159"/>
                    <a:pt x="0" y="349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9"/>
                  </a:cubicBezTo>
                  <a:cubicBezTo>
                    <a:pt x="665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716075" y="266292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772300" y="2663325"/>
              <a:ext cx="6750" cy="7925"/>
            </a:xfrm>
            <a:custGeom>
              <a:avLst/>
              <a:gdLst/>
              <a:ahLst/>
              <a:cxnLst/>
              <a:rect l="l" t="t" r="r" b="b"/>
              <a:pathLst>
                <a:path w="270" h="317" extrusionOk="0">
                  <a:moveTo>
                    <a:pt x="269" y="0"/>
                  </a:moveTo>
                  <a:cubicBezTo>
                    <a:pt x="111" y="16"/>
                    <a:pt x="0" y="158"/>
                    <a:pt x="0" y="317"/>
                  </a:cubicBezTo>
                  <a:cubicBezTo>
                    <a:pt x="95" y="206"/>
                    <a:pt x="190" y="111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520925" y="2719125"/>
              <a:ext cx="15075" cy="9525"/>
            </a:xfrm>
            <a:custGeom>
              <a:avLst/>
              <a:gdLst/>
              <a:ahLst/>
              <a:cxnLst/>
              <a:rect l="l" t="t" r="r" b="b"/>
              <a:pathLst>
                <a:path w="603" h="381" extrusionOk="0">
                  <a:moveTo>
                    <a:pt x="270" y="1"/>
                  </a:moveTo>
                  <a:cubicBezTo>
                    <a:pt x="159" y="1"/>
                    <a:pt x="64" y="48"/>
                    <a:pt x="1" y="127"/>
                  </a:cubicBezTo>
                  <a:cubicBezTo>
                    <a:pt x="207" y="222"/>
                    <a:pt x="397" y="301"/>
                    <a:pt x="602" y="381"/>
                  </a:cubicBezTo>
                  <a:cubicBezTo>
                    <a:pt x="602" y="365"/>
                    <a:pt x="602" y="349"/>
                    <a:pt x="602" y="349"/>
                  </a:cubicBezTo>
                  <a:cubicBezTo>
                    <a:pt x="602" y="159"/>
                    <a:pt x="460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575550" y="271912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2631775" y="271912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687975" y="2719125"/>
              <a:ext cx="14275" cy="9125"/>
            </a:xfrm>
            <a:custGeom>
              <a:avLst/>
              <a:gdLst/>
              <a:ahLst/>
              <a:cxnLst/>
              <a:rect l="l" t="t" r="r" b="b"/>
              <a:pathLst>
                <a:path w="571" h="365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349"/>
                    <a:pt x="1" y="349"/>
                    <a:pt x="1" y="365"/>
                  </a:cubicBezTo>
                  <a:cubicBezTo>
                    <a:pt x="191" y="286"/>
                    <a:pt x="381" y="206"/>
                    <a:pt x="571" y="111"/>
                  </a:cubicBezTo>
                  <a:cubicBezTo>
                    <a:pt x="523" y="48"/>
                    <a:pt x="428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94;p2"/>
          <p:cNvGrpSpPr/>
          <p:nvPr/>
        </p:nvGrpSpPr>
        <p:grpSpPr>
          <a:xfrm>
            <a:off x="323075" y="1288888"/>
            <a:ext cx="673074" cy="1201227"/>
            <a:chOff x="161075" y="2066413"/>
            <a:chExt cx="673074" cy="1201227"/>
          </a:xfrm>
        </p:grpSpPr>
        <p:sp>
          <p:nvSpPr>
            <p:cNvPr id="95" name="Google Shape;95;p2"/>
            <p:cNvSpPr/>
            <p:nvPr/>
          </p:nvSpPr>
          <p:spPr>
            <a:xfrm>
              <a:off x="354794" y="2308931"/>
              <a:ext cx="479355" cy="958709"/>
            </a:xfrm>
            <a:custGeom>
              <a:avLst/>
              <a:gdLst/>
              <a:ahLst/>
              <a:cxnLst/>
              <a:rect l="l" t="t" r="r" b="b"/>
              <a:pathLst>
                <a:path w="3880" h="7760" extrusionOk="0">
                  <a:moveTo>
                    <a:pt x="3880" y="1"/>
                  </a:moveTo>
                  <a:cubicBezTo>
                    <a:pt x="1742" y="1"/>
                    <a:pt x="0" y="1742"/>
                    <a:pt x="0" y="3880"/>
                  </a:cubicBezTo>
                  <a:cubicBezTo>
                    <a:pt x="0" y="6018"/>
                    <a:pt x="1742" y="7759"/>
                    <a:pt x="3880" y="7759"/>
                  </a:cubicBezTo>
                  <a:lnTo>
                    <a:pt x="38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61075" y="2066413"/>
              <a:ext cx="477501" cy="956732"/>
            </a:xfrm>
            <a:custGeom>
              <a:avLst/>
              <a:gdLst/>
              <a:ahLst/>
              <a:cxnLst/>
              <a:rect l="l" t="t" r="r" b="b"/>
              <a:pathLst>
                <a:path w="3865" h="7744" extrusionOk="0">
                  <a:moveTo>
                    <a:pt x="3864" y="0"/>
                  </a:moveTo>
                  <a:cubicBezTo>
                    <a:pt x="1727" y="0"/>
                    <a:pt x="1" y="1726"/>
                    <a:pt x="1" y="3880"/>
                  </a:cubicBezTo>
                  <a:cubicBezTo>
                    <a:pt x="1" y="6017"/>
                    <a:pt x="1727" y="7743"/>
                    <a:pt x="3864" y="7743"/>
                  </a:cubicBezTo>
                  <a:lnTo>
                    <a:pt x="38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_2">
    <p:bg>
      <p:bgPr>
        <a:solidFill>
          <a:schemeClr val="accent6"/>
        </a:solidFill>
        <a:effectLst/>
      </p:bgPr>
    </p:bg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0" name="Google Shape;1430;p42"/>
          <p:cNvGrpSpPr/>
          <p:nvPr/>
        </p:nvGrpSpPr>
        <p:grpSpPr>
          <a:xfrm rot="-2548726">
            <a:off x="-2880" y="4159367"/>
            <a:ext cx="788246" cy="672243"/>
            <a:chOff x="880175" y="3292300"/>
            <a:chExt cx="177350" cy="151250"/>
          </a:xfrm>
        </p:grpSpPr>
        <p:sp>
          <p:nvSpPr>
            <p:cNvPr id="1431" name="Google Shape;1431;p42"/>
            <p:cNvSpPr/>
            <p:nvPr/>
          </p:nvSpPr>
          <p:spPr>
            <a:xfrm>
              <a:off x="965675" y="3298250"/>
              <a:ext cx="91850" cy="91850"/>
            </a:xfrm>
            <a:custGeom>
              <a:avLst/>
              <a:gdLst/>
              <a:ahLst/>
              <a:cxnLst/>
              <a:rect l="l" t="t" r="r" b="b"/>
              <a:pathLst>
                <a:path w="3674" h="3674" extrusionOk="0">
                  <a:moveTo>
                    <a:pt x="3199" y="0"/>
                  </a:moveTo>
                  <a:lnTo>
                    <a:pt x="0" y="3199"/>
                  </a:lnTo>
                  <a:lnTo>
                    <a:pt x="3674" y="3674"/>
                  </a:lnTo>
                  <a:lnTo>
                    <a:pt x="3674" y="3674"/>
                  </a:lnTo>
                  <a:lnTo>
                    <a:pt x="3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2"/>
            <p:cNvSpPr/>
            <p:nvPr/>
          </p:nvSpPr>
          <p:spPr>
            <a:xfrm>
              <a:off x="880175" y="3292300"/>
              <a:ext cx="151225" cy="151250"/>
            </a:xfrm>
            <a:custGeom>
              <a:avLst/>
              <a:gdLst/>
              <a:ahLst/>
              <a:cxnLst/>
              <a:rect l="l" t="t" r="r" b="b"/>
              <a:pathLst>
                <a:path w="6049" h="6050" fill="none" extrusionOk="0">
                  <a:moveTo>
                    <a:pt x="5257" y="1"/>
                  </a:moveTo>
                  <a:lnTo>
                    <a:pt x="0" y="5258"/>
                  </a:lnTo>
                  <a:lnTo>
                    <a:pt x="6049" y="6049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58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3" name="Google Shape;1433;p42"/>
          <p:cNvSpPr/>
          <p:nvPr/>
        </p:nvSpPr>
        <p:spPr>
          <a:xfrm>
            <a:off x="8055671" y="4012436"/>
            <a:ext cx="1088333" cy="1327266"/>
          </a:xfrm>
          <a:custGeom>
            <a:avLst/>
            <a:gdLst/>
            <a:ahLst/>
            <a:cxnLst/>
            <a:rect l="l" t="t" r="r" b="b"/>
            <a:pathLst>
              <a:path w="12763" h="15565" extrusionOk="0">
                <a:moveTo>
                  <a:pt x="11606" y="0"/>
                </a:moveTo>
                <a:lnTo>
                  <a:pt x="9817" y="460"/>
                </a:lnTo>
                <a:lnTo>
                  <a:pt x="10419" y="2803"/>
                </a:lnTo>
                <a:lnTo>
                  <a:pt x="6872" y="2961"/>
                </a:lnTo>
                <a:lnTo>
                  <a:pt x="7743" y="6397"/>
                </a:lnTo>
                <a:lnTo>
                  <a:pt x="4196" y="6571"/>
                </a:lnTo>
                <a:lnTo>
                  <a:pt x="5083" y="10007"/>
                </a:lnTo>
                <a:lnTo>
                  <a:pt x="1536" y="10166"/>
                </a:lnTo>
                <a:lnTo>
                  <a:pt x="2407" y="13602"/>
                </a:lnTo>
                <a:lnTo>
                  <a:pt x="0" y="13712"/>
                </a:lnTo>
                <a:lnTo>
                  <a:pt x="95" y="15565"/>
                </a:lnTo>
                <a:lnTo>
                  <a:pt x="4766" y="15343"/>
                </a:lnTo>
                <a:lnTo>
                  <a:pt x="3880" y="11907"/>
                </a:lnTo>
                <a:lnTo>
                  <a:pt x="7426" y="11749"/>
                </a:lnTo>
                <a:lnTo>
                  <a:pt x="6555" y="8297"/>
                </a:lnTo>
                <a:lnTo>
                  <a:pt x="10102" y="8139"/>
                </a:lnTo>
                <a:lnTo>
                  <a:pt x="9216" y="4703"/>
                </a:lnTo>
                <a:lnTo>
                  <a:pt x="12762" y="4529"/>
                </a:lnTo>
                <a:lnTo>
                  <a:pt x="1160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42"/>
          <p:cNvSpPr/>
          <p:nvPr/>
        </p:nvSpPr>
        <p:spPr>
          <a:xfrm>
            <a:off x="7920600" y="3877450"/>
            <a:ext cx="1088333" cy="1327266"/>
          </a:xfrm>
          <a:custGeom>
            <a:avLst/>
            <a:gdLst/>
            <a:ahLst/>
            <a:cxnLst/>
            <a:rect l="l" t="t" r="r" b="b"/>
            <a:pathLst>
              <a:path w="12763" h="15565" extrusionOk="0">
                <a:moveTo>
                  <a:pt x="11607" y="0"/>
                </a:moveTo>
                <a:lnTo>
                  <a:pt x="9818" y="459"/>
                </a:lnTo>
                <a:lnTo>
                  <a:pt x="10419" y="2803"/>
                </a:lnTo>
                <a:lnTo>
                  <a:pt x="6873" y="2961"/>
                </a:lnTo>
                <a:lnTo>
                  <a:pt x="7744" y="6397"/>
                </a:lnTo>
                <a:lnTo>
                  <a:pt x="4197" y="6571"/>
                </a:lnTo>
                <a:lnTo>
                  <a:pt x="5084" y="10007"/>
                </a:lnTo>
                <a:lnTo>
                  <a:pt x="1537" y="10165"/>
                </a:lnTo>
                <a:lnTo>
                  <a:pt x="2408" y="13601"/>
                </a:lnTo>
                <a:lnTo>
                  <a:pt x="1" y="13712"/>
                </a:lnTo>
                <a:lnTo>
                  <a:pt x="96" y="15565"/>
                </a:lnTo>
                <a:lnTo>
                  <a:pt x="4767" y="15343"/>
                </a:lnTo>
                <a:lnTo>
                  <a:pt x="3880" y="11907"/>
                </a:lnTo>
                <a:lnTo>
                  <a:pt x="7427" y="11749"/>
                </a:lnTo>
                <a:lnTo>
                  <a:pt x="6556" y="8297"/>
                </a:lnTo>
                <a:lnTo>
                  <a:pt x="10103" y="8139"/>
                </a:lnTo>
                <a:lnTo>
                  <a:pt x="9216" y="4703"/>
                </a:lnTo>
                <a:lnTo>
                  <a:pt x="12763" y="4529"/>
                </a:lnTo>
                <a:lnTo>
                  <a:pt x="1160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5" name="Google Shape;1435;p42"/>
          <p:cNvSpPr/>
          <p:nvPr/>
        </p:nvSpPr>
        <p:spPr>
          <a:xfrm rot="5400000">
            <a:off x="7700401" y="4422459"/>
            <a:ext cx="137219" cy="146062"/>
          </a:xfrm>
          <a:custGeom>
            <a:avLst/>
            <a:gdLst/>
            <a:ahLst/>
            <a:cxnLst/>
            <a:rect l="l" t="t" r="r" b="b"/>
            <a:pathLst>
              <a:path w="1616" h="1616" extrusionOk="0">
                <a:moveTo>
                  <a:pt x="0" y="1"/>
                </a:moveTo>
                <a:lnTo>
                  <a:pt x="269" y="1616"/>
                </a:lnTo>
                <a:lnTo>
                  <a:pt x="1615" y="254"/>
                </a:lnTo>
                <a:lnTo>
                  <a:pt x="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6" name="Google Shape;1436;p42"/>
          <p:cNvSpPr/>
          <p:nvPr/>
        </p:nvSpPr>
        <p:spPr>
          <a:xfrm>
            <a:off x="-16337" y="-29384"/>
            <a:ext cx="3876533" cy="852643"/>
          </a:xfrm>
          <a:custGeom>
            <a:avLst/>
            <a:gdLst/>
            <a:ahLst/>
            <a:cxnLst/>
            <a:rect l="l" t="t" r="r" b="b"/>
            <a:pathLst>
              <a:path w="28802" h="6335" extrusionOk="0">
                <a:moveTo>
                  <a:pt x="1" y="1"/>
                </a:moveTo>
                <a:lnTo>
                  <a:pt x="1" y="6334"/>
                </a:lnTo>
                <a:cubicBezTo>
                  <a:pt x="1" y="6334"/>
                  <a:pt x="1149" y="2570"/>
                  <a:pt x="5345" y="2570"/>
                </a:cubicBezTo>
                <a:cubicBezTo>
                  <a:pt x="6363" y="2570"/>
                  <a:pt x="7559" y="2792"/>
                  <a:pt x="8962" y="3342"/>
                </a:cubicBezTo>
                <a:cubicBezTo>
                  <a:pt x="12499" y="4731"/>
                  <a:pt x="16085" y="6167"/>
                  <a:pt x="19446" y="6167"/>
                </a:cubicBezTo>
                <a:cubicBezTo>
                  <a:pt x="22902" y="6167"/>
                  <a:pt x="26121" y="4649"/>
                  <a:pt x="288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42"/>
          <p:cNvSpPr/>
          <p:nvPr/>
        </p:nvSpPr>
        <p:spPr>
          <a:xfrm>
            <a:off x="-312575" y="-387400"/>
            <a:ext cx="3586756" cy="1459925"/>
          </a:xfrm>
          <a:custGeom>
            <a:avLst/>
            <a:gdLst/>
            <a:ahLst/>
            <a:cxnLst/>
            <a:rect l="l" t="t" r="r" b="b"/>
            <a:pathLst>
              <a:path w="26649" h="10847" extrusionOk="0">
                <a:moveTo>
                  <a:pt x="26522" y="1"/>
                </a:moveTo>
                <a:cubicBezTo>
                  <a:pt x="25525" y="5511"/>
                  <a:pt x="22263" y="9422"/>
                  <a:pt x="17814" y="10467"/>
                </a:cubicBezTo>
                <a:cubicBezTo>
                  <a:pt x="17087" y="10635"/>
                  <a:pt x="16357" y="10717"/>
                  <a:pt x="15637" y="10717"/>
                </a:cubicBezTo>
                <a:cubicBezTo>
                  <a:pt x="12761" y="10717"/>
                  <a:pt x="10042" y="9414"/>
                  <a:pt x="8345" y="7110"/>
                </a:cubicBezTo>
                <a:cubicBezTo>
                  <a:pt x="7158" y="5495"/>
                  <a:pt x="5780" y="4592"/>
                  <a:pt x="4260" y="4418"/>
                </a:cubicBezTo>
                <a:cubicBezTo>
                  <a:pt x="4080" y="4398"/>
                  <a:pt x="3902" y="4388"/>
                  <a:pt x="3728" y="4388"/>
                </a:cubicBezTo>
                <a:cubicBezTo>
                  <a:pt x="1636" y="4388"/>
                  <a:pt x="15" y="5765"/>
                  <a:pt x="1" y="5780"/>
                </a:cubicBezTo>
                <a:lnTo>
                  <a:pt x="96" y="5875"/>
                </a:lnTo>
                <a:cubicBezTo>
                  <a:pt x="110" y="5860"/>
                  <a:pt x="1684" y="4517"/>
                  <a:pt x="3738" y="4517"/>
                </a:cubicBezTo>
                <a:cubicBezTo>
                  <a:pt x="3904" y="4517"/>
                  <a:pt x="4073" y="4526"/>
                  <a:pt x="4244" y="4545"/>
                </a:cubicBezTo>
                <a:cubicBezTo>
                  <a:pt x="5732" y="4719"/>
                  <a:pt x="7078" y="5606"/>
                  <a:pt x="8250" y="7189"/>
                </a:cubicBezTo>
                <a:cubicBezTo>
                  <a:pt x="9960" y="9517"/>
                  <a:pt x="12715" y="10847"/>
                  <a:pt x="15629" y="10847"/>
                </a:cubicBezTo>
                <a:cubicBezTo>
                  <a:pt x="16373" y="10847"/>
                  <a:pt x="17101" y="10768"/>
                  <a:pt x="17845" y="10593"/>
                </a:cubicBezTo>
                <a:cubicBezTo>
                  <a:pt x="22358" y="9548"/>
                  <a:pt x="25651" y="5590"/>
                  <a:pt x="26649" y="32"/>
                </a:cubicBezTo>
                <a:lnTo>
                  <a:pt x="26522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8" name="Google Shape;1438;p42"/>
          <p:cNvGrpSpPr/>
          <p:nvPr/>
        </p:nvGrpSpPr>
        <p:grpSpPr>
          <a:xfrm>
            <a:off x="4538725" y="-305511"/>
            <a:ext cx="1128821" cy="1128752"/>
            <a:chOff x="2406525" y="2325675"/>
            <a:chExt cx="410525" cy="410500"/>
          </a:xfrm>
        </p:grpSpPr>
        <p:sp>
          <p:nvSpPr>
            <p:cNvPr id="1439" name="Google Shape;1439;p42"/>
            <p:cNvSpPr/>
            <p:nvPr/>
          </p:nvSpPr>
          <p:spPr>
            <a:xfrm>
              <a:off x="2493225" y="2331200"/>
              <a:ext cx="14675" cy="11500"/>
            </a:xfrm>
            <a:custGeom>
              <a:avLst/>
              <a:gdLst/>
              <a:ahLst/>
              <a:cxnLst/>
              <a:rect l="l" t="t" r="r" b="b"/>
              <a:pathLst>
                <a:path w="587" h="460" extrusionOk="0">
                  <a:moveTo>
                    <a:pt x="570" y="1"/>
                  </a:moveTo>
                  <a:cubicBezTo>
                    <a:pt x="365" y="112"/>
                    <a:pt x="190" y="222"/>
                    <a:pt x="0" y="333"/>
                  </a:cubicBezTo>
                  <a:cubicBezTo>
                    <a:pt x="64" y="412"/>
                    <a:pt x="143" y="460"/>
                    <a:pt x="254" y="460"/>
                  </a:cubicBezTo>
                  <a:cubicBezTo>
                    <a:pt x="444" y="460"/>
                    <a:pt x="586" y="302"/>
                    <a:pt x="586" y="112"/>
                  </a:cubicBezTo>
                  <a:cubicBezTo>
                    <a:pt x="586" y="80"/>
                    <a:pt x="586" y="32"/>
                    <a:pt x="5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2"/>
            <p:cNvSpPr/>
            <p:nvPr/>
          </p:nvSpPr>
          <p:spPr>
            <a:xfrm>
              <a:off x="2547450" y="2325675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1" y="158"/>
                    <a:pt x="1" y="348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8"/>
                  </a:cubicBezTo>
                  <a:cubicBezTo>
                    <a:pt x="666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2"/>
            <p:cNvSpPr/>
            <p:nvPr/>
          </p:nvSpPr>
          <p:spPr>
            <a:xfrm>
              <a:off x="2603650" y="2325675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1" y="158"/>
                    <a:pt x="1" y="348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8"/>
                  </a:cubicBezTo>
                  <a:cubicBezTo>
                    <a:pt x="666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2"/>
            <p:cNvSpPr/>
            <p:nvPr/>
          </p:nvSpPr>
          <p:spPr>
            <a:xfrm>
              <a:off x="2659875" y="2325675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0" y="158"/>
                    <a:pt x="0" y="348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8"/>
                  </a:cubicBezTo>
                  <a:cubicBezTo>
                    <a:pt x="665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2"/>
            <p:cNvSpPr/>
            <p:nvPr/>
          </p:nvSpPr>
          <p:spPr>
            <a:xfrm>
              <a:off x="2716075" y="2332000"/>
              <a:ext cx="14275" cy="10700"/>
            </a:xfrm>
            <a:custGeom>
              <a:avLst/>
              <a:gdLst/>
              <a:ahLst/>
              <a:cxnLst/>
              <a:rect l="l" t="t" r="r" b="b"/>
              <a:pathLst>
                <a:path w="571" h="428" extrusionOk="0">
                  <a:moveTo>
                    <a:pt x="17" y="0"/>
                  </a:moveTo>
                  <a:cubicBezTo>
                    <a:pt x="1" y="16"/>
                    <a:pt x="1" y="48"/>
                    <a:pt x="1" y="80"/>
                  </a:cubicBezTo>
                  <a:cubicBezTo>
                    <a:pt x="1" y="270"/>
                    <a:pt x="143" y="428"/>
                    <a:pt x="333" y="428"/>
                  </a:cubicBezTo>
                  <a:cubicBezTo>
                    <a:pt x="428" y="428"/>
                    <a:pt x="507" y="380"/>
                    <a:pt x="571" y="333"/>
                  </a:cubicBezTo>
                  <a:cubicBezTo>
                    <a:pt x="381" y="206"/>
                    <a:pt x="207" y="95"/>
                    <a:pt x="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2"/>
            <p:cNvSpPr/>
            <p:nvPr/>
          </p:nvSpPr>
          <p:spPr>
            <a:xfrm>
              <a:off x="2463125" y="23818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2"/>
            <p:cNvSpPr/>
            <p:nvPr/>
          </p:nvSpPr>
          <p:spPr>
            <a:xfrm>
              <a:off x="2519350" y="23818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0" y="159"/>
                    <a:pt x="0" y="349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9"/>
                  </a:cubicBezTo>
                  <a:cubicBezTo>
                    <a:pt x="665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2"/>
            <p:cNvSpPr/>
            <p:nvPr/>
          </p:nvSpPr>
          <p:spPr>
            <a:xfrm>
              <a:off x="2575550" y="23818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2"/>
            <p:cNvSpPr/>
            <p:nvPr/>
          </p:nvSpPr>
          <p:spPr>
            <a:xfrm>
              <a:off x="2631775" y="23818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0" y="159"/>
                    <a:pt x="0" y="349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9"/>
                  </a:cubicBezTo>
                  <a:cubicBezTo>
                    <a:pt x="665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2"/>
            <p:cNvSpPr/>
            <p:nvPr/>
          </p:nvSpPr>
          <p:spPr>
            <a:xfrm>
              <a:off x="2687975" y="23818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2"/>
            <p:cNvSpPr/>
            <p:nvPr/>
          </p:nvSpPr>
          <p:spPr>
            <a:xfrm>
              <a:off x="2744175" y="23818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2"/>
            <p:cNvSpPr/>
            <p:nvPr/>
          </p:nvSpPr>
          <p:spPr>
            <a:xfrm>
              <a:off x="2435025" y="2438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2"/>
            <p:cNvSpPr/>
            <p:nvPr/>
          </p:nvSpPr>
          <p:spPr>
            <a:xfrm>
              <a:off x="2491250" y="2438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2"/>
                    <a:pt x="333" y="682"/>
                  </a:cubicBezTo>
                  <a:cubicBezTo>
                    <a:pt x="523" y="682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2"/>
            <p:cNvSpPr/>
            <p:nvPr/>
          </p:nvSpPr>
          <p:spPr>
            <a:xfrm>
              <a:off x="2547450" y="2438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2"/>
            <p:cNvSpPr/>
            <p:nvPr/>
          </p:nvSpPr>
          <p:spPr>
            <a:xfrm>
              <a:off x="2603650" y="2438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2"/>
            <p:cNvSpPr/>
            <p:nvPr/>
          </p:nvSpPr>
          <p:spPr>
            <a:xfrm>
              <a:off x="2659875" y="2438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2"/>
                    <a:pt x="333" y="682"/>
                  </a:cubicBezTo>
                  <a:cubicBezTo>
                    <a:pt x="523" y="682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2"/>
            <p:cNvSpPr/>
            <p:nvPr/>
          </p:nvSpPr>
          <p:spPr>
            <a:xfrm>
              <a:off x="2716075" y="2438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2"/>
            <p:cNvSpPr/>
            <p:nvPr/>
          </p:nvSpPr>
          <p:spPr>
            <a:xfrm>
              <a:off x="2772300" y="2438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2"/>
                    <a:pt x="333" y="682"/>
                  </a:cubicBezTo>
                  <a:cubicBezTo>
                    <a:pt x="523" y="682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2"/>
            <p:cNvSpPr/>
            <p:nvPr/>
          </p:nvSpPr>
          <p:spPr>
            <a:xfrm>
              <a:off x="2406525" y="2494300"/>
              <a:ext cx="17050" cy="17025"/>
            </a:xfrm>
            <a:custGeom>
              <a:avLst/>
              <a:gdLst/>
              <a:ahLst/>
              <a:cxnLst/>
              <a:rect l="l" t="t" r="r" b="b"/>
              <a:pathLst>
                <a:path w="682" h="681" extrusionOk="0">
                  <a:moveTo>
                    <a:pt x="349" y="0"/>
                  </a:moveTo>
                  <a:cubicBezTo>
                    <a:pt x="159" y="0"/>
                    <a:pt x="1" y="158"/>
                    <a:pt x="1" y="348"/>
                  </a:cubicBezTo>
                  <a:cubicBezTo>
                    <a:pt x="1" y="523"/>
                    <a:pt x="159" y="681"/>
                    <a:pt x="349" y="681"/>
                  </a:cubicBezTo>
                  <a:cubicBezTo>
                    <a:pt x="539" y="681"/>
                    <a:pt x="682" y="523"/>
                    <a:pt x="682" y="348"/>
                  </a:cubicBezTo>
                  <a:cubicBezTo>
                    <a:pt x="682" y="158"/>
                    <a:pt x="539" y="0"/>
                    <a:pt x="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2"/>
            <p:cNvSpPr/>
            <p:nvPr/>
          </p:nvSpPr>
          <p:spPr>
            <a:xfrm>
              <a:off x="2463125" y="2494300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1" y="158"/>
                    <a:pt x="1" y="348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8"/>
                  </a:cubicBezTo>
                  <a:cubicBezTo>
                    <a:pt x="666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2"/>
            <p:cNvSpPr/>
            <p:nvPr/>
          </p:nvSpPr>
          <p:spPr>
            <a:xfrm>
              <a:off x="2519350" y="2494300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0" y="158"/>
                    <a:pt x="0" y="348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8"/>
                  </a:cubicBezTo>
                  <a:cubicBezTo>
                    <a:pt x="665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2"/>
            <p:cNvSpPr/>
            <p:nvPr/>
          </p:nvSpPr>
          <p:spPr>
            <a:xfrm>
              <a:off x="2575550" y="2494300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1" y="158"/>
                    <a:pt x="1" y="348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8"/>
                  </a:cubicBezTo>
                  <a:cubicBezTo>
                    <a:pt x="666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2"/>
            <p:cNvSpPr/>
            <p:nvPr/>
          </p:nvSpPr>
          <p:spPr>
            <a:xfrm>
              <a:off x="2631775" y="2494300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0" y="158"/>
                    <a:pt x="0" y="348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8"/>
                  </a:cubicBezTo>
                  <a:cubicBezTo>
                    <a:pt x="665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2"/>
            <p:cNvSpPr/>
            <p:nvPr/>
          </p:nvSpPr>
          <p:spPr>
            <a:xfrm>
              <a:off x="2687975" y="2494300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1" y="158"/>
                    <a:pt x="1" y="348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8"/>
                  </a:cubicBezTo>
                  <a:cubicBezTo>
                    <a:pt x="666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2"/>
            <p:cNvSpPr/>
            <p:nvPr/>
          </p:nvSpPr>
          <p:spPr>
            <a:xfrm>
              <a:off x="2744175" y="2494300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1" y="158"/>
                    <a:pt x="1" y="348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8"/>
                  </a:cubicBezTo>
                  <a:cubicBezTo>
                    <a:pt x="666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2"/>
            <p:cNvSpPr/>
            <p:nvPr/>
          </p:nvSpPr>
          <p:spPr>
            <a:xfrm>
              <a:off x="2800400" y="2494300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0" y="158"/>
                    <a:pt x="0" y="348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8"/>
                  </a:cubicBezTo>
                  <a:cubicBezTo>
                    <a:pt x="665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2"/>
            <p:cNvSpPr/>
            <p:nvPr/>
          </p:nvSpPr>
          <p:spPr>
            <a:xfrm>
              <a:off x="2435025" y="25505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2"/>
            <p:cNvSpPr/>
            <p:nvPr/>
          </p:nvSpPr>
          <p:spPr>
            <a:xfrm>
              <a:off x="2491250" y="25505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2"/>
            <p:cNvSpPr/>
            <p:nvPr/>
          </p:nvSpPr>
          <p:spPr>
            <a:xfrm>
              <a:off x="2547450" y="25505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2"/>
            <p:cNvSpPr/>
            <p:nvPr/>
          </p:nvSpPr>
          <p:spPr>
            <a:xfrm>
              <a:off x="2603650" y="25505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2"/>
            <p:cNvSpPr/>
            <p:nvPr/>
          </p:nvSpPr>
          <p:spPr>
            <a:xfrm>
              <a:off x="2659875" y="25505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2"/>
            <p:cNvSpPr/>
            <p:nvPr/>
          </p:nvSpPr>
          <p:spPr>
            <a:xfrm>
              <a:off x="2716075" y="25505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2"/>
            <p:cNvSpPr/>
            <p:nvPr/>
          </p:nvSpPr>
          <p:spPr>
            <a:xfrm>
              <a:off x="2772300" y="25505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2"/>
            <p:cNvSpPr/>
            <p:nvPr/>
          </p:nvSpPr>
          <p:spPr>
            <a:xfrm>
              <a:off x="2410100" y="2606700"/>
              <a:ext cx="13475" cy="16650"/>
            </a:xfrm>
            <a:custGeom>
              <a:avLst/>
              <a:gdLst/>
              <a:ahLst/>
              <a:cxnLst/>
              <a:rect l="l" t="t" r="r" b="b"/>
              <a:pathLst>
                <a:path w="539" h="666" extrusionOk="0">
                  <a:moveTo>
                    <a:pt x="206" y="1"/>
                  </a:moveTo>
                  <a:cubicBezTo>
                    <a:pt x="127" y="1"/>
                    <a:pt x="64" y="33"/>
                    <a:pt x="0" y="80"/>
                  </a:cubicBezTo>
                  <a:cubicBezTo>
                    <a:pt x="79" y="270"/>
                    <a:pt x="174" y="476"/>
                    <a:pt x="269" y="666"/>
                  </a:cubicBezTo>
                  <a:cubicBezTo>
                    <a:pt x="428" y="634"/>
                    <a:pt x="539" y="508"/>
                    <a:pt x="539" y="333"/>
                  </a:cubicBezTo>
                  <a:cubicBezTo>
                    <a:pt x="539" y="159"/>
                    <a:pt x="396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2"/>
            <p:cNvSpPr/>
            <p:nvPr/>
          </p:nvSpPr>
          <p:spPr>
            <a:xfrm>
              <a:off x="2463125" y="26067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2"/>
            <p:cNvSpPr/>
            <p:nvPr/>
          </p:nvSpPr>
          <p:spPr>
            <a:xfrm>
              <a:off x="2519350" y="26067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2"/>
                    <a:pt x="333" y="682"/>
                  </a:cubicBezTo>
                  <a:cubicBezTo>
                    <a:pt x="523" y="682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2"/>
            <p:cNvSpPr/>
            <p:nvPr/>
          </p:nvSpPr>
          <p:spPr>
            <a:xfrm>
              <a:off x="2575550" y="26067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2"/>
            <p:cNvSpPr/>
            <p:nvPr/>
          </p:nvSpPr>
          <p:spPr>
            <a:xfrm>
              <a:off x="2631775" y="26067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2"/>
                    <a:pt x="333" y="682"/>
                  </a:cubicBezTo>
                  <a:cubicBezTo>
                    <a:pt x="523" y="682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2"/>
            <p:cNvSpPr/>
            <p:nvPr/>
          </p:nvSpPr>
          <p:spPr>
            <a:xfrm>
              <a:off x="2687975" y="26067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2"/>
            <p:cNvSpPr/>
            <p:nvPr/>
          </p:nvSpPr>
          <p:spPr>
            <a:xfrm>
              <a:off x="2744175" y="26067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2"/>
            <p:cNvSpPr/>
            <p:nvPr/>
          </p:nvSpPr>
          <p:spPr>
            <a:xfrm>
              <a:off x="2800400" y="2606700"/>
              <a:ext cx="12300" cy="16275"/>
            </a:xfrm>
            <a:custGeom>
              <a:avLst/>
              <a:gdLst/>
              <a:ahLst/>
              <a:cxnLst/>
              <a:rect l="l" t="t" r="r" b="b"/>
              <a:pathLst>
                <a:path w="492" h="651" extrusionOk="0">
                  <a:moveTo>
                    <a:pt x="333" y="1"/>
                  </a:moveTo>
                  <a:cubicBezTo>
                    <a:pt x="143" y="1"/>
                    <a:pt x="0" y="159"/>
                    <a:pt x="0" y="333"/>
                  </a:cubicBezTo>
                  <a:cubicBezTo>
                    <a:pt x="0" y="492"/>
                    <a:pt x="79" y="603"/>
                    <a:pt x="222" y="650"/>
                  </a:cubicBezTo>
                  <a:cubicBezTo>
                    <a:pt x="317" y="460"/>
                    <a:pt x="412" y="254"/>
                    <a:pt x="491" y="48"/>
                  </a:cubicBezTo>
                  <a:cubicBezTo>
                    <a:pt x="444" y="17"/>
                    <a:pt x="396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2"/>
            <p:cNvSpPr/>
            <p:nvPr/>
          </p:nvSpPr>
          <p:spPr>
            <a:xfrm>
              <a:off x="2443350" y="2662925"/>
              <a:ext cx="8325" cy="9525"/>
            </a:xfrm>
            <a:custGeom>
              <a:avLst/>
              <a:gdLst/>
              <a:ahLst/>
              <a:cxnLst/>
              <a:rect l="l" t="t" r="r" b="b"/>
              <a:pathLst>
                <a:path w="333" h="381" extrusionOk="0">
                  <a:moveTo>
                    <a:pt x="0" y="0"/>
                  </a:moveTo>
                  <a:cubicBezTo>
                    <a:pt x="111" y="127"/>
                    <a:pt x="222" y="254"/>
                    <a:pt x="333" y="380"/>
                  </a:cubicBezTo>
                  <a:cubicBezTo>
                    <a:pt x="333" y="364"/>
                    <a:pt x="333" y="349"/>
                    <a:pt x="333" y="333"/>
                  </a:cubicBezTo>
                  <a:cubicBezTo>
                    <a:pt x="333" y="159"/>
                    <a:pt x="19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2"/>
            <p:cNvSpPr/>
            <p:nvPr/>
          </p:nvSpPr>
          <p:spPr>
            <a:xfrm>
              <a:off x="2491250" y="266292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0" y="159"/>
                    <a:pt x="0" y="349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9"/>
                  </a:cubicBezTo>
                  <a:cubicBezTo>
                    <a:pt x="665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2"/>
            <p:cNvSpPr/>
            <p:nvPr/>
          </p:nvSpPr>
          <p:spPr>
            <a:xfrm>
              <a:off x="2547450" y="266292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2"/>
            <p:cNvSpPr/>
            <p:nvPr/>
          </p:nvSpPr>
          <p:spPr>
            <a:xfrm>
              <a:off x="2603650" y="266292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2"/>
            <p:cNvSpPr/>
            <p:nvPr/>
          </p:nvSpPr>
          <p:spPr>
            <a:xfrm>
              <a:off x="2659875" y="266292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0" y="159"/>
                    <a:pt x="0" y="349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9"/>
                  </a:cubicBezTo>
                  <a:cubicBezTo>
                    <a:pt x="665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2"/>
            <p:cNvSpPr/>
            <p:nvPr/>
          </p:nvSpPr>
          <p:spPr>
            <a:xfrm>
              <a:off x="2716075" y="266292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2"/>
            <p:cNvSpPr/>
            <p:nvPr/>
          </p:nvSpPr>
          <p:spPr>
            <a:xfrm>
              <a:off x="2772300" y="2663325"/>
              <a:ext cx="6750" cy="7925"/>
            </a:xfrm>
            <a:custGeom>
              <a:avLst/>
              <a:gdLst/>
              <a:ahLst/>
              <a:cxnLst/>
              <a:rect l="l" t="t" r="r" b="b"/>
              <a:pathLst>
                <a:path w="270" h="317" extrusionOk="0">
                  <a:moveTo>
                    <a:pt x="269" y="0"/>
                  </a:moveTo>
                  <a:cubicBezTo>
                    <a:pt x="111" y="16"/>
                    <a:pt x="0" y="158"/>
                    <a:pt x="0" y="317"/>
                  </a:cubicBezTo>
                  <a:cubicBezTo>
                    <a:pt x="95" y="206"/>
                    <a:pt x="190" y="111"/>
                    <a:pt x="2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2"/>
            <p:cNvSpPr/>
            <p:nvPr/>
          </p:nvSpPr>
          <p:spPr>
            <a:xfrm>
              <a:off x="2520925" y="2719125"/>
              <a:ext cx="15075" cy="9525"/>
            </a:xfrm>
            <a:custGeom>
              <a:avLst/>
              <a:gdLst/>
              <a:ahLst/>
              <a:cxnLst/>
              <a:rect l="l" t="t" r="r" b="b"/>
              <a:pathLst>
                <a:path w="603" h="381" extrusionOk="0">
                  <a:moveTo>
                    <a:pt x="270" y="1"/>
                  </a:moveTo>
                  <a:cubicBezTo>
                    <a:pt x="159" y="1"/>
                    <a:pt x="64" y="48"/>
                    <a:pt x="1" y="127"/>
                  </a:cubicBezTo>
                  <a:cubicBezTo>
                    <a:pt x="207" y="222"/>
                    <a:pt x="397" y="301"/>
                    <a:pt x="602" y="381"/>
                  </a:cubicBezTo>
                  <a:cubicBezTo>
                    <a:pt x="602" y="365"/>
                    <a:pt x="602" y="349"/>
                    <a:pt x="602" y="349"/>
                  </a:cubicBezTo>
                  <a:cubicBezTo>
                    <a:pt x="602" y="159"/>
                    <a:pt x="460" y="1"/>
                    <a:pt x="2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2"/>
            <p:cNvSpPr/>
            <p:nvPr/>
          </p:nvSpPr>
          <p:spPr>
            <a:xfrm>
              <a:off x="2575550" y="271912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2"/>
            <p:cNvSpPr/>
            <p:nvPr/>
          </p:nvSpPr>
          <p:spPr>
            <a:xfrm>
              <a:off x="2631775" y="271912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2"/>
            <p:cNvSpPr/>
            <p:nvPr/>
          </p:nvSpPr>
          <p:spPr>
            <a:xfrm>
              <a:off x="2687975" y="2719125"/>
              <a:ext cx="14275" cy="9125"/>
            </a:xfrm>
            <a:custGeom>
              <a:avLst/>
              <a:gdLst/>
              <a:ahLst/>
              <a:cxnLst/>
              <a:rect l="l" t="t" r="r" b="b"/>
              <a:pathLst>
                <a:path w="571" h="365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349"/>
                    <a:pt x="1" y="349"/>
                    <a:pt x="1" y="365"/>
                  </a:cubicBezTo>
                  <a:cubicBezTo>
                    <a:pt x="191" y="286"/>
                    <a:pt x="381" y="206"/>
                    <a:pt x="571" y="111"/>
                  </a:cubicBezTo>
                  <a:cubicBezTo>
                    <a:pt x="523" y="48"/>
                    <a:pt x="428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1" name="Google Shape;1491;p42"/>
          <p:cNvSpPr/>
          <p:nvPr/>
        </p:nvSpPr>
        <p:spPr>
          <a:xfrm>
            <a:off x="8154065" y="183788"/>
            <a:ext cx="653864" cy="711418"/>
          </a:xfrm>
          <a:custGeom>
            <a:avLst/>
            <a:gdLst/>
            <a:ahLst/>
            <a:cxnLst/>
            <a:rect l="l" t="t" r="r" b="b"/>
            <a:pathLst>
              <a:path w="8282" h="9011" extrusionOk="0">
                <a:moveTo>
                  <a:pt x="7284" y="1"/>
                </a:moveTo>
                <a:cubicBezTo>
                  <a:pt x="6635" y="713"/>
                  <a:pt x="6683" y="1426"/>
                  <a:pt x="6699" y="1949"/>
                </a:cubicBezTo>
                <a:cubicBezTo>
                  <a:pt x="6730" y="2424"/>
                  <a:pt x="6730" y="2645"/>
                  <a:pt x="6461" y="2930"/>
                </a:cubicBezTo>
                <a:cubicBezTo>
                  <a:pt x="6208" y="3215"/>
                  <a:pt x="5986" y="3247"/>
                  <a:pt x="5511" y="3263"/>
                </a:cubicBezTo>
                <a:cubicBezTo>
                  <a:pt x="4988" y="3294"/>
                  <a:pt x="4276" y="3342"/>
                  <a:pt x="3643" y="4054"/>
                </a:cubicBezTo>
                <a:cubicBezTo>
                  <a:pt x="3009" y="4767"/>
                  <a:pt x="3041" y="5479"/>
                  <a:pt x="3057" y="6002"/>
                </a:cubicBezTo>
                <a:cubicBezTo>
                  <a:pt x="3088" y="6477"/>
                  <a:pt x="3088" y="6699"/>
                  <a:pt x="2819" y="6984"/>
                </a:cubicBezTo>
                <a:cubicBezTo>
                  <a:pt x="2566" y="7269"/>
                  <a:pt x="2344" y="7300"/>
                  <a:pt x="1869" y="7332"/>
                </a:cubicBezTo>
                <a:cubicBezTo>
                  <a:pt x="1363" y="7348"/>
                  <a:pt x="650" y="7395"/>
                  <a:pt x="1" y="8108"/>
                </a:cubicBezTo>
                <a:lnTo>
                  <a:pt x="1014" y="9010"/>
                </a:lnTo>
                <a:cubicBezTo>
                  <a:pt x="1268" y="8725"/>
                  <a:pt x="1489" y="8694"/>
                  <a:pt x="1964" y="8662"/>
                </a:cubicBezTo>
                <a:cubicBezTo>
                  <a:pt x="2471" y="8646"/>
                  <a:pt x="3183" y="8599"/>
                  <a:pt x="3833" y="7886"/>
                </a:cubicBezTo>
                <a:cubicBezTo>
                  <a:pt x="4466" y="7174"/>
                  <a:pt x="4434" y="6461"/>
                  <a:pt x="4403" y="5939"/>
                </a:cubicBezTo>
                <a:cubicBezTo>
                  <a:pt x="4387" y="5464"/>
                  <a:pt x="4387" y="5242"/>
                  <a:pt x="4640" y="4957"/>
                </a:cubicBezTo>
                <a:cubicBezTo>
                  <a:pt x="4909" y="4672"/>
                  <a:pt x="5131" y="4640"/>
                  <a:pt x="5590" y="4609"/>
                </a:cubicBezTo>
                <a:cubicBezTo>
                  <a:pt x="6113" y="4577"/>
                  <a:pt x="6825" y="4545"/>
                  <a:pt x="7474" y="3833"/>
                </a:cubicBezTo>
                <a:cubicBezTo>
                  <a:pt x="8108" y="3120"/>
                  <a:pt x="8076" y="2408"/>
                  <a:pt x="8044" y="1885"/>
                </a:cubicBezTo>
                <a:cubicBezTo>
                  <a:pt x="8029" y="1410"/>
                  <a:pt x="8029" y="1188"/>
                  <a:pt x="8282" y="903"/>
                </a:cubicBezTo>
                <a:lnTo>
                  <a:pt x="728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2" name="Google Shape;1492;p42"/>
          <p:cNvSpPr/>
          <p:nvPr/>
        </p:nvSpPr>
        <p:spPr>
          <a:xfrm>
            <a:off x="7589100" y="342556"/>
            <a:ext cx="157584" cy="158847"/>
          </a:xfrm>
          <a:custGeom>
            <a:avLst/>
            <a:gdLst/>
            <a:ahLst/>
            <a:cxnLst/>
            <a:rect l="l" t="t" r="r" b="b"/>
            <a:pathLst>
              <a:path w="1996" h="2012" extrusionOk="0">
                <a:moveTo>
                  <a:pt x="998" y="1"/>
                </a:moveTo>
                <a:cubicBezTo>
                  <a:pt x="443" y="1"/>
                  <a:pt x="0" y="444"/>
                  <a:pt x="0" y="998"/>
                </a:cubicBezTo>
                <a:cubicBezTo>
                  <a:pt x="0" y="1553"/>
                  <a:pt x="443" y="2012"/>
                  <a:pt x="998" y="2012"/>
                </a:cubicBezTo>
                <a:cubicBezTo>
                  <a:pt x="1552" y="2012"/>
                  <a:pt x="1995" y="1553"/>
                  <a:pt x="1995" y="998"/>
                </a:cubicBezTo>
                <a:cubicBezTo>
                  <a:pt x="1995" y="444"/>
                  <a:pt x="1552" y="1"/>
                  <a:pt x="99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3344300" y="2273350"/>
            <a:ext cx="503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9" name="Google Shape;99;p3"/>
          <p:cNvSpPr txBox="1">
            <a:spLocks noGrp="1"/>
          </p:cNvSpPr>
          <p:nvPr>
            <p:ph type="title" idx="2" hasCustomPrompt="1"/>
          </p:nvPr>
        </p:nvSpPr>
        <p:spPr>
          <a:xfrm>
            <a:off x="3344300" y="1228625"/>
            <a:ext cx="5034900" cy="10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0" name="Google Shape;100;p3"/>
          <p:cNvSpPr txBox="1">
            <a:spLocks noGrp="1"/>
          </p:cNvSpPr>
          <p:nvPr>
            <p:ph type="subTitle" idx="1"/>
          </p:nvPr>
        </p:nvSpPr>
        <p:spPr>
          <a:xfrm>
            <a:off x="3344300" y="3212450"/>
            <a:ext cx="5034900" cy="5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1" name="Google Shape;101;p3"/>
          <p:cNvSpPr/>
          <p:nvPr/>
        </p:nvSpPr>
        <p:spPr>
          <a:xfrm rot="-5400000">
            <a:off x="-913350" y="893750"/>
            <a:ext cx="5190900" cy="336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"/>
          <p:cNvSpPr/>
          <p:nvPr/>
        </p:nvSpPr>
        <p:spPr>
          <a:xfrm rot="-5400000">
            <a:off x="5222732" y="-1153818"/>
            <a:ext cx="808634" cy="3109985"/>
          </a:xfrm>
          <a:custGeom>
            <a:avLst/>
            <a:gdLst/>
            <a:ahLst/>
            <a:cxnLst/>
            <a:rect l="l" t="t" r="r" b="b"/>
            <a:pathLst>
              <a:path w="5352" h="20584" extrusionOk="0">
                <a:moveTo>
                  <a:pt x="5352" y="0"/>
                </a:moveTo>
                <a:cubicBezTo>
                  <a:pt x="5352" y="0"/>
                  <a:pt x="0" y="3120"/>
                  <a:pt x="1900" y="8155"/>
                </a:cubicBezTo>
                <a:cubicBezTo>
                  <a:pt x="3816" y="13190"/>
                  <a:pt x="681" y="18795"/>
                  <a:pt x="5352" y="20584"/>
                </a:cubicBezTo>
                <a:lnTo>
                  <a:pt x="53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"/>
          <p:cNvSpPr/>
          <p:nvPr/>
        </p:nvSpPr>
        <p:spPr>
          <a:xfrm rot="-5400000">
            <a:off x="5263427" y="-1822581"/>
            <a:ext cx="1296805" cy="4217759"/>
          </a:xfrm>
          <a:custGeom>
            <a:avLst/>
            <a:gdLst/>
            <a:ahLst/>
            <a:cxnLst/>
            <a:rect l="l" t="t" r="r" b="b"/>
            <a:pathLst>
              <a:path w="8583" h="27916" extrusionOk="0">
                <a:moveTo>
                  <a:pt x="7252" y="1"/>
                </a:moveTo>
                <a:cubicBezTo>
                  <a:pt x="7205" y="33"/>
                  <a:pt x="2629" y="2376"/>
                  <a:pt x="4022" y="7474"/>
                </a:cubicBezTo>
                <a:cubicBezTo>
                  <a:pt x="4766" y="10182"/>
                  <a:pt x="3690" y="11559"/>
                  <a:pt x="2455" y="13159"/>
                </a:cubicBezTo>
                <a:cubicBezTo>
                  <a:pt x="1378" y="14552"/>
                  <a:pt x="270" y="15993"/>
                  <a:pt x="175" y="18479"/>
                </a:cubicBezTo>
                <a:cubicBezTo>
                  <a:pt x="0" y="23799"/>
                  <a:pt x="8440" y="27884"/>
                  <a:pt x="8519" y="27916"/>
                </a:cubicBezTo>
                <a:lnTo>
                  <a:pt x="8582" y="27805"/>
                </a:lnTo>
                <a:cubicBezTo>
                  <a:pt x="8487" y="27757"/>
                  <a:pt x="143" y="23704"/>
                  <a:pt x="317" y="18479"/>
                </a:cubicBezTo>
                <a:cubicBezTo>
                  <a:pt x="396" y="16040"/>
                  <a:pt x="1489" y="14615"/>
                  <a:pt x="2550" y="13254"/>
                </a:cubicBezTo>
                <a:cubicBezTo>
                  <a:pt x="3769" y="11686"/>
                  <a:pt x="4909" y="10214"/>
                  <a:pt x="4149" y="7427"/>
                </a:cubicBezTo>
                <a:cubicBezTo>
                  <a:pt x="2787" y="2439"/>
                  <a:pt x="7268" y="143"/>
                  <a:pt x="7315" y="128"/>
                </a:cubicBezTo>
                <a:lnTo>
                  <a:pt x="725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"/>
          <p:cNvSpPr/>
          <p:nvPr/>
        </p:nvSpPr>
        <p:spPr>
          <a:xfrm>
            <a:off x="271406" y="4402100"/>
            <a:ext cx="5251275" cy="745311"/>
          </a:xfrm>
          <a:custGeom>
            <a:avLst/>
            <a:gdLst/>
            <a:ahLst/>
            <a:cxnLst/>
            <a:rect l="l" t="t" r="r" b="b"/>
            <a:pathLst>
              <a:path w="26950" h="3825" extrusionOk="0">
                <a:moveTo>
                  <a:pt x="7181" y="0"/>
                </a:moveTo>
                <a:cubicBezTo>
                  <a:pt x="2039" y="0"/>
                  <a:pt x="0" y="3824"/>
                  <a:pt x="0" y="3824"/>
                </a:cubicBezTo>
                <a:lnTo>
                  <a:pt x="26949" y="3824"/>
                </a:lnTo>
                <a:cubicBezTo>
                  <a:pt x="25556" y="2076"/>
                  <a:pt x="24208" y="1682"/>
                  <a:pt x="22589" y="1682"/>
                </a:cubicBezTo>
                <a:cubicBezTo>
                  <a:pt x="21265" y="1682"/>
                  <a:pt x="19759" y="1945"/>
                  <a:pt x="17898" y="1945"/>
                </a:cubicBezTo>
                <a:cubicBezTo>
                  <a:pt x="16162" y="1945"/>
                  <a:pt x="14117" y="1716"/>
                  <a:pt x="11622" y="832"/>
                </a:cubicBezTo>
                <a:cubicBezTo>
                  <a:pt x="9938" y="238"/>
                  <a:pt x="8463" y="0"/>
                  <a:pt x="7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"/>
          <p:cNvSpPr/>
          <p:nvPr/>
        </p:nvSpPr>
        <p:spPr>
          <a:xfrm>
            <a:off x="-1039950" y="4282850"/>
            <a:ext cx="6365052" cy="1555702"/>
          </a:xfrm>
          <a:custGeom>
            <a:avLst/>
            <a:gdLst/>
            <a:ahLst/>
            <a:cxnLst/>
            <a:rect l="l" t="t" r="r" b="b"/>
            <a:pathLst>
              <a:path w="32666" h="7984" extrusionOk="0">
                <a:moveTo>
                  <a:pt x="7478" y="0"/>
                </a:moveTo>
                <a:cubicBezTo>
                  <a:pt x="6694" y="0"/>
                  <a:pt x="5931" y="159"/>
                  <a:pt x="5194" y="478"/>
                </a:cubicBezTo>
                <a:cubicBezTo>
                  <a:pt x="1758" y="1935"/>
                  <a:pt x="17" y="6368"/>
                  <a:pt x="1" y="6416"/>
                </a:cubicBezTo>
                <a:lnTo>
                  <a:pt x="112" y="6463"/>
                </a:lnTo>
                <a:cubicBezTo>
                  <a:pt x="143" y="6416"/>
                  <a:pt x="1869" y="2046"/>
                  <a:pt x="5242" y="589"/>
                </a:cubicBezTo>
                <a:cubicBezTo>
                  <a:pt x="5967" y="283"/>
                  <a:pt x="6718" y="129"/>
                  <a:pt x="7491" y="129"/>
                </a:cubicBezTo>
                <a:cubicBezTo>
                  <a:pt x="8322" y="129"/>
                  <a:pt x="9178" y="307"/>
                  <a:pt x="10055" y="668"/>
                </a:cubicBezTo>
                <a:cubicBezTo>
                  <a:pt x="12858" y="1829"/>
                  <a:pt x="15002" y="2248"/>
                  <a:pt x="16874" y="2248"/>
                </a:cubicBezTo>
                <a:cubicBezTo>
                  <a:pt x="19010" y="2248"/>
                  <a:pt x="20793" y="1703"/>
                  <a:pt x="22801" y="1096"/>
                </a:cubicBezTo>
                <a:cubicBezTo>
                  <a:pt x="23245" y="953"/>
                  <a:pt x="23704" y="811"/>
                  <a:pt x="24179" y="668"/>
                </a:cubicBezTo>
                <a:cubicBezTo>
                  <a:pt x="24828" y="481"/>
                  <a:pt x="25411" y="391"/>
                  <a:pt x="25942" y="391"/>
                </a:cubicBezTo>
                <a:cubicBezTo>
                  <a:pt x="28876" y="391"/>
                  <a:pt x="30206" y="3151"/>
                  <a:pt x="32365" y="7603"/>
                </a:cubicBezTo>
                <a:lnTo>
                  <a:pt x="32539" y="7983"/>
                </a:lnTo>
                <a:lnTo>
                  <a:pt x="32666" y="7936"/>
                </a:lnTo>
                <a:lnTo>
                  <a:pt x="32476" y="7540"/>
                </a:lnTo>
                <a:cubicBezTo>
                  <a:pt x="30362" y="3164"/>
                  <a:pt x="28958" y="265"/>
                  <a:pt x="25916" y="265"/>
                </a:cubicBezTo>
                <a:cubicBezTo>
                  <a:pt x="25382" y="265"/>
                  <a:pt x="24796" y="354"/>
                  <a:pt x="24147" y="541"/>
                </a:cubicBezTo>
                <a:cubicBezTo>
                  <a:pt x="23672" y="684"/>
                  <a:pt x="23213" y="826"/>
                  <a:pt x="22770" y="969"/>
                </a:cubicBezTo>
                <a:cubicBezTo>
                  <a:pt x="20769" y="1577"/>
                  <a:pt x="18993" y="2117"/>
                  <a:pt x="16869" y="2117"/>
                </a:cubicBezTo>
                <a:cubicBezTo>
                  <a:pt x="15009" y="2117"/>
                  <a:pt x="12882" y="1703"/>
                  <a:pt x="10103" y="557"/>
                </a:cubicBezTo>
                <a:cubicBezTo>
                  <a:pt x="9205" y="187"/>
                  <a:pt x="8329" y="0"/>
                  <a:pt x="74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" name="Google Shape;106;p3"/>
          <p:cNvGrpSpPr/>
          <p:nvPr/>
        </p:nvGrpSpPr>
        <p:grpSpPr>
          <a:xfrm>
            <a:off x="8112313" y="4229025"/>
            <a:ext cx="1150899" cy="1149654"/>
            <a:chOff x="7745950" y="3718775"/>
            <a:chExt cx="1150899" cy="1149654"/>
          </a:xfrm>
        </p:grpSpPr>
        <p:sp>
          <p:nvSpPr>
            <p:cNvPr id="107" name="Google Shape;107;p3"/>
            <p:cNvSpPr/>
            <p:nvPr/>
          </p:nvSpPr>
          <p:spPr>
            <a:xfrm>
              <a:off x="7748427" y="3721252"/>
              <a:ext cx="487868" cy="487791"/>
            </a:xfrm>
            <a:custGeom>
              <a:avLst/>
              <a:gdLst/>
              <a:ahLst/>
              <a:cxnLst/>
              <a:rect l="l" t="t" r="r" b="b"/>
              <a:pathLst>
                <a:path w="6303" h="6302" extrusionOk="0">
                  <a:moveTo>
                    <a:pt x="6302" y="0"/>
                  </a:moveTo>
                  <a:cubicBezTo>
                    <a:pt x="6223" y="16"/>
                    <a:pt x="6144" y="16"/>
                    <a:pt x="6049" y="48"/>
                  </a:cubicBezTo>
                  <a:lnTo>
                    <a:pt x="48" y="6048"/>
                  </a:lnTo>
                  <a:cubicBezTo>
                    <a:pt x="32" y="6128"/>
                    <a:pt x="16" y="6223"/>
                    <a:pt x="0" y="6302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745950" y="3718775"/>
              <a:ext cx="650878" cy="650878"/>
            </a:xfrm>
            <a:custGeom>
              <a:avLst/>
              <a:gdLst/>
              <a:ahLst/>
              <a:cxnLst/>
              <a:rect l="l" t="t" r="r" b="b"/>
              <a:pathLst>
                <a:path w="8409" h="8409" extrusionOk="0">
                  <a:moveTo>
                    <a:pt x="8218" y="0"/>
                  </a:moveTo>
                  <a:lnTo>
                    <a:pt x="1" y="8218"/>
                  </a:lnTo>
                  <a:cubicBezTo>
                    <a:pt x="1" y="8281"/>
                    <a:pt x="17" y="8345"/>
                    <a:pt x="17" y="8408"/>
                  </a:cubicBezTo>
                  <a:lnTo>
                    <a:pt x="8408" y="16"/>
                  </a:lnTo>
                  <a:cubicBezTo>
                    <a:pt x="8345" y="16"/>
                    <a:pt x="8282" y="0"/>
                    <a:pt x="821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7775363" y="3748188"/>
              <a:ext cx="748947" cy="748869"/>
            </a:xfrm>
            <a:custGeom>
              <a:avLst/>
              <a:gdLst/>
              <a:ahLst/>
              <a:cxnLst/>
              <a:rect l="l" t="t" r="r" b="b"/>
              <a:pathLst>
                <a:path w="9676" h="9675" extrusionOk="0">
                  <a:moveTo>
                    <a:pt x="9517" y="0"/>
                  </a:moveTo>
                  <a:lnTo>
                    <a:pt x="1" y="9516"/>
                  </a:lnTo>
                  <a:cubicBezTo>
                    <a:pt x="17" y="9580"/>
                    <a:pt x="32" y="9627"/>
                    <a:pt x="48" y="9675"/>
                  </a:cubicBezTo>
                  <a:lnTo>
                    <a:pt x="9675" y="48"/>
                  </a:lnTo>
                  <a:lnTo>
                    <a:pt x="951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7826836" y="3799660"/>
              <a:ext cx="802819" cy="802819"/>
            </a:xfrm>
            <a:custGeom>
              <a:avLst/>
              <a:gdLst/>
              <a:ahLst/>
              <a:cxnLst/>
              <a:rect l="l" t="t" r="r" b="b"/>
              <a:pathLst>
                <a:path w="10372" h="10372" extrusionOk="0">
                  <a:moveTo>
                    <a:pt x="10245" y="0"/>
                  </a:moveTo>
                  <a:lnTo>
                    <a:pt x="1" y="10245"/>
                  </a:lnTo>
                  <a:cubicBezTo>
                    <a:pt x="32" y="10292"/>
                    <a:pt x="48" y="10340"/>
                    <a:pt x="80" y="10371"/>
                  </a:cubicBezTo>
                  <a:lnTo>
                    <a:pt x="10372" y="80"/>
                  </a:lnTo>
                  <a:cubicBezTo>
                    <a:pt x="10340" y="48"/>
                    <a:pt x="10293" y="16"/>
                    <a:pt x="1024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7895492" y="3868315"/>
              <a:ext cx="823640" cy="823640"/>
            </a:xfrm>
            <a:custGeom>
              <a:avLst/>
              <a:gdLst/>
              <a:ahLst/>
              <a:cxnLst/>
              <a:rect l="l" t="t" r="r" b="b"/>
              <a:pathLst>
                <a:path w="10641" h="10641" extrusionOk="0">
                  <a:moveTo>
                    <a:pt x="10546" y="0"/>
                  </a:moveTo>
                  <a:lnTo>
                    <a:pt x="1" y="10545"/>
                  </a:lnTo>
                  <a:cubicBezTo>
                    <a:pt x="32" y="10577"/>
                    <a:pt x="64" y="10609"/>
                    <a:pt x="96" y="10640"/>
                  </a:cubicBezTo>
                  <a:lnTo>
                    <a:pt x="10641" y="95"/>
                  </a:lnTo>
                  <a:cubicBezTo>
                    <a:pt x="10609" y="63"/>
                    <a:pt x="10577" y="32"/>
                    <a:pt x="1054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80093" y="3952838"/>
              <a:ext cx="812571" cy="812649"/>
            </a:xfrm>
            <a:custGeom>
              <a:avLst/>
              <a:gdLst/>
              <a:ahLst/>
              <a:cxnLst/>
              <a:rect l="l" t="t" r="r" b="b"/>
              <a:pathLst>
                <a:path w="10498" h="10499" extrusionOk="0">
                  <a:moveTo>
                    <a:pt x="10419" y="1"/>
                  </a:moveTo>
                  <a:lnTo>
                    <a:pt x="0" y="10419"/>
                  </a:lnTo>
                  <a:cubicBezTo>
                    <a:pt x="48" y="10451"/>
                    <a:pt x="79" y="10482"/>
                    <a:pt x="127" y="10498"/>
                  </a:cubicBezTo>
                  <a:lnTo>
                    <a:pt x="10498" y="127"/>
                  </a:lnTo>
                  <a:cubicBezTo>
                    <a:pt x="10482" y="80"/>
                    <a:pt x="10450" y="48"/>
                    <a:pt x="1041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080562" y="4053306"/>
              <a:ext cx="769690" cy="769768"/>
            </a:xfrm>
            <a:custGeom>
              <a:avLst/>
              <a:gdLst/>
              <a:ahLst/>
              <a:cxnLst/>
              <a:rect l="l" t="t" r="r" b="b"/>
              <a:pathLst>
                <a:path w="9944" h="9945" extrusionOk="0">
                  <a:moveTo>
                    <a:pt x="9881" y="1"/>
                  </a:moveTo>
                  <a:lnTo>
                    <a:pt x="0" y="9881"/>
                  </a:lnTo>
                  <a:cubicBezTo>
                    <a:pt x="48" y="9897"/>
                    <a:pt x="95" y="9929"/>
                    <a:pt x="143" y="9944"/>
                  </a:cubicBezTo>
                  <a:lnTo>
                    <a:pt x="9944" y="143"/>
                  </a:lnTo>
                  <a:cubicBezTo>
                    <a:pt x="9928" y="96"/>
                    <a:pt x="9896" y="48"/>
                    <a:pt x="988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200691" y="4173434"/>
              <a:ext cx="686328" cy="686405"/>
            </a:xfrm>
            <a:custGeom>
              <a:avLst/>
              <a:gdLst/>
              <a:ahLst/>
              <a:cxnLst/>
              <a:rect l="l" t="t" r="r" b="b"/>
              <a:pathLst>
                <a:path w="8867" h="8868" extrusionOk="0">
                  <a:moveTo>
                    <a:pt x="8835" y="1"/>
                  </a:moveTo>
                  <a:lnTo>
                    <a:pt x="0" y="8836"/>
                  </a:lnTo>
                  <a:cubicBezTo>
                    <a:pt x="63" y="8852"/>
                    <a:pt x="127" y="8867"/>
                    <a:pt x="174" y="8867"/>
                  </a:cubicBezTo>
                  <a:lnTo>
                    <a:pt x="8867" y="175"/>
                  </a:lnTo>
                  <a:cubicBezTo>
                    <a:pt x="8867" y="111"/>
                    <a:pt x="8851" y="64"/>
                    <a:pt x="883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8348917" y="4321736"/>
              <a:ext cx="547932" cy="546694"/>
            </a:xfrm>
            <a:custGeom>
              <a:avLst/>
              <a:gdLst/>
              <a:ahLst/>
              <a:cxnLst/>
              <a:rect l="l" t="t" r="r" b="b"/>
              <a:pathLst>
                <a:path w="7079" h="7063" extrusionOk="0">
                  <a:moveTo>
                    <a:pt x="7079" y="1"/>
                  </a:moveTo>
                  <a:lnTo>
                    <a:pt x="1" y="7062"/>
                  </a:lnTo>
                  <a:cubicBezTo>
                    <a:pt x="80" y="7062"/>
                    <a:pt x="159" y="7062"/>
                    <a:pt x="223" y="7046"/>
                  </a:cubicBezTo>
                  <a:lnTo>
                    <a:pt x="7063" y="222"/>
                  </a:lnTo>
                  <a:cubicBezTo>
                    <a:pt x="7063" y="143"/>
                    <a:pt x="7063" y="80"/>
                    <a:pt x="70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561000" y="4532501"/>
              <a:ext cx="283138" cy="284454"/>
            </a:xfrm>
            <a:custGeom>
              <a:avLst/>
              <a:gdLst/>
              <a:ahLst/>
              <a:cxnLst/>
              <a:rect l="l" t="t" r="r" b="b"/>
              <a:pathLst>
                <a:path w="3658" h="3675" extrusionOk="0">
                  <a:moveTo>
                    <a:pt x="3658" y="1"/>
                  </a:moveTo>
                  <a:lnTo>
                    <a:pt x="0" y="3674"/>
                  </a:lnTo>
                  <a:cubicBezTo>
                    <a:pt x="127" y="3611"/>
                    <a:pt x="269" y="3548"/>
                    <a:pt x="396" y="3468"/>
                  </a:cubicBezTo>
                  <a:lnTo>
                    <a:pt x="3468" y="413"/>
                  </a:lnTo>
                  <a:cubicBezTo>
                    <a:pt x="3531" y="286"/>
                    <a:pt x="3594" y="143"/>
                    <a:pt x="365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" name="Google Shape;117;p3"/>
          <p:cNvSpPr/>
          <p:nvPr/>
        </p:nvSpPr>
        <p:spPr>
          <a:xfrm>
            <a:off x="7902021" y="4220949"/>
            <a:ext cx="492467" cy="988993"/>
          </a:xfrm>
          <a:custGeom>
            <a:avLst/>
            <a:gdLst/>
            <a:ahLst/>
            <a:cxnLst/>
            <a:rect l="l" t="t" r="r" b="b"/>
            <a:pathLst>
              <a:path w="3864" h="7760" extrusionOk="0">
                <a:moveTo>
                  <a:pt x="3863" y="1"/>
                </a:moveTo>
                <a:cubicBezTo>
                  <a:pt x="1726" y="1"/>
                  <a:pt x="0" y="1742"/>
                  <a:pt x="0" y="3880"/>
                </a:cubicBezTo>
                <a:cubicBezTo>
                  <a:pt x="0" y="6017"/>
                  <a:pt x="1726" y="7759"/>
                  <a:pt x="3863" y="7759"/>
                </a:cubicBezTo>
                <a:lnTo>
                  <a:pt x="386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"/>
          <p:cNvSpPr/>
          <p:nvPr/>
        </p:nvSpPr>
        <p:spPr>
          <a:xfrm>
            <a:off x="7700137" y="3970764"/>
            <a:ext cx="494506" cy="986826"/>
          </a:xfrm>
          <a:custGeom>
            <a:avLst/>
            <a:gdLst/>
            <a:ahLst/>
            <a:cxnLst/>
            <a:rect l="l" t="t" r="r" b="b"/>
            <a:pathLst>
              <a:path w="3880" h="7743" extrusionOk="0">
                <a:moveTo>
                  <a:pt x="3880" y="0"/>
                </a:moveTo>
                <a:cubicBezTo>
                  <a:pt x="1742" y="0"/>
                  <a:pt x="1" y="1726"/>
                  <a:pt x="1" y="3864"/>
                </a:cubicBezTo>
                <a:cubicBezTo>
                  <a:pt x="1" y="6017"/>
                  <a:pt x="1742" y="7743"/>
                  <a:pt x="3880" y="7743"/>
                </a:cubicBezTo>
                <a:lnTo>
                  <a:pt x="388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"/>
          <p:cNvSpPr/>
          <p:nvPr/>
        </p:nvSpPr>
        <p:spPr>
          <a:xfrm>
            <a:off x="8180709" y="619899"/>
            <a:ext cx="1157796" cy="1412018"/>
          </a:xfrm>
          <a:custGeom>
            <a:avLst/>
            <a:gdLst/>
            <a:ahLst/>
            <a:cxnLst/>
            <a:rect l="l" t="t" r="r" b="b"/>
            <a:pathLst>
              <a:path w="12763" h="15565" extrusionOk="0">
                <a:moveTo>
                  <a:pt x="11606" y="0"/>
                </a:moveTo>
                <a:lnTo>
                  <a:pt x="9817" y="459"/>
                </a:lnTo>
                <a:lnTo>
                  <a:pt x="10419" y="2803"/>
                </a:lnTo>
                <a:lnTo>
                  <a:pt x="6872" y="2961"/>
                </a:lnTo>
                <a:lnTo>
                  <a:pt x="7743" y="6397"/>
                </a:lnTo>
                <a:lnTo>
                  <a:pt x="4196" y="6571"/>
                </a:lnTo>
                <a:lnTo>
                  <a:pt x="5083" y="10007"/>
                </a:lnTo>
                <a:lnTo>
                  <a:pt x="1536" y="10165"/>
                </a:lnTo>
                <a:lnTo>
                  <a:pt x="2423" y="13601"/>
                </a:lnTo>
                <a:lnTo>
                  <a:pt x="0" y="13712"/>
                </a:lnTo>
                <a:lnTo>
                  <a:pt x="95" y="15565"/>
                </a:lnTo>
                <a:lnTo>
                  <a:pt x="4766" y="15343"/>
                </a:lnTo>
                <a:lnTo>
                  <a:pt x="3895" y="11907"/>
                </a:lnTo>
                <a:lnTo>
                  <a:pt x="7426" y="11749"/>
                </a:lnTo>
                <a:lnTo>
                  <a:pt x="6555" y="8313"/>
                </a:lnTo>
                <a:lnTo>
                  <a:pt x="10102" y="8139"/>
                </a:lnTo>
                <a:lnTo>
                  <a:pt x="9215" y="4703"/>
                </a:lnTo>
                <a:lnTo>
                  <a:pt x="12762" y="4544"/>
                </a:lnTo>
                <a:lnTo>
                  <a:pt x="1160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"/>
          <p:cNvSpPr/>
          <p:nvPr/>
        </p:nvSpPr>
        <p:spPr>
          <a:xfrm>
            <a:off x="8037011" y="476201"/>
            <a:ext cx="1157796" cy="1412109"/>
          </a:xfrm>
          <a:custGeom>
            <a:avLst/>
            <a:gdLst/>
            <a:ahLst/>
            <a:cxnLst/>
            <a:rect l="l" t="t" r="r" b="b"/>
            <a:pathLst>
              <a:path w="12763" h="15566" extrusionOk="0">
                <a:moveTo>
                  <a:pt x="11607" y="1"/>
                </a:moveTo>
                <a:lnTo>
                  <a:pt x="9818" y="460"/>
                </a:lnTo>
                <a:lnTo>
                  <a:pt x="10419" y="2803"/>
                </a:lnTo>
                <a:lnTo>
                  <a:pt x="6873" y="2962"/>
                </a:lnTo>
                <a:lnTo>
                  <a:pt x="7744" y="6398"/>
                </a:lnTo>
                <a:lnTo>
                  <a:pt x="4197" y="6572"/>
                </a:lnTo>
                <a:lnTo>
                  <a:pt x="5084" y="10008"/>
                </a:lnTo>
                <a:lnTo>
                  <a:pt x="1537" y="10166"/>
                </a:lnTo>
                <a:lnTo>
                  <a:pt x="2423" y="13602"/>
                </a:lnTo>
                <a:lnTo>
                  <a:pt x="1" y="13713"/>
                </a:lnTo>
                <a:lnTo>
                  <a:pt x="96" y="15565"/>
                </a:lnTo>
                <a:lnTo>
                  <a:pt x="4767" y="15344"/>
                </a:lnTo>
                <a:lnTo>
                  <a:pt x="3896" y="11908"/>
                </a:lnTo>
                <a:lnTo>
                  <a:pt x="7427" y="11749"/>
                </a:lnTo>
                <a:lnTo>
                  <a:pt x="6556" y="8314"/>
                </a:lnTo>
                <a:lnTo>
                  <a:pt x="10103" y="8139"/>
                </a:lnTo>
                <a:lnTo>
                  <a:pt x="9216" y="4703"/>
                </a:lnTo>
                <a:lnTo>
                  <a:pt x="12763" y="4545"/>
                </a:lnTo>
                <a:lnTo>
                  <a:pt x="1160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 rot="10800000" flipH="1">
            <a:off x="839782" y="593276"/>
            <a:ext cx="501703" cy="501712"/>
          </a:xfrm>
          <a:custGeom>
            <a:avLst/>
            <a:gdLst/>
            <a:ahLst/>
            <a:cxnLst/>
            <a:rect l="l" t="t" r="r" b="b"/>
            <a:pathLst>
              <a:path w="3674" h="3674" extrusionOk="0">
                <a:moveTo>
                  <a:pt x="3199" y="0"/>
                </a:moveTo>
                <a:lnTo>
                  <a:pt x="0" y="3199"/>
                </a:lnTo>
                <a:lnTo>
                  <a:pt x="3674" y="3674"/>
                </a:lnTo>
                <a:lnTo>
                  <a:pt x="3674" y="3674"/>
                </a:lnTo>
                <a:lnTo>
                  <a:pt x="319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 rot="10800000" flipH="1">
            <a:off x="372758" y="301317"/>
            <a:ext cx="826021" cy="826173"/>
          </a:xfrm>
          <a:custGeom>
            <a:avLst/>
            <a:gdLst/>
            <a:ahLst/>
            <a:cxnLst/>
            <a:rect l="l" t="t" r="r" b="b"/>
            <a:pathLst>
              <a:path w="6049" h="6050" fill="none" extrusionOk="0">
                <a:moveTo>
                  <a:pt x="5257" y="1"/>
                </a:moveTo>
                <a:lnTo>
                  <a:pt x="0" y="5258"/>
                </a:lnTo>
                <a:lnTo>
                  <a:pt x="6049" y="6049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1583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>
            <a:off x="392707" y="2902357"/>
            <a:ext cx="641027" cy="697451"/>
          </a:xfrm>
          <a:custGeom>
            <a:avLst/>
            <a:gdLst/>
            <a:ahLst/>
            <a:cxnLst/>
            <a:rect l="l" t="t" r="r" b="b"/>
            <a:pathLst>
              <a:path w="8282" h="9011" extrusionOk="0">
                <a:moveTo>
                  <a:pt x="7284" y="1"/>
                </a:moveTo>
                <a:cubicBezTo>
                  <a:pt x="6651" y="713"/>
                  <a:pt x="6682" y="1426"/>
                  <a:pt x="6698" y="1948"/>
                </a:cubicBezTo>
                <a:cubicBezTo>
                  <a:pt x="6730" y="2407"/>
                  <a:pt x="6730" y="2629"/>
                  <a:pt x="6461" y="2930"/>
                </a:cubicBezTo>
                <a:cubicBezTo>
                  <a:pt x="6207" y="3215"/>
                  <a:pt x="5986" y="3231"/>
                  <a:pt x="5511" y="3262"/>
                </a:cubicBezTo>
                <a:cubicBezTo>
                  <a:pt x="4988" y="3294"/>
                  <a:pt x="4276" y="3342"/>
                  <a:pt x="3642" y="4054"/>
                </a:cubicBezTo>
                <a:cubicBezTo>
                  <a:pt x="3009" y="4767"/>
                  <a:pt x="3041" y="5479"/>
                  <a:pt x="3056" y="6002"/>
                </a:cubicBezTo>
                <a:cubicBezTo>
                  <a:pt x="3088" y="6461"/>
                  <a:pt x="3088" y="6683"/>
                  <a:pt x="2835" y="6983"/>
                </a:cubicBezTo>
                <a:cubicBezTo>
                  <a:pt x="2566" y="7268"/>
                  <a:pt x="2344" y="7284"/>
                  <a:pt x="1885" y="7316"/>
                </a:cubicBezTo>
                <a:cubicBezTo>
                  <a:pt x="1362" y="7348"/>
                  <a:pt x="650" y="7395"/>
                  <a:pt x="1" y="8108"/>
                </a:cubicBezTo>
                <a:lnTo>
                  <a:pt x="1014" y="9010"/>
                </a:lnTo>
                <a:cubicBezTo>
                  <a:pt x="1267" y="8709"/>
                  <a:pt x="1489" y="8693"/>
                  <a:pt x="1964" y="8662"/>
                </a:cubicBezTo>
                <a:cubicBezTo>
                  <a:pt x="2471" y="8630"/>
                  <a:pt x="3183" y="8583"/>
                  <a:pt x="3832" y="7870"/>
                </a:cubicBezTo>
                <a:cubicBezTo>
                  <a:pt x="4466" y="7158"/>
                  <a:pt x="4434" y="6445"/>
                  <a:pt x="4402" y="5938"/>
                </a:cubicBezTo>
                <a:cubicBezTo>
                  <a:pt x="4387" y="5463"/>
                  <a:pt x="4387" y="5242"/>
                  <a:pt x="4640" y="4957"/>
                </a:cubicBezTo>
                <a:cubicBezTo>
                  <a:pt x="4909" y="4656"/>
                  <a:pt x="5131" y="4640"/>
                  <a:pt x="5590" y="4608"/>
                </a:cubicBezTo>
                <a:cubicBezTo>
                  <a:pt x="6112" y="4577"/>
                  <a:pt x="6825" y="4529"/>
                  <a:pt x="7474" y="3817"/>
                </a:cubicBezTo>
                <a:cubicBezTo>
                  <a:pt x="8107" y="3104"/>
                  <a:pt x="8076" y="2392"/>
                  <a:pt x="8044" y="1869"/>
                </a:cubicBezTo>
                <a:cubicBezTo>
                  <a:pt x="8028" y="1410"/>
                  <a:pt x="8028" y="1188"/>
                  <a:pt x="8282" y="887"/>
                </a:cubicBezTo>
                <a:lnTo>
                  <a:pt x="728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 rot="10800000" flipH="1">
            <a:off x="487329" y="1737097"/>
            <a:ext cx="272564" cy="272569"/>
          </a:xfrm>
          <a:custGeom>
            <a:avLst/>
            <a:gdLst/>
            <a:ahLst/>
            <a:cxnLst/>
            <a:rect l="l" t="t" r="r" b="b"/>
            <a:pathLst>
              <a:path w="1996" h="1996" extrusionOk="0">
                <a:moveTo>
                  <a:pt x="998" y="1"/>
                </a:moveTo>
                <a:cubicBezTo>
                  <a:pt x="444" y="1"/>
                  <a:pt x="0" y="444"/>
                  <a:pt x="0" y="998"/>
                </a:cubicBezTo>
                <a:cubicBezTo>
                  <a:pt x="0" y="1552"/>
                  <a:pt x="444" y="1996"/>
                  <a:pt x="998" y="1996"/>
                </a:cubicBezTo>
                <a:cubicBezTo>
                  <a:pt x="1552" y="1996"/>
                  <a:pt x="1995" y="1552"/>
                  <a:pt x="1995" y="998"/>
                </a:cubicBezTo>
                <a:cubicBezTo>
                  <a:pt x="1995" y="444"/>
                  <a:pt x="1552" y="1"/>
                  <a:pt x="9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4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28" name="Google Shape;128;p4"/>
          <p:cNvSpPr/>
          <p:nvPr/>
        </p:nvSpPr>
        <p:spPr>
          <a:xfrm flipH="1">
            <a:off x="6173850" y="-686"/>
            <a:ext cx="2966462" cy="652473"/>
          </a:xfrm>
          <a:custGeom>
            <a:avLst/>
            <a:gdLst/>
            <a:ahLst/>
            <a:cxnLst/>
            <a:rect l="l" t="t" r="r" b="b"/>
            <a:pathLst>
              <a:path w="28802" h="6335" extrusionOk="0">
                <a:moveTo>
                  <a:pt x="1" y="1"/>
                </a:moveTo>
                <a:lnTo>
                  <a:pt x="1" y="6334"/>
                </a:lnTo>
                <a:cubicBezTo>
                  <a:pt x="1" y="6334"/>
                  <a:pt x="1149" y="2570"/>
                  <a:pt x="5345" y="2570"/>
                </a:cubicBezTo>
                <a:cubicBezTo>
                  <a:pt x="6363" y="2570"/>
                  <a:pt x="7559" y="2792"/>
                  <a:pt x="8962" y="3342"/>
                </a:cubicBezTo>
                <a:cubicBezTo>
                  <a:pt x="12499" y="4731"/>
                  <a:pt x="16085" y="6167"/>
                  <a:pt x="19446" y="6167"/>
                </a:cubicBezTo>
                <a:cubicBezTo>
                  <a:pt x="22902" y="6167"/>
                  <a:pt x="26121" y="4649"/>
                  <a:pt x="288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"/>
          <p:cNvSpPr/>
          <p:nvPr/>
        </p:nvSpPr>
        <p:spPr>
          <a:xfrm flipH="1">
            <a:off x="6622290" y="-274650"/>
            <a:ext cx="2744714" cy="1117187"/>
          </a:xfrm>
          <a:custGeom>
            <a:avLst/>
            <a:gdLst/>
            <a:ahLst/>
            <a:cxnLst/>
            <a:rect l="l" t="t" r="r" b="b"/>
            <a:pathLst>
              <a:path w="26649" h="10847" extrusionOk="0">
                <a:moveTo>
                  <a:pt x="26522" y="1"/>
                </a:moveTo>
                <a:cubicBezTo>
                  <a:pt x="25525" y="5511"/>
                  <a:pt x="22263" y="9422"/>
                  <a:pt x="17814" y="10467"/>
                </a:cubicBezTo>
                <a:cubicBezTo>
                  <a:pt x="17087" y="10635"/>
                  <a:pt x="16357" y="10717"/>
                  <a:pt x="15637" y="10717"/>
                </a:cubicBezTo>
                <a:cubicBezTo>
                  <a:pt x="12761" y="10717"/>
                  <a:pt x="10042" y="9414"/>
                  <a:pt x="8345" y="7110"/>
                </a:cubicBezTo>
                <a:cubicBezTo>
                  <a:pt x="7158" y="5495"/>
                  <a:pt x="5780" y="4592"/>
                  <a:pt x="4260" y="4418"/>
                </a:cubicBezTo>
                <a:cubicBezTo>
                  <a:pt x="4080" y="4398"/>
                  <a:pt x="3902" y="4388"/>
                  <a:pt x="3728" y="4388"/>
                </a:cubicBezTo>
                <a:cubicBezTo>
                  <a:pt x="1636" y="4388"/>
                  <a:pt x="15" y="5765"/>
                  <a:pt x="1" y="5780"/>
                </a:cubicBezTo>
                <a:lnTo>
                  <a:pt x="96" y="5875"/>
                </a:lnTo>
                <a:cubicBezTo>
                  <a:pt x="110" y="5860"/>
                  <a:pt x="1684" y="4517"/>
                  <a:pt x="3738" y="4517"/>
                </a:cubicBezTo>
                <a:cubicBezTo>
                  <a:pt x="3904" y="4517"/>
                  <a:pt x="4073" y="4526"/>
                  <a:pt x="4244" y="4545"/>
                </a:cubicBezTo>
                <a:cubicBezTo>
                  <a:pt x="5732" y="4719"/>
                  <a:pt x="7078" y="5606"/>
                  <a:pt x="8250" y="7189"/>
                </a:cubicBezTo>
                <a:cubicBezTo>
                  <a:pt x="9960" y="9517"/>
                  <a:pt x="12715" y="10847"/>
                  <a:pt x="15629" y="10847"/>
                </a:cubicBezTo>
                <a:cubicBezTo>
                  <a:pt x="16373" y="10847"/>
                  <a:pt x="17101" y="10768"/>
                  <a:pt x="17845" y="10593"/>
                </a:cubicBezTo>
                <a:cubicBezTo>
                  <a:pt x="22358" y="9548"/>
                  <a:pt x="25651" y="5590"/>
                  <a:pt x="26649" y="32"/>
                </a:cubicBezTo>
                <a:lnTo>
                  <a:pt x="26522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4"/>
          <p:cNvSpPr/>
          <p:nvPr/>
        </p:nvSpPr>
        <p:spPr>
          <a:xfrm>
            <a:off x="858472" y="4683499"/>
            <a:ext cx="3304878" cy="469060"/>
          </a:xfrm>
          <a:custGeom>
            <a:avLst/>
            <a:gdLst/>
            <a:ahLst/>
            <a:cxnLst/>
            <a:rect l="l" t="t" r="r" b="b"/>
            <a:pathLst>
              <a:path w="26950" h="3825" extrusionOk="0">
                <a:moveTo>
                  <a:pt x="7181" y="0"/>
                </a:moveTo>
                <a:cubicBezTo>
                  <a:pt x="2039" y="0"/>
                  <a:pt x="0" y="3824"/>
                  <a:pt x="0" y="3824"/>
                </a:cubicBezTo>
                <a:lnTo>
                  <a:pt x="26949" y="3824"/>
                </a:lnTo>
                <a:cubicBezTo>
                  <a:pt x="25556" y="2076"/>
                  <a:pt x="24208" y="1682"/>
                  <a:pt x="22589" y="1682"/>
                </a:cubicBezTo>
                <a:cubicBezTo>
                  <a:pt x="21265" y="1682"/>
                  <a:pt x="19759" y="1945"/>
                  <a:pt x="17898" y="1945"/>
                </a:cubicBezTo>
                <a:cubicBezTo>
                  <a:pt x="16162" y="1945"/>
                  <a:pt x="14117" y="1716"/>
                  <a:pt x="11622" y="832"/>
                </a:cubicBezTo>
                <a:cubicBezTo>
                  <a:pt x="9938" y="238"/>
                  <a:pt x="8463" y="0"/>
                  <a:pt x="7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" name="Google Shape;131;p4"/>
          <p:cNvGrpSpPr/>
          <p:nvPr/>
        </p:nvGrpSpPr>
        <p:grpSpPr>
          <a:xfrm>
            <a:off x="-173320" y="-241643"/>
            <a:ext cx="980127" cy="979073"/>
            <a:chOff x="3173275" y="2857675"/>
            <a:chExt cx="371725" cy="371325"/>
          </a:xfrm>
        </p:grpSpPr>
        <p:sp>
          <p:nvSpPr>
            <p:cNvPr id="132" name="Google Shape;132;p4"/>
            <p:cNvSpPr/>
            <p:nvPr/>
          </p:nvSpPr>
          <p:spPr>
            <a:xfrm>
              <a:off x="3218000" y="2902400"/>
              <a:ext cx="18250" cy="17850"/>
            </a:xfrm>
            <a:custGeom>
              <a:avLst/>
              <a:gdLst/>
              <a:ahLst/>
              <a:cxnLst/>
              <a:rect l="l" t="t" r="r" b="b"/>
              <a:pathLst>
                <a:path w="730" h="714" extrusionOk="0">
                  <a:moveTo>
                    <a:pt x="729" y="1"/>
                  </a:moveTo>
                  <a:lnTo>
                    <a:pt x="729" y="1"/>
                  </a:lnTo>
                  <a:cubicBezTo>
                    <a:pt x="460" y="222"/>
                    <a:pt x="222" y="460"/>
                    <a:pt x="1" y="713"/>
                  </a:cubicBezTo>
                  <a:lnTo>
                    <a:pt x="7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174075" y="2858475"/>
              <a:ext cx="157575" cy="157550"/>
            </a:xfrm>
            <a:custGeom>
              <a:avLst/>
              <a:gdLst/>
              <a:ahLst/>
              <a:cxnLst/>
              <a:rect l="l" t="t" r="r" b="b"/>
              <a:pathLst>
                <a:path w="6303" h="6302" extrusionOk="0">
                  <a:moveTo>
                    <a:pt x="6302" y="0"/>
                  </a:moveTo>
                  <a:cubicBezTo>
                    <a:pt x="6223" y="0"/>
                    <a:pt x="6144" y="16"/>
                    <a:pt x="6065" y="32"/>
                  </a:cubicBezTo>
                  <a:lnTo>
                    <a:pt x="48" y="6049"/>
                  </a:lnTo>
                  <a:cubicBezTo>
                    <a:pt x="32" y="6128"/>
                    <a:pt x="16" y="6207"/>
                    <a:pt x="0" y="6302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3173275" y="2857675"/>
              <a:ext cx="210225" cy="209825"/>
            </a:xfrm>
            <a:custGeom>
              <a:avLst/>
              <a:gdLst/>
              <a:ahLst/>
              <a:cxnLst/>
              <a:rect l="l" t="t" r="r" b="b"/>
              <a:pathLst>
                <a:path w="8409" h="8393" extrusionOk="0">
                  <a:moveTo>
                    <a:pt x="8234" y="0"/>
                  </a:moveTo>
                  <a:lnTo>
                    <a:pt x="1" y="8218"/>
                  </a:lnTo>
                  <a:cubicBezTo>
                    <a:pt x="16" y="8281"/>
                    <a:pt x="16" y="8345"/>
                    <a:pt x="32" y="8392"/>
                  </a:cubicBezTo>
                  <a:lnTo>
                    <a:pt x="8408" y="16"/>
                  </a:lnTo>
                  <a:cubicBezTo>
                    <a:pt x="8345" y="0"/>
                    <a:pt x="8282" y="0"/>
                    <a:pt x="82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3182775" y="2867175"/>
              <a:ext cx="241875" cy="241875"/>
            </a:xfrm>
            <a:custGeom>
              <a:avLst/>
              <a:gdLst/>
              <a:ahLst/>
              <a:cxnLst/>
              <a:rect l="l" t="t" r="r" b="b"/>
              <a:pathLst>
                <a:path w="9675" h="9675" extrusionOk="0">
                  <a:moveTo>
                    <a:pt x="9532" y="0"/>
                  </a:moveTo>
                  <a:lnTo>
                    <a:pt x="1" y="9516"/>
                  </a:lnTo>
                  <a:cubicBezTo>
                    <a:pt x="16" y="9564"/>
                    <a:pt x="48" y="9627"/>
                    <a:pt x="64" y="9675"/>
                  </a:cubicBezTo>
                  <a:lnTo>
                    <a:pt x="9675" y="48"/>
                  </a:lnTo>
                  <a:lnTo>
                    <a:pt x="95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3199400" y="2883800"/>
              <a:ext cx="259700" cy="259300"/>
            </a:xfrm>
            <a:custGeom>
              <a:avLst/>
              <a:gdLst/>
              <a:ahLst/>
              <a:cxnLst/>
              <a:rect l="l" t="t" r="r" b="b"/>
              <a:pathLst>
                <a:path w="10388" h="10372" extrusionOk="0">
                  <a:moveTo>
                    <a:pt x="10261" y="0"/>
                  </a:moveTo>
                  <a:lnTo>
                    <a:pt x="1" y="10245"/>
                  </a:lnTo>
                  <a:cubicBezTo>
                    <a:pt x="32" y="10292"/>
                    <a:pt x="64" y="10340"/>
                    <a:pt x="96" y="10371"/>
                  </a:cubicBezTo>
                  <a:lnTo>
                    <a:pt x="10387" y="80"/>
                  </a:lnTo>
                  <a:cubicBezTo>
                    <a:pt x="10340" y="48"/>
                    <a:pt x="10292" y="16"/>
                    <a:pt x="10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3221575" y="2905975"/>
              <a:ext cx="266425" cy="266025"/>
            </a:xfrm>
            <a:custGeom>
              <a:avLst/>
              <a:gdLst/>
              <a:ahLst/>
              <a:cxnLst/>
              <a:rect l="l" t="t" r="r" b="b"/>
              <a:pathLst>
                <a:path w="10657" h="10641" extrusionOk="0">
                  <a:moveTo>
                    <a:pt x="10545" y="0"/>
                  </a:moveTo>
                  <a:lnTo>
                    <a:pt x="0" y="10529"/>
                  </a:lnTo>
                  <a:cubicBezTo>
                    <a:pt x="48" y="10577"/>
                    <a:pt x="79" y="10609"/>
                    <a:pt x="111" y="10640"/>
                  </a:cubicBezTo>
                  <a:lnTo>
                    <a:pt x="10656" y="95"/>
                  </a:lnTo>
                  <a:cubicBezTo>
                    <a:pt x="10625" y="63"/>
                    <a:pt x="10577" y="32"/>
                    <a:pt x="105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248875" y="2933275"/>
              <a:ext cx="262875" cy="262475"/>
            </a:xfrm>
            <a:custGeom>
              <a:avLst/>
              <a:gdLst/>
              <a:ahLst/>
              <a:cxnLst/>
              <a:rect l="l" t="t" r="r" b="b"/>
              <a:pathLst>
                <a:path w="10515" h="10499" extrusionOk="0">
                  <a:moveTo>
                    <a:pt x="10419" y="1"/>
                  </a:moveTo>
                  <a:lnTo>
                    <a:pt x="1" y="10419"/>
                  </a:lnTo>
                  <a:cubicBezTo>
                    <a:pt x="48" y="10451"/>
                    <a:pt x="80" y="10483"/>
                    <a:pt x="127" y="10498"/>
                  </a:cubicBezTo>
                  <a:lnTo>
                    <a:pt x="10514" y="111"/>
                  </a:lnTo>
                  <a:cubicBezTo>
                    <a:pt x="10483" y="80"/>
                    <a:pt x="10451" y="32"/>
                    <a:pt x="104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281725" y="2965750"/>
              <a:ext cx="248225" cy="248600"/>
            </a:xfrm>
            <a:custGeom>
              <a:avLst/>
              <a:gdLst/>
              <a:ahLst/>
              <a:cxnLst/>
              <a:rect l="l" t="t" r="r" b="b"/>
              <a:pathLst>
                <a:path w="9929" h="9944" extrusionOk="0">
                  <a:moveTo>
                    <a:pt x="9865" y="0"/>
                  </a:moveTo>
                  <a:lnTo>
                    <a:pt x="1" y="9880"/>
                  </a:lnTo>
                  <a:cubicBezTo>
                    <a:pt x="33" y="9896"/>
                    <a:pt x="80" y="9912"/>
                    <a:pt x="128" y="9944"/>
                  </a:cubicBezTo>
                  <a:lnTo>
                    <a:pt x="9929" y="143"/>
                  </a:lnTo>
                  <a:cubicBezTo>
                    <a:pt x="9913" y="95"/>
                    <a:pt x="9897" y="48"/>
                    <a:pt x="98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320525" y="3004525"/>
              <a:ext cx="221700" cy="221700"/>
            </a:xfrm>
            <a:custGeom>
              <a:avLst/>
              <a:gdLst/>
              <a:ahLst/>
              <a:cxnLst/>
              <a:rect l="l" t="t" r="r" b="b"/>
              <a:pathLst>
                <a:path w="8868" h="8868" extrusionOk="0">
                  <a:moveTo>
                    <a:pt x="8820" y="1"/>
                  </a:moveTo>
                  <a:lnTo>
                    <a:pt x="1" y="8836"/>
                  </a:lnTo>
                  <a:cubicBezTo>
                    <a:pt x="48" y="8852"/>
                    <a:pt x="112" y="8852"/>
                    <a:pt x="175" y="8868"/>
                  </a:cubicBezTo>
                  <a:lnTo>
                    <a:pt x="8868" y="175"/>
                  </a:lnTo>
                  <a:cubicBezTo>
                    <a:pt x="8852" y="112"/>
                    <a:pt x="8836" y="64"/>
                    <a:pt x="88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3368425" y="3052425"/>
              <a:ext cx="176575" cy="176575"/>
            </a:xfrm>
            <a:custGeom>
              <a:avLst/>
              <a:gdLst/>
              <a:ahLst/>
              <a:cxnLst/>
              <a:rect l="l" t="t" r="r" b="b"/>
              <a:pathLst>
                <a:path w="7063" h="7063" extrusionOk="0">
                  <a:moveTo>
                    <a:pt x="7062" y="1"/>
                  </a:moveTo>
                  <a:lnTo>
                    <a:pt x="1" y="7062"/>
                  </a:lnTo>
                  <a:cubicBezTo>
                    <a:pt x="64" y="7062"/>
                    <a:pt x="143" y="7062"/>
                    <a:pt x="206" y="7047"/>
                  </a:cubicBezTo>
                  <a:lnTo>
                    <a:pt x="7047" y="222"/>
                  </a:lnTo>
                  <a:cubicBezTo>
                    <a:pt x="7047" y="143"/>
                    <a:pt x="7062" y="64"/>
                    <a:pt x="7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3436500" y="3120500"/>
              <a:ext cx="91875" cy="91875"/>
            </a:xfrm>
            <a:custGeom>
              <a:avLst/>
              <a:gdLst/>
              <a:ahLst/>
              <a:cxnLst/>
              <a:rect l="l" t="t" r="r" b="b"/>
              <a:pathLst>
                <a:path w="3675" h="3675" extrusionOk="0">
                  <a:moveTo>
                    <a:pt x="3674" y="1"/>
                  </a:moveTo>
                  <a:lnTo>
                    <a:pt x="1" y="3674"/>
                  </a:lnTo>
                  <a:cubicBezTo>
                    <a:pt x="143" y="3611"/>
                    <a:pt x="270" y="3548"/>
                    <a:pt x="413" y="3469"/>
                  </a:cubicBezTo>
                  <a:lnTo>
                    <a:pt x="3469" y="413"/>
                  </a:lnTo>
                  <a:cubicBezTo>
                    <a:pt x="3548" y="270"/>
                    <a:pt x="3611" y="143"/>
                    <a:pt x="36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4"/>
          <p:cNvSpPr/>
          <p:nvPr/>
        </p:nvSpPr>
        <p:spPr>
          <a:xfrm>
            <a:off x="7228250" y="4456338"/>
            <a:ext cx="302922" cy="304475"/>
          </a:xfrm>
          <a:custGeom>
            <a:avLst/>
            <a:gdLst/>
            <a:ahLst/>
            <a:cxnLst/>
            <a:rect l="l" t="t" r="r" b="b"/>
            <a:pathLst>
              <a:path w="3136" h="3152" extrusionOk="0">
                <a:moveTo>
                  <a:pt x="1077" y="1"/>
                </a:moveTo>
                <a:lnTo>
                  <a:pt x="1077" y="1077"/>
                </a:lnTo>
                <a:lnTo>
                  <a:pt x="0" y="1077"/>
                </a:lnTo>
                <a:lnTo>
                  <a:pt x="0" y="2075"/>
                </a:lnTo>
                <a:lnTo>
                  <a:pt x="1077" y="2075"/>
                </a:lnTo>
                <a:lnTo>
                  <a:pt x="1077" y="3152"/>
                </a:lnTo>
                <a:lnTo>
                  <a:pt x="2075" y="3152"/>
                </a:lnTo>
                <a:lnTo>
                  <a:pt x="2075" y="2075"/>
                </a:lnTo>
                <a:lnTo>
                  <a:pt x="3135" y="2075"/>
                </a:lnTo>
                <a:lnTo>
                  <a:pt x="3135" y="1077"/>
                </a:lnTo>
                <a:lnTo>
                  <a:pt x="2075" y="1077"/>
                </a:lnTo>
                <a:lnTo>
                  <a:pt x="207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144;p4"/>
          <p:cNvGrpSpPr/>
          <p:nvPr/>
        </p:nvGrpSpPr>
        <p:grpSpPr>
          <a:xfrm>
            <a:off x="7859241" y="4118985"/>
            <a:ext cx="1069171" cy="1069106"/>
            <a:chOff x="2406525" y="2325675"/>
            <a:chExt cx="410525" cy="410500"/>
          </a:xfrm>
        </p:grpSpPr>
        <p:sp>
          <p:nvSpPr>
            <p:cNvPr id="145" name="Google Shape;145;p4"/>
            <p:cNvSpPr/>
            <p:nvPr/>
          </p:nvSpPr>
          <p:spPr>
            <a:xfrm>
              <a:off x="2493225" y="2331200"/>
              <a:ext cx="14675" cy="11500"/>
            </a:xfrm>
            <a:custGeom>
              <a:avLst/>
              <a:gdLst/>
              <a:ahLst/>
              <a:cxnLst/>
              <a:rect l="l" t="t" r="r" b="b"/>
              <a:pathLst>
                <a:path w="587" h="460" extrusionOk="0">
                  <a:moveTo>
                    <a:pt x="570" y="1"/>
                  </a:moveTo>
                  <a:cubicBezTo>
                    <a:pt x="365" y="112"/>
                    <a:pt x="190" y="222"/>
                    <a:pt x="0" y="333"/>
                  </a:cubicBezTo>
                  <a:cubicBezTo>
                    <a:pt x="64" y="412"/>
                    <a:pt x="143" y="460"/>
                    <a:pt x="254" y="460"/>
                  </a:cubicBezTo>
                  <a:cubicBezTo>
                    <a:pt x="444" y="460"/>
                    <a:pt x="586" y="302"/>
                    <a:pt x="586" y="112"/>
                  </a:cubicBezTo>
                  <a:cubicBezTo>
                    <a:pt x="586" y="80"/>
                    <a:pt x="586" y="32"/>
                    <a:pt x="570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2547450" y="2325675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1" y="158"/>
                    <a:pt x="1" y="348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8"/>
                  </a:cubicBezTo>
                  <a:cubicBezTo>
                    <a:pt x="666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2603650" y="2325675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1" y="158"/>
                    <a:pt x="1" y="348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8"/>
                  </a:cubicBezTo>
                  <a:cubicBezTo>
                    <a:pt x="666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2659875" y="2325675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0" y="158"/>
                    <a:pt x="0" y="348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8"/>
                  </a:cubicBezTo>
                  <a:cubicBezTo>
                    <a:pt x="665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2716075" y="2332000"/>
              <a:ext cx="14275" cy="10700"/>
            </a:xfrm>
            <a:custGeom>
              <a:avLst/>
              <a:gdLst/>
              <a:ahLst/>
              <a:cxnLst/>
              <a:rect l="l" t="t" r="r" b="b"/>
              <a:pathLst>
                <a:path w="571" h="428" extrusionOk="0">
                  <a:moveTo>
                    <a:pt x="17" y="0"/>
                  </a:moveTo>
                  <a:cubicBezTo>
                    <a:pt x="1" y="16"/>
                    <a:pt x="1" y="48"/>
                    <a:pt x="1" y="80"/>
                  </a:cubicBezTo>
                  <a:cubicBezTo>
                    <a:pt x="1" y="270"/>
                    <a:pt x="143" y="428"/>
                    <a:pt x="333" y="428"/>
                  </a:cubicBezTo>
                  <a:cubicBezTo>
                    <a:pt x="428" y="428"/>
                    <a:pt x="507" y="380"/>
                    <a:pt x="571" y="333"/>
                  </a:cubicBezTo>
                  <a:cubicBezTo>
                    <a:pt x="381" y="206"/>
                    <a:pt x="207" y="95"/>
                    <a:pt x="17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2463125" y="23818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2519350" y="23818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0" y="159"/>
                    <a:pt x="0" y="349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9"/>
                  </a:cubicBezTo>
                  <a:cubicBezTo>
                    <a:pt x="665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2575550" y="23818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2631775" y="23818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0" y="159"/>
                    <a:pt x="0" y="349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9"/>
                  </a:cubicBezTo>
                  <a:cubicBezTo>
                    <a:pt x="665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2687975" y="23818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2744175" y="23818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2435025" y="2438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2491250" y="2438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2"/>
                    <a:pt x="333" y="682"/>
                  </a:cubicBezTo>
                  <a:cubicBezTo>
                    <a:pt x="523" y="682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2547450" y="2438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2603650" y="2438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2659875" y="2438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2"/>
                    <a:pt x="333" y="682"/>
                  </a:cubicBezTo>
                  <a:cubicBezTo>
                    <a:pt x="523" y="682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2716075" y="2438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2772300" y="2438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2"/>
                    <a:pt x="333" y="682"/>
                  </a:cubicBezTo>
                  <a:cubicBezTo>
                    <a:pt x="523" y="682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2406525" y="2494300"/>
              <a:ext cx="17050" cy="17025"/>
            </a:xfrm>
            <a:custGeom>
              <a:avLst/>
              <a:gdLst/>
              <a:ahLst/>
              <a:cxnLst/>
              <a:rect l="l" t="t" r="r" b="b"/>
              <a:pathLst>
                <a:path w="682" h="681" extrusionOk="0">
                  <a:moveTo>
                    <a:pt x="349" y="0"/>
                  </a:moveTo>
                  <a:cubicBezTo>
                    <a:pt x="159" y="0"/>
                    <a:pt x="1" y="158"/>
                    <a:pt x="1" y="348"/>
                  </a:cubicBezTo>
                  <a:cubicBezTo>
                    <a:pt x="1" y="523"/>
                    <a:pt x="159" y="681"/>
                    <a:pt x="349" y="681"/>
                  </a:cubicBezTo>
                  <a:cubicBezTo>
                    <a:pt x="539" y="681"/>
                    <a:pt x="682" y="523"/>
                    <a:pt x="682" y="348"/>
                  </a:cubicBezTo>
                  <a:cubicBezTo>
                    <a:pt x="682" y="158"/>
                    <a:pt x="539" y="0"/>
                    <a:pt x="349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2463125" y="2494300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1" y="158"/>
                    <a:pt x="1" y="348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8"/>
                  </a:cubicBezTo>
                  <a:cubicBezTo>
                    <a:pt x="666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2519350" y="2494300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0" y="158"/>
                    <a:pt x="0" y="348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8"/>
                  </a:cubicBezTo>
                  <a:cubicBezTo>
                    <a:pt x="665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2575550" y="2494300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1" y="158"/>
                    <a:pt x="1" y="348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8"/>
                  </a:cubicBezTo>
                  <a:cubicBezTo>
                    <a:pt x="666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2631775" y="2494300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0" y="158"/>
                    <a:pt x="0" y="348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8"/>
                  </a:cubicBezTo>
                  <a:cubicBezTo>
                    <a:pt x="665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2687975" y="2494300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1" y="158"/>
                    <a:pt x="1" y="348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8"/>
                  </a:cubicBezTo>
                  <a:cubicBezTo>
                    <a:pt x="666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2744175" y="2494300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1" y="158"/>
                    <a:pt x="1" y="348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8"/>
                  </a:cubicBezTo>
                  <a:cubicBezTo>
                    <a:pt x="666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2800400" y="2494300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0" y="158"/>
                    <a:pt x="0" y="348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8"/>
                  </a:cubicBezTo>
                  <a:cubicBezTo>
                    <a:pt x="665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2435025" y="25505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2491250" y="25505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2547450" y="25505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2603650" y="25505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2659875" y="25505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2716075" y="25505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2772300" y="25505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2410100" y="2606700"/>
              <a:ext cx="13475" cy="16650"/>
            </a:xfrm>
            <a:custGeom>
              <a:avLst/>
              <a:gdLst/>
              <a:ahLst/>
              <a:cxnLst/>
              <a:rect l="l" t="t" r="r" b="b"/>
              <a:pathLst>
                <a:path w="539" h="666" extrusionOk="0">
                  <a:moveTo>
                    <a:pt x="206" y="1"/>
                  </a:moveTo>
                  <a:cubicBezTo>
                    <a:pt x="127" y="1"/>
                    <a:pt x="64" y="33"/>
                    <a:pt x="0" y="80"/>
                  </a:cubicBezTo>
                  <a:cubicBezTo>
                    <a:pt x="79" y="270"/>
                    <a:pt x="174" y="476"/>
                    <a:pt x="269" y="666"/>
                  </a:cubicBezTo>
                  <a:cubicBezTo>
                    <a:pt x="428" y="634"/>
                    <a:pt x="539" y="508"/>
                    <a:pt x="539" y="333"/>
                  </a:cubicBezTo>
                  <a:cubicBezTo>
                    <a:pt x="539" y="159"/>
                    <a:pt x="396" y="1"/>
                    <a:pt x="206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2463125" y="26067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2519350" y="26067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2"/>
                    <a:pt x="333" y="682"/>
                  </a:cubicBezTo>
                  <a:cubicBezTo>
                    <a:pt x="523" y="682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2575550" y="26067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2631775" y="26067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2"/>
                    <a:pt x="333" y="682"/>
                  </a:cubicBezTo>
                  <a:cubicBezTo>
                    <a:pt x="523" y="682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2687975" y="26067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2744175" y="26067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2800400" y="2606700"/>
              <a:ext cx="12300" cy="16275"/>
            </a:xfrm>
            <a:custGeom>
              <a:avLst/>
              <a:gdLst/>
              <a:ahLst/>
              <a:cxnLst/>
              <a:rect l="l" t="t" r="r" b="b"/>
              <a:pathLst>
                <a:path w="492" h="651" extrusionOk="0">
                  <a:moveTo>
                    <a:pt x="333" y="1"/>
                  </a:moveTo>
                  <a:cubicBezTo>
                    <a:pt x="143" y="1"/>
                    <a:pt x="0" y="159"/>
                    <a:pt x="0" y="333"/>
                  </a:cubicBezTo>
                  <a:cubicBezTo>
                    <a:pt x="0" y="492"/>
                    <a:pt x="79" y="603"/>
                    <a:pt x="222" y="650"/>
                  </a:cubicBezTo>
                  <a:cubicBezTo>
                    <a:pt x="317" y="460"/>
                    <a:pt x="412" y="254"/>
                    <a:pt x="491" y="48"/>
                  </a:cubicBezTo>
                  <a:cubicBezTo>
                    <a:pt x="444" y="17"/>
                    <a:pt x="396" y="1"/>
                    <a:pt x="333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2443350" y="2662925"/>
              <a:ext cx="8325" cy="9525"/>
            </a:xfrm>
            <a:custGeom>
              <a:avLst/>
              <a:gdLst/>
              <a:ahLst/>
              <a:cxnLst/>
              <a:rect l="l" t="t" r="r" b="b"/>
              <a:pathLst>
                <a:path w="333" h="381" extrusionOk="0">
                  <a:moveTo>
                    <a:pt x="0" y="0"/>
                  </a:moveTo>
                  <a:cubicBezTo>
                    <a:pt x="111" y="127"/>
                    <a:pt x="222" y="254"/>
                    <a:pt x="333" y="380"/>
                  </a:cubicBezTo>
                  <a:cubicBezTo>
                    <a:pt x="333" y="364"/>
                    <a:pt x="333" y="349"/>
                    <a:pt x="333" y="333"/>
                  </a:cubicBezTo>
                  <a:cubicBezTo>
                    <a:pt x="333" y="159"/>
                    <a:pt x="190" y="0"/>
                    <a:pt x="0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2491250" y="266292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0" y="159"/>
                    <a:pt x="0" y="349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9"/>
                  </a:cubicBezTo>
                  <a:cubicBezTo>
                    <a:pt x="665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2547450" y="266292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2603650" y="266292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2659875" y="266292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0" y="159"/>
                    <a:pt x="0" y="349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9"/>
                  </a:cubicBezTo>
                  <a:cubicBezTo>
                    <a:pt x="665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2716075" y="266292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2772300" y="2663325"/>
              <a:ext cx="6750" cy="7925"/>
            </a:xfrm>
            <a:custGeom>
              <a:avLst/>
              <a:gdLst/>
              <a:ahLst/>
              <a:cxnLst/>
              <a:rect l="l" t="t" r="r" b="b"/>
              <a:pathLst>
                <a:path w="270" h="317" extrusionOk="0">
                  <a:moveTo>
                    <a:pt x="269" y="0"/>
                  </a:moveTo>
                  <a:cubicBezTo>
                    <a:pt x="111" y="16"/>
                    <a:pt x="0" y="158"/>
                    <a:pt x="0" y="317"/>
                  </a:cubicBezTo>
                  <a:cubicBezTo>
                    <a:pt x="95" y="206"/>
                    <a:pt x="190" y="111"/>
                    <a:pt x="269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2520925" y="2719125"/>
              <a:ext cx="15075" cy="9525"/>
            </a:xfrm>
            <a:custGeom>
              <a:avLst/>
              <a:gdLst/>
              <a:ahLst/>
              <a:cxnLst/>
              <a:rect l="l" t="t" r="r" b="b"/>
              <a:pathLst>
                <a:path w="603" h="381" extrusionOk="0">
                  <a:moveTo>
                    <a:pt x="270" y="1"/>
                  </a:moveTo>
                  <a:cubicBezTo>
                    <a:pt x="159" y="1"/>
                    <a:pt x="64" y="48"/>
                    <a:pt x="1" y="127"/>
                  </a:cubicBezTo>
                  <a:cubicBezTo>
                    <a:pt x="207" y="222"/>
                    <a:pt x="397" y="301"/>
                    <a:pt x="602" y="381"/>
                  </a:cubicBezTo>
                  <a:cubicBezTo>
                    <a:pt x="602" y="365"/>
                    <a:pt x="602" y="349"/>
                    <a:pt x="602" y="349"/>
                  </a:cubicBezTo>
                  <a:cubicBezTo>
                    <a:pt x="602" y="159"/>
                    <a:pt x="460" y="1"/>
                    <a:pt x="270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2575550" y="271912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2631775" y="271912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2687975" y="2719125"/>
              <a:ext cx="14275" cy="9125"/>
            </a:xfrm>
            <a:custGeom>
              <a:avLst/>
              <a:gdLst/>
              <a:ahLst/>
              <a:cxnLst/>
              <a:rect l="l" t="t" r="r" b="b"/>
              <a:pathLst>
                <a:path w="571" h="365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349"/>
                    <a:pt x="1" y="349"/>
                    <a:pt x="1" y="365"/>
                  </a:cubicBezTo>
                  <a:cubicBezTo>
                    <a:pt x="191" y="286"/>
                    <a:pt x="381" y="206"/>
                    <a:pt x="571" y="111"/>
                  </a:cubicBezTo>
                  <a:cubicBezTo>
                    <a:pt x="523" y="48"/>
                    <a:pt x="428" y="1"/>
                    <a:pt x="333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4"/>
          <p:cNvSpPr/>
          <p:nvPr/>
        </p:nvSpPr>
        <p:spPr>
          <a:xfrm>
            <a:off x="33175" y="4608450"/>
            <a:ext cx="4005832" cy="979078"/>
          </a:xfrm>
          <a:custGeom>
            <a:avLst/>
            <a:gdLst/>
            <a:ahLst/>
            <a:cxnLst/>
            <a:rect l="l" t="t" r="r" b="b"/>
            <a:pathLst>
              <a:path w="32666" h="7984" extrusionOk="0">
                <a:moveTo>
                  <a:pt x="7478" y="0"/>
                </a:moveTo>
                <a:cubicBezTo>
                  <a:pt x="6694" y="0"/>
                  <a:pt x="5931" y="159"/>
                  <a:pt x="5194" y="478"/>
                </a:cubicBezTo>
                <a:cubicBezTo>
                  <a:pt x="1758" y="1935"/>
                  <a:pt x="17" y="6368"/>
                  <a:pt x="1" y="6416"/>
                </a:cubicBezTo>
                <a:lnTo>
                  <a:pt x="112" y="6463"/>
                </a:lnTo>
                <a:cubicBezTo>
                  <a:pt x="143" y="6416"/>
                  <a:pt x="1869" y="2046"/>
                  <a:pt x="5242" y="589"/>
                </a:cubicBezTo>
                <a:cubicBezTo>
                  <a:pt x="5967" y="283"/>
                  <a:pt x="6718" y="129"/>
                  <a:pt x="7491" y="129"/>
                </a:cubicBezTo>
                <a:cubicBezTo>
                  <a:pt x="8322" y="129"/>
                  <a:pt x="9178" y="307"/>
                  <a:pt x="10055" y="668"/>
                </a:cubicBezTo>
                <a:cubicBezTo>
                  <a:pt x="12858" y="1829"/>
                  <a:pt x="15002" y="2248"/>
                  <a:pt x="16874" y="2248"/>
                </a:cubicBezTo>
                <a:cubicBezTo>
                  <a:pt x="19010" y="2248"/>
                  <a:pt x="20793" y="1703"/>
                  <a:pt x="22801" y="1096"/>
                </a:cubicBezTo>
                <a:cubicBezTo>
                  <a:pt x="23245" y="953"/>
                  <a:pt x="23704" y="811"/>
                  <a:pt x="24179" y="668"/>
                </a:cubicBezTo>
                <a:cubicBezTo>
                  <a:pt x="24828" y="481"/>
                  <a:pt x="25411" y="391"/>
                  <a:pt x="25942" y="391"/>
                </a:cubicBezTo>
                <a:cubicBezTo>
                  <a:pt x="28876" y="391"/>
                  <a:pt x="30206" y="3151"/>
                  <a:pt x="32365" y="7603"/>
                </a:cubicBezTo>
                <a:lnTo>
                  <a:pt x="32539" y="7983"/>
                </a:lnTo>
                <a:lnTo>
                  <a:pt x="32666" y="7936"/>
                </a:lnTo>
                <a:lnTo>
                  <a:pt x="32476" y="7540"/>
                </a:lnTo>
                <a:cubicBezTo>
                  <a:pt x="30362" y="3164"/>
                  <a:pt x="28958" y="265"/>
                  <a:pt x="25916" y="265"/>
                </a:cubicBezTo>
                <a:cubicBezTo>
                  <a:pt x="25382" y="265"/>
                  <a:pt x="24796" y="354"/>
                  <a:pt x="24147" y="541"/>
                </a:cubicBezTo>
                <a:cubicBezTo>
                  <a:pt x="23672" y="684"/>
                  <a:pt x="23213" y="826"/>
                  <a:pt x="22770" y="969"/>
                </a:cubicBezTo>
                <a:cubicBezTo>
                  <a:pt x="20769" y="1577"/>
                  <a:pt x="18993" y="2117"/>
                  <a:pt x="16869" y="2117"/>
                </a:cubicBezTo>
                <a:cubicBezTo>
                  <a:pt x="15009" y="2117"/>
                  <a:pt x="12882" y="1703"/>
                  <a:pt x="10103" y="557"/>
                </a:cubicBezTo>
                <a:cubicBezTo>
                  <a:pt x="9205" y="187"/>
                  <a:pt x="8329" y="0"/>
                  <a:pt x="7478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9"/>
          <p:cNvSpPr txBox="1">
            <a:spLocks noGrp="1"/>
          </p:cNvSpPr>
          <p:nvPr>
            <p:ph type="title"/>
          </p:nvPr>
        </p:nvSpPr>
        <p:spPr>
          <a:xfrm>
            <a:off x="1260825" y="1191475"/>
            <a:ext cx="3311100" cy="7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92" name="Google Shape;292;p9"/>
          <p:cNvSpPr txBox="1">
            <a:spLocks noGrp="1"/>
          </p:cNvSpPr>
          <p:nvPr>
            <p:ph type="subTitle" idx="1"/>
          </p:nvPr>
        </p:nvSpPr>
        <p:spPr>
          <a:xfrm>
            <a:off x="1260825" y="1897675"/>
            <a:ext cx="3311100" cy="18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3" name="Google Shape;293;p9"/>
          <p:cNvSpPr/>
          <p:nvPr/>
        </p:nvSpPr>
        <p:spPr>
          <a:xfrm rot="-5400000">
            <a:off x="4508250" y="525750"/>
            <a:ext cx="5211300" cy="406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9"/>
          <p:cNvSpPr/>
          <p:nvPr/>
        </p:nvSpPr>
        <p:spPr>
          <a:xfrm>
            <a:off x="8556956" y="-12"/>
            <a:ext cx="589771" cy="4061556"/>
          </a:xfrm>
          <a:custGeom>
            <a:avLst/>
            <a:gdLst/>
            <a:ahLst/>
            <a:cxnLst/>
            <a:rect l="l" t="t" r="r" b="b"/>
            <a:pathLst>
              <a:path w="4403" h="30322" extrusionOk="0">
                <a:moveTo>
                  <a:pt x="4403" y="0"/>
                </a:moveTo>
                <a:cubicBezTo>
                  <a:pt x="1" y="2407"/>
                  <a:pt x="96" y="5241"/>
                  <a:pt x="2012" y="9548"/>
                </a:cubicBezTo>
                <a:cubicBezTo>
                  <a:pt x="3928" y="13839"/>
                  <a:pt x="2598" y="17259"/>
                  <a:pt x="2075" y="22531"/>
                </a:cubicBezTo>
                <a:cubicBezTo>
                  <a:pt x="1537" y="27804"/>
                  <a:pt x="4403" y="30321"/>
                  <a:pt x="4403" y="30321"/>
                </a:cubicBezTo>
                <a:lnTo>
                  <a:pt x="44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9"/>
          <p:cNvSpPr/>
          <p:nvPr/>
        </p:nvSpPr>
        <p:spPr>
          <a:xfrm>
            <a:off x="8368225" y="129246"/>
            <a:ext cx="1166683" cy="5141173"/>
          </a:xfrm>
          <a:custGeom>
            <a:avLst/>
            <a:gdLst/>
            <a:ahLst/>
            <a:cxnLst/>
            <a:rect l="l" t="t" r="r" b="b"/>
            <a:pathLst>
              <a:path w="8710" h="38382" extrusionOk="0">
                <a:moveTo>
                  <a:pt x="7157" y="1"/>
                </a:moveTo>
                <a:cubicBezTo>
                  <a:pt x="7078" y="33"/>
                  <a:pt x="1" y="2978"/>
                  <a:pt x="2107" y="9311"/>
                </a:cubicBezTo>
                <a:cubicBezTo>
                  <a:pt x="2930" y="11829"/>
                  <a:pt x="4260" y="13507"/>
                  <a:pt x="5432" y="14979"/>
                </a:cubicBezTo>
                <a:cubicBezTo>
                  <a:pt x="7173" y="17196"/>
                  <a:pt x="8551" y="18938"/>
                  <a:pt x="7110" y="22326"/>
                </a:cubicBezTo>
                <a:cubicBezTo>
                  <a:pt x="6952" y="22722"/>
                  <a:pt x="6777" y="23134"/>
                  <a:pt x="6603" y="23530"/>
                </a:cubicBezTo>
                <a:cubicBezTo>
                  <a:pt x="4212" y="29040"/>
                  <a:pt x="1521" y="35294"/>
                  <a:pt x="7759" y="38382"/>
                </a:cubicBezTo>
                <a:lnTo>
                  <a:pt x="7822" y="38271"/>
                </a:lnTo>
                <a:cubicBezTo>
                  <a:pt x="1695" y="35231"/>
                  <a:pt x="4355" y="29040"/>
                  <a:pt x="6714" y="23593"/>
                </a:cubicBezTo>
                <a:cubicBezTo>
                  <a:pt x="6888" y="23181"/>
                  <a:pt x="7062" y="22785"/>
                  <a:pt x="7237" y="22390"/>
                </a:cubicBezTo>
                <a:cubicBezTo>
                  <a:pt x="8709" y="18922"/>
                  <a:pt x="7300" y="17149"/>
                  <a:pt x="5527" y="14900"/>
                </a:cubicBezTo>
                <a:cubicBezTo>
                  <a:pt x="4371" y="13428"/>
                  <a:pt x="3057" y="11765"/>
                  <a:pt x="2233" y="9279"/>
                </a:cubicBezTo>
                <a:cubicBezTo>
                  <a:pt x="159" y="3057"/>
                  <a:pt x="7126" y="143"/>
                  <a:pt x="7205" y="128"/>
                </a:cubicBezTo>
                <a:lnTo>
                  <a:pt x="715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9"/>
          <p:cNvGrpSpPr/>
          <p:nvPr/>
        </p:nvGrpSpPr>
        <p:grpSpPr>
          <a:xfrm>
            <a:off x="7339377" y="4470814"/>
            <a:ext cx="980187" cy="530104"/>
            <a:chOff x="7172927" y="4169539"/>
            <a:chExt cx="980187" cy="530104"/>
          </a:xfrm>
        </p:grpSpPr>
        <p:sp>
          <p:nvSpPr>
            <p:cNvPr id="297" name="Google Shape;297;p9"/>
            <p:cNvSpPr/>
            <p:nvPr/>
          </p:nvSpPr>
          <p:spPr>
            <a:xfrm>
              <a:off x="7234762" y="4169539"/>
              <a:ext cx="918352" cy="468269"/>
            </a:xfrm>
            <a:custGeom>
              <a:avLst/>
              <a:gdLst/>
              <a:ahLst/>
              <a:cxnLst/>
              <a:rect l="l" t="t" r="r" b="b"/>
              <a:pathLst>
                <a:path w="13634" h="6952" extrusionOk="0">
                  <a:moveTo>
                    <a:pt x="13380" y="253"/>
                  </a:moveTo>
                  <a:cubicBezTo>
                    <a:pt x="13301" y="3816"/>
                    <a:pt x="10388" y="6682"/>
                    <a:pt x="6825" y="6682"/>
                  </a:cubicBezTo>
                  <a:cubicBezTo>
                    <a:pt x="3247" y="6682"/>
                    <a:pt x="333" y="3816"/>
                    <a:pt x="270" y="253"/>
                  </a:cubicBezTo>
                  <a:lnTo>
                    <a:pt x="1949" y="253"/>
                  </a:lnTo>
                  <a:cubicBezTo>
                    <a:pt x="2012" y="2882"/>
                    <a:pt x="4181" y="5004"/>
                    <a:pt x="6825" y="5004"/>
                  </a:cubicBezTo>
                  <a:cubicBezTo>
                    <a:pt x="9470" y="5004"/>
                    <a:pt x="11623" y="2882"/>
                    <a:pt x="11702" y="253"/>
                  </a:cubicBezTo>
                  <a:close/>
                  <a:moveTo>
                    <a:pt x="1" y="0"/>
                  </a:moveTo>
                  <a:lnTo>
                    <a:pt x="1" y="127"/>
                  </a:lnTo>
                  <a:cubicBezTo>
                    <a:pt x="1" y="3879"/>
                    <a:pt x="3057" y="6951"/>
                    <a:pt x="6825" y="6951"/>
                  </a:cubicBezTo>
                  <a:cubicBezTo>
                    <a:pt x="10578" y="6951"/>
                    <a:pt x="13634" y="3879"/>
                    <a:pt x="13634" y="127"/>
                  </a:cubicBezTo>
                  <a:lnTo>
                    <a:pt x="13634" y="0"/>
                  </a:lnTo>
                  <a:lnTo>
                    <a:pt x="11433" y="0"/>
                  </a:lnTo>
                  <a:lnTo>
                    <a:pt x="11433" y="127"/>
                  </a:lnTo>
                  <a:cubicBezTo>
                    <a:pt x="11433" y="2676"/>
                    <a:pt x="9359" y="4734"/>
                    <a:pt x="6825" y="4734"/>
                  </a:cubicBezTo>
                  <a:cubicBezTo>
                    <a:pt x="4276" y="4734"/>
                    <a:pt x="2202" y="2676"/>
                    <a:pt x="2202" y="127"/>
                  </a:cubicBezTo>
                  <a:lnTo>
                    <a:pt x="2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7172927" y="4249493"/>
              <a:ext cx="900233" cy="450150"/>
            </a:xfrm>
            <a:custGeom>
              <a:avLst/>
              <a:gdLst/>
              <a:ahLst/>
              <a:cxnLst/>
              <a:rect l="l" t="t" r="r" b="b"/>
              <a:pathLst>
                <a:path w="13365" h="6683" extrusionOk="0">
                  <a:moveTo>
                    <a:pt x="1" y="1"/>
                  </a:moveTo>
                  <a:cubicBezTo>
                    <a:pt x="1" y="3674"/>
                    <a:pt x="2993" y="6682"/>
                    <a:pt x="6682" y="6682"/>
                  </a:cubicBezTo>
                  <a:cubicBezTo>
                    <a:pt x="10372" y="6682"/>
                    <a:pt x="13364" y="3674"/>
                    <a:pt x="13364" y="1"/>
                  </a:cubicBezTo>
                  <a:lnTo>
                    <a:pt x="11433" y="1"/>
                  </a:lnTo>
                  <a:cubicBezTo>
                    <a:pt x="11433" y="2613"/>
                    <a:pt x="9295" y="4735"/>
                    <a:pt x="6682" y="4735"/>
                  </a:cubicBezTo>
                  <a:cubicBezTo>
                    <a:pt x="4070" y="4735"/>
                    <a:pt x="1932" y="2613"/>
                    <a:pt x="19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9"/>
          <p:cNvGrpSpPr/>
          <p:nvPr/>
        </p:nvGrpSpPr>
        <p:grpSpPr>
          <a:xfrm>
            <a:off x="203583" y="3783450"/>
            <a:ext cx="758378" cy="1382247"/>
            <a:chOff x="502458" y="3500250"/>
            <a:chExt cx="758378" cy="1382247"/>
          </a:xfrm>
        </p:grpSpPr>
        <p:sp>
          <p:nvSpPr>
            <p:cNvPr id="300" name="Google Shape;300;p9"/>
            <p:cNvSpPr/>
            <p:nvPr/>
          </p:nvSpPr>
          <p:spPr>
            <a:xfrm>
              <a:off x="502458" y="3500250"/>
              <a:ext cx="758378" cy="920440"/>
            </a:xfrm>
            <a:custGeom>
              <a:avLst/>
              <a:gdLst/>
              <a:ahLst/>
              <a:cxnLst/>
              <a:rect l="l" t="t" r="r" b="b"/>
              <a:pathLst>
                <a:path w="11259" h="13665" extrusionOk="0">
                  <a:moveTo>
                    <a:pt x="10657" y="0"/>
                  </a:moveTo>
                  <a:lnTo>
                    <a:pt x="1" y="13158"/>
                  </a:lnTo>
                  <a:lnTo>
                    <a:pt x="618" y="13665"/>
                  </a:lnTo>
                  <a:lnTo>
                    <a:pt x="11258" y="507"/>
                  </a:lnTo>
                  <a:lnTo>
                    <a:pt x="106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502458" y="3717367"/>
              <a:ext cx="758378" cy="920440"/>
            </a:xfrm>
            <a:custGeom>
              <a:avLst/>
              <a:gdLst/>
              <a:ahLst/>
              <a:cxnLst/>
              <a:rect l="l" t="t" r="r" b="b"/>
              <a:pathLst>
                <a:path w="11259" h="13665" extrusionOk="0">
                  <a:moveTo>
                    <a:pt x="10657" y="0"/>
                  </a:moveTo>
                  <a:lnTo>
                    <a:pt x="1" y="13158"/>
                  </a:lnTo>
                  <a:lnTo>
                    <a:pt x="618" y="13665"/>
                  </a:lnTo>
                  <a:lnTo>
                    <a:pt x="11258" y="491"/>
                  </a:lnTo>
                  <a:lnTo>
                    <a:pt x="106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502458" y="3963135"/>
              <a:ext cx="758378" cy="919363"/>
            </a:xfrm>
            <a:custGeom>
              <a:avLst/>
              <a:gdLst/>
              <a:ahLst/>
              <a:cxnLst/>
              <a:rect l="l" t="t" r="r" b="b"/>
              <a:pathLst>
                <a:path w="11259" h="13649" extrusionOk="0">
                  <a:moveTo>
                    <a:pt x="10657" y="0"/>
                  </a:moveTo>
                  <a:lnTo>
                    <a:pt x="1" y="13158"/>
                  </a:lnTo>
                  <a:lnTo>
                    <a:pt x="618" y="13649"/>
                  </a:lnTo>
                  <a:lnTo>
                    <a:pt x="11258" y="491"/>
                  </a:lnTo>
                  <a:lnTo>
                    <a:pt x="106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9"/>
          <p:cNvGrpSpPr/>
          <p:nvPr/>
        </p:nvGrpSpPr>
        <p:grpSpPr>
          <a:xfrm>
            <a:off x="4090150" y="4455595"/>
            <a:ext cx="425565" cy="425633"/>
            <a:chOff x="3999800" y="4344395"/>
            <a:chExt cx="425565" cy="425633"/>
          </a:xfrm>
        </p:grpSpPr>
        <p:sp>
          <p:nvSpPr>
            <p:cNvPr id="304" name="Google Shape;304;p9"/>
            <p:cNvSpPr/>
            <p:nvPr/>
          </p:nvSpPr>
          <p:spPr>
            <a:xfrm>
              <a:off x="4070189" y="4415862"/>
              <a:ext cx="355176" cy="354166"/>
            </a:xfrm>
            <a:custGeom>
              <a:avLst/>
              <a:gdLst/>
              <a:ahLst/>
              <a:cxnLst/>
              <a:rect l="l" t="t" r="r" b="b"/>
              <a:pathLst>
                <a:path w="5273" h="5258" extrusionOk="0">
                  <a:moveTo>
                    <a:pt x="2644" y="1"/>
                  </a:moveTo>
                  <a:cubicBezTo>
                    <a:pt x="1188" y="1"/>
                    <a:pt x="0" y="1172"/>
                    <a:pt x="0" y="2629"/>
                  </a:cubicBezTo>
                  <a:cubicBezTo>
                    <a:pt x="0" y="4086"/>
                    <a:pt x="1188" y="5258"/>
                    <a:pt x="2644" y="5258"/>
                  </a:cubicBezTo>
                  <a:cubicBezTo>
                    <a:pt x="4101" y="5258"/>
                    <a:pt x="5273" y="4086"/>
                    <a:pt x="5273" y="2629"/>
                  </a:cubicBezTo>
                  <a:cubicBezTo>
                    <a:pt x="5273" y="1172"/>
                    <a:pt x="4101" y="1"/>
                    <a:pt x="26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3999800" y="4344395"/>
              <a:ext cx="354166" cy="355243"/>
            </a:xfrm>
            <a:custGeom>
              <a:avLst/>
              <a:gdLst/>
              <a:ahLst/>
              <a:cxnLst/>
              <a:rect l="l" t="t" r="r" b="b"/>
              <a:pathLst>
                <a:path w="5258" h="5274" extrusionOk="0">
                  <a:moveTo>
                    <a:pt x="2629" y="1"/>
                  </a:moveTo>
                  <a:cubicBezTo>
                    <a:pt x="1172" y="1"/>
                    <a:pt x="0" y="1173"/>
                    <a:pt x="0" y="2629"/>
                  </a:cubicBezTo>
                  <a:cubicBezTo>
                    <a:pt x="0" y="4086"/>
                    <a:pt x="1172" y="5274"/>
                    <a:pt x="2629" y="5274"/>
                  </a:cubicBezTo>
                  <a:cubicBezTo>
                    <a:pt x="4085" y="5274"/>
                    <a:pt x="5257" y="4086"/>
                    <a:pt x="5257" y="2629"/>
                  </a:cubicBezTo>
                  <a:cubicBezTo>
                    <a:pt x="5257" y="1173"/>
                    <a:pt x="4085" y="1"/>
                    <a:pt x="26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9"/>
          <p:cNvSpPr/>
          <p:nvPr/>
        </p:nvSpPr>
        <p:spPr>
          <a:xfrm>
            <a:off x="3456382" y="147098"/>
            <a:ext cx="211233" cy="211233"/>
          </a:xfrm>
          <a:custGeom>
            <a:avLst/>
            <a:gdLst/>
            <a:ahLst/>
            <a:cxnLst/>
            <a:rect l="l" t="t" r="r" b="b"/>
            <a:pathLst>
              <a:path w="3136" h="3136" extrusionOk="0">
                <a:moveTo>
                  <a:pt x="1077" y="0"/>
                </a:moveTo>
                <a:lnTo>
                  <a:pt x="1077" y="1077"/>
                </a:lnTo>
                <a:lnTo>
                  <a:pt x="0" y="1077"/>
                </a:lnTo>
                <a:lnTo>
                  <a:pt x="0" y="2074"/>
                </a:lnTo>
                <a:lnTo>
                  <a:pt x="1077" y="2074"/>
                </a:lnTo>
                <a:lnTo>
                  <a:pt x="1077" y="3135"/>
                </a:lnTo>
                <a:lnTo>
                  <a:pt x="2075" y="3135"/>
                </a:lnTo>
                <a:lnTo>
                  <a:pt x="2075" y="2074"/>
                </a:lnTo>
                <a:lnTo>
                  <a:pt x="3136" y="2074"/>
                </a:lnTo>
                <a:lnTo>
                  <a:pt x="3136" y="1077"/>
                </a:lnTo>
                <a:lnTo>
                  <a:pt x="2075" y="1077"/>
                </a:lnTo>
                <a:lnTo>
                  <a:pt x="207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9"/>
          <p:cNvSpPr/>
          <p:nvPr/>
        </p:nvSpPr>
        <p:spPr>
          <a:xfrm>
            <a:off x="-7240" y="-46965"/>
            <a:ext cx="2724957" cy="599354"/>
          </a:xfrm>
          <a:custGeom>
            <a:avLst/>
            <a:gdLst/>
            <a:ahLst/>
            <a:cxnLst/>
            <a:rect l="l" t="t" r="r" b="b"/>
            <a:pathLst>
              <a:path w="28802" h="6335" extrusionOk="0">
                <a:moveTo>
                  <a:pt x="1" y="1"/>
                </a:moveTo>
                <a:lnTo>
                  <a:pt x="1" y="6334"/>
                </a:lnTo>
                <a:cubicBezTo>
                  <a:pt x="1" y="6334"/>
                  <a:pt x="1149" y="2570"/>
                  <a:pt x="5345" y="2570"/>
                </a:cubicBezTo>
                <a:cubicBezTo>
                  <a:pt x="6363" y="2570"/>
                  <a:pt x="7559" y="2792"/>
                  <a:pt x="8962" y="3342"/>
                </a:cubicBezTo>
                <a:cubicBezTo>
                  <a:pt x="12499" y="4731"/>
                  <a:pt x="16085" y="6167"/>
                  <a:pt x="19446" y="6167"/>
                </a:cubicBezTo>
                <a:cubicBezTo>
                  <a:pt x="22902" y="6167"/>
                  <a:pt x="26121" y="4649"/>
                  <a:pt x="288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9"/>
          <p:cNvSpPr/>
          <p:nvPr/>
        </p:nvSpPr>
        <p:spPr>
          <a:xfrm>
            <a:off x="-215475" y="-298625"/>
            <a:ext cx="2521262" cy="1026235"/>
          </a:xfrm>
          <a:custGeom>
            <a:avLst/>
            <a:gdLst/>
            <a:ahLst/>
            <a:cxnLst/>
            <a:rect l="l" t="t" r="r" b="b"/>
            <a:pathLst>
              <a:path w="26649" h="10847" extrusionOk="0">
                <a:moveTo>
                  <a:pt x="26522" y="1"/>
                </a:moveTo>
                <a:cubicBezTo>
                  <a:pt x="25525" y="5511"/>
                  <a:pt x="22263" y="9422"/>
                  <a:pt x="17814" y="10467"/>
                </a:cubicBezTo>
                <a:cubicBezTo>
                  <a:pt x="17087" y="10635"/>
                  <a:pt x="16357" y="10717"/>
                  <a:pt x="15637" y="10717"/>
                </a:cubicBezTo>
                <a:cubicBezTo>
                  <a:pt x="12761" y="10717"/>
                  <a:pt x="10042" y="9414"/>
                  <a:pt x="8345" y="7110"/>
                </a:cubicBezTo>
                <a:cubicBezTo>
                  <a:pt x="7158" y="5495"/>
                  <a:pt x="5780" y="4592"/>
                  <a:pt x="4260" y="4418"/>
                </a:cubicBezTo>
                <a:cubicBezTo>
                  <a:pt x="4080" y="4398"/>
                  <a:pt x="3902" y="4388"/>
                  <a:pt x="3728" y="4388"/>
                </a:cubicBezTo>
                <a:cubicBezTo>
                  <a:pt x="1636" y="4388"/>
                  <a:pt x="15" y="5765"/>
                  <a:pt x="1" y="5780"/>
                </a:cubicBezTo>
                <a:lnTo>
                  <a:pt x="96" y="5875"/>
                </a:lnTo>
                <a:cubicBezTo>
                  <a:pt x="110" y="5860"/>
                  <a:pt x="1684" y="4517"/>
                  <a:pt x="3738" y="4517"/>
                </a:cubicBezTo>
                <a:cubicBezTo>
                  <a:pt x="3904" y="4517"/>
                  <a:pt x="4073" y="4526"/>
                  <a:pt x="4244" y="4545"/>
                </a:cubicBezTo>
                <a:cubicBezTo>
                  <a:pt x="5732" y="4719"/>
                  <a:pt x="7078" y="5606"/>
                  <a:pt x="8250" y="7189"/>
                </a:cubicBezTo>
                <a:cubicBezTo>
                  <a:pt x="9960" y="9517"/>
                  <a:pt x="12715" y="10847"/>
                  <a:pt x="15629" y="10847"/>
                </a:cubicBezTo>
                <a:cubicBezTo>
                  <a:pt x="16373" y="10847"/>
                  <a:pt x="17101" y="10768"/>
                  <a:pt x="17845" y="10593"/>
                </a:cubicBezTo>
                <a:cubicBezTo>
                  <a:pt x="22358" y="9548"/>
                  <a:pt x="25651" y="5590"/>
                  <a:pt x="26649" y="32"/>
                </a:cubicBezTo>
                <a:lnTo>
                  <a:pt x="26522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9" name="Google Shape;309;p9"/>
          <p:cNvGrpSpPr/>
          <p:nvPr/>
        </p:nvGrpSpPr>
        <p:grpSpPr>
          <a:xfrm>
            <a:off x="5541093" y="97169"/>
            <a:ext cx="738394" cy="599377"/>
            <a:chOff x="3745675" y="2338325"/>
            <a:chExt cx="237525" cy="192800"/>
          </a:xfrm>
        </p:grpSpPr>
        <p:sp>
          <p:nvSpPr>
            <p:cNvPr id="310" name="Google Shape;310;p9"/>
            <p:cNvSpPr/>
            <p:nvPr/>
          </p:nvSpPr>
          <p:spPr>
            <a:xfrm>
              <a:off x="3745675" y="2338325"/>
              <a:ext cx="230800" cy="176175"/>
            </a:xfrm>
            <a:custGeom>
              <a:avLst/>
              <a:gdLst/>
              <a:ahLst/>
              <a:cxnLst/>
              <a:rect l="l" t="t" r="r" b="b"/>
              <a:pathLst>
                <a:path w="9232" h="7047" extrusionOk="0">
                  <a:moveTo>
                    <a:pt x="4608" y="1"/>
                  </a:moveTo>
                  <a:lnTo>
                    <a:pt x="0" y="7047"/>
                  </a:lnTo>
                  <a:lnTo>
                    <a:pt x="9231" y="7047"/>
                  </a:lnTo>
                  <a:lnTo>
                    <a:pt x="46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3910325" y="2401675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1" y="143"/>
                    <a:pt x="1" y="333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33"/>
                  </a:cubicBezTo>
                  <a:cubicBezTo>
                    <a:pt x="666" y="143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3882225" y="2457875"/>
              <a:ext cx="16650" cy="16650"/>
            </a:xfrm>
            <a:custGeom>
              <a:avLst/>
              <a:gdLst/>
              <a:ahLst/>
              <a:cxnLst/>
              <a:rect l="l" t="t" r="r" b="b"/>
              <a:pathLst>
                <a:path w="666" h="666" extrusionOk="0">
                  <a:moveTo>
                    <a:pt x="333" y="0"/>
                  </a:moveTo>
                  <a:cubicBezTo>
                    <a:pt x="143" y="0"/>
                    <a:pt x="1" y="143"/>
                    <a:pt x="1" y="333"/>
                  </a:cubicBezTo>
                  <a:cubicBezTo>
                    <a:pt x="1" y="523"/>
                    <a:pt x="143" y="665"/>
                    <a:pt x="333" y="665"/>
                  </a:cubicBezTo>
                  <a:cubicBezTo>
                    <a:pt x="523" y="665"/>
                    <a:pt x="666" y="523"/>
                    <a:pt x="666" y="333"/>
                  </a:cubicBezTo>
                  <a:cubicBezTo>
                    <a:pt x="666" y="143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3938450" y="2457875"/>
              <a:ext cx="16650" cy="16650"/>
            </a:xfrm>
            <a:custGeom>
              <a:avLst/>
              <a:gdLst/>
              <a:ahLst/>
              <a:cxnLst/>
              <a:rect l="l" t="t" r="r" b="b"/>
              <a:pathLst>
                <a:path w="666" h="666" extrusionOk="0">
                  <a:moveTo>
                    <a:pt x="333" y="0"/>
                  </a:moveTo>
                  <a:cubicBezTo>
                    <a:pt x="143" y="0"/>
                    <a:pt x="0" y="143"/>
                    <a:pt x="0" y="333"/>
                  </a:cubicBezTo>
                  <a:cubicBezTo>
                    <a:pt x="0" y="523"/>
                    <a:pt x="143" y="665"/>
                    <a:pt x="333" y="665"/>
                  </a:cubicBezTo>
                  <a:cubicBezTo>
                    <a:pt x="523" y="665"/>
                    <a:pt x="665" y="523"/>
                    <a:pt x="665" y="333"/>
                  </a:cubicBezTo>
                  <a:cubicBezTo>
                    <a:pt x="665" y="143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3854125" y="2514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43"/>
                    <a:pt x="0" y="333"/>
                  </a:cubicBezTo>
                  <a:cubicBezTo>
                    <a:pt x="0" y="523"/>
                    <a:pt x="143" y="682"/>
                    <a:pt x="333" y="682"/>
                  </a:cubicBezTo>
                  <a:cubicBezTo>
                    <a:pt x="523" y="682"/>
                    <a:pt x="665" y="523"/>
                    <a:pt x="665" y="333"/>
                  </a:cubicBezTo>
                  <a:cubicBezTo>
                    <a:pt x="665" y="143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3910325" y="2514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43"/>
                    <a:pt x="1" y="333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33"/>
                  </a:cubicBezTo>
                  <a:cubicBezTo>
                    <a:pt x="666" y="143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3966550" y="2514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43"/>
                    <a:pt x="0" y="333"/>
                  </a:cubicBezTo>
                  <a:cubicBezTo>
                    <a:pt x="0" y="523"/>
                    <a:pt x="143" y="682"/>
                    <a:pt x="333" y="682"/>
                  </a:cubicBezTo>
                  <a:cubicBezTo>
                    <a:pt x="523" y="682"/>
                    <a:pt x="665" y="523"/>
                    <a:pt x="665" y="333"/>
                  </a:cubicBezTo>
                  <a:cubicBezTo>
                    <a:pt x="665" y="143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7" name="Google Shape;317;p9"/>
          <p:cNvSpPr/>
          <p:nvPr/>
        </p:nvSpPr>
        <p:spPr>
          <a:xfrm>
            <a:off x="7265150" y="97174"/>
            <a:ext cx="813065" cy="884655"/>
          </a:xfrm>
          <a:custGeom>
            <a:avLst/>
            <a:gdLst/>
            <a:ahLst/>
            <a:cxnLst/>
            <a:rect l="l" t="t" r="r" b="b"/>
            <a:pathLst>
              <a:path w="8282" h="9011" extrusionOk="0">
                <a:moveTo>
                  <a:pt x="7284" y="1"/>
                </a:moveTo>
                <a:cubicBezTo>
                  <a:pt x="6635" y="713"/>
                  <a:pt x="6683" y="1426"/>
                  <a:pt x="6699" y="1949"/>
                </a:cubicBezTo>
                <a:cubicBezTo>
                  <a:pt x="6730" y="2424"/>
                  <a:pt x="6730" y="2645"/>
                  <a:pt x="6461" y="2930"/>
                </a:cubicBezTo>
                <a:cubicBezTo>
                  <a:pt x="6208" y="3215"/>
                  <a:pt x="5986" y="3247"/>
                  <a:pt x="5511" y="3263"/>
                </a:cubicBezTo>
                <a:cubicBezTo>
                  <a:pt x="4988" y="3294"/>
                  <a:pt x="4276" y="3342"/>
                  <a:pt x="3643" y="4054"/>
                </a:cubicBezTo>
                <a:cubicBezTo>
                  <a:pt x="3009" y="4767"/>
                  <a:pt x="3041" y="5479"/>
                  <a:pt x="3057" y="6002"/>
                </a:cubicBezTo>
                <a:cubicBezTo>
                  <a:pt x="3088" y="6477"/>
                  <a:pt x="3088" y="6699"/>
                  <a:pt x="2819" y="6984"/>
                </a:cubicBezTo>
                <a:cubicBezTo>
                  <a:pt x="2566" y="7269"/>
                  <a:pt x="2344" y="7300"/>
                  <a:pt x="1869" y="7332"/>
                </a:cubicBezTo>
                <a:cubicBezTo>
                  <a:pt x="1363" y="7348"/>
                  <a:pt x="650" y="7395"/>
                  <a:pt x="1" y="8108"/>
                </a:cubicBezTo>
                <a:lnTo>
                  <a:pt x="1014" y="9010"/>
                </a:lnTo>
                <a:cubicBezTo>
                  <a:pt x="1268" y="8725"/>
                  <a:pt x="1489" y="8694"/>
                  <a:pt x="1964" y="8662"/>
                </a:cubicBezTo>
                <a:cubicBezTo>
                  <a:pt x="2471" y="8646"/>
                  <a:pt x="3183" y="8599"/>
                  <a:pt x="3833" y="7886"/>
                </a:cubicBezTo>
                <a:cubicBezTo>
                  <a:pt x="4466" y="7174"/>
                  <a:pt x="4434" y="6461"/>
                  <a:pt x="4403" y="5939"/>
                </a:cubicBezTo>
                <a:cubicBezTo>
                  <a:pt x="4387" y="5464"/>
                  <a:pt x="4387" y="5242"/>
                  <a:pt x="4640" y="4957"/>
                </a:cubicBezTo>
                <a:cubicBezTo>
                  <a:pt x="4909" y="4672"/>
                  <a:pt x="5131" y="4640"/>
                  <a:pt x="5590" y="4609"/>
                </a:cubicBezTo>
                <a:cubicBezTo>
                  <a:pt x="6113" y="4577"/>
                  <a:pt x="6825" y="4545"/>
                  <a:pt x="7474" y="3833"/>
                </a:cubicBezTo>
                <a:cubicBezTo>
                  <a:pt x="8108" y="3120"/>
                  <a:pt x="8076" y="2408"/>
                  <a:pt x="8044" y="1885"/>
                </a:cubicBezTo>
                <a:cubicBezTo>
                  <a:pt x="8029" y="1410"/>
                  <a:pt x="8029" y="1188"/>
                  <a:pt x="8282" y="903"/>
                </a:cubicBezTo>
                <a:lnTo>
                  <a:pt x="728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9"/>
          <p:cNvSpPr/>
          <p:nvPr/>
        </p:nvSpPr>
        <p:spPr>
          <a:xfrm>
            <a:off x="213576" y="1136626"/>
            <a:ext cx="738381" cy="698308"/>
          </a:xfrm>
          <a:custGeom>
            <a:avLst/>
            <a:gdLst/>
            <a:ahLst/>
            <a:cxnLst/>
            <a:rect l="l" t="t" r="r" b="b"/>
            <a:pathLst>
              <a:path w="6715" h="6351" extrusionOk="0">
                <a:moveTo>
                  <a:pt x="4080" y="1"/>
                </a:moveTo>
                <a:cubicBezTo>
                  <a:pt x="3128" y="1"/>
                  <a:pt x="2178" y="365"/>
                  <a:pt x="1458" y="1093"/>
                </a:cubicBezTo>
                <a:cubicBezTo>
                  <a:pt x="1" y="2534"/>
                  <a:pt x="1" y="4894"/>
                  <a:pt x="1458" y="6350"/>
                </a:cubicBezTo>
                <a:lnTo>
                  <a:pt x="2186" y="5606"/>
                </a:lnTo>
                <a:cubicBezTo>
                  <a:pt x="1157" y="4561"/>
                  <a:pt x="1157" y="2867"/>
                  <a:pt x="2186" y="1838"/>
                </a:cubicBezTo>
                <a:cubicBezTo>
                  <a:pt x="2708" y="1315"/>
                  <a:pt x="3393" y="1054"/>
                  <a:pt x="4078" y="1054"/>
                </a:cubicBezTo>
                <a:cubicBezTo>
                  <a:pt x="4763" y="1054"/>
                  <a:pt x="5448" y="1315"/>
                  <a:pt x="5970" y="1838"/>
                </a:cubicBezTo>
                <a:lnTo>
                  <a:pt x="6714" y="1093"/>
                </a:lnTo>
                <a:cubicBezTo>
                  <a:pt x="5986" y="365"/>
                  <a:pt x="5032" y="1"/>
                  <a:pt x="408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9" name="Google Shape;319;p9"/>
          <p:cNvGrpSpPr/>
          <p:nvPr/>
        </p:nvGrpSpPr>
        <p:grpSpPr>
          <a:xfrm>
            <a:off x="5629703" y="4770025"/>
            <a:ext cx="813169" cy="813106"/>
            <a:chOff x="2596525" y="1427900"/>
            <a:chExt cx="197175" cy="197150"/>
          </a:xfrm>
        </p:grpSpPr>
        <p:sp>
          <p:nvSpPr>
            <p:cNvPr id="320" name="Google Shape;320;p9"/>
            <p:cNvSpPr/>
            <p:nvPr/>
          </p:nvSpPr>
          <p:spPr>
            <a:xfrm>
              <a:off x="2779425" y="1610775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5" y="0"/>
                  </a:moveTo>
                  <a:cubicBezTo>
                    <a:pt x="127" y="0"/>
                    <a:pt x="0" y="127"/>
                    <a:pt x="0" y="285"/>
                  </a:cubicBezTo>
                  <a:cubicBezTo>
                    <a:pt x="0" y="444"/>
                    <a:pt x="127" y="570"/>
                    <a:pt x="285" y="570"/>
                  </a:cubicBezTo>
                  <a:cubicBezTo>
                    <a:pt x="443" y="570"/>
                    <a:pt x="570" y="444"/>
                    <a:pt x="570" y="285"/>
                  </a:cubicBezTo>
                  <a:cubicBezTo>
                    <a:pt x="570" y="127"/>
                    <a:pt x="443" y="0"/>
                    <a:pt x="2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2779425" y="1549825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5" y="0"/>
                  </a:moveTo>
                  <a:cubicBezTo>
                    <a:pt x="127" y="0"/>
                    <a:pt x="0" y="127"/>
                    <a:pt x="0" y="285"/>
                  </a:cubicBezTo>
                  <a:cubicBezTo>
                    <a:pt x="0" y="443"/>
                    <a:pt x="127" y="570"/>
                    <a:pt x="285" y="570"/>
                  </a:cubicBezTo>
                  <a:cubicBezTo>
                    <a:pt x="443" y="570"/>
                    <a:pt x="570" y="443"/>
                    <a:pt x="570" y="285"/>
                  </a:cubicBezTo>
                  <a:cubicBezTo>
                    <a:pt x="570" y="127"/>
                    <a:pt x="443" y="0"/>
                    <a:pt x="2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2779425" y="1488850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5" y="1"/>
                  </a:moveTo>
                  <a:cubicBezTo>
                    <a:pt x="127" y="1"/>
                    <a:pt x="0" y="127"/>
                    <a:pt x="0" y="286"/>
                  </a:cubicBezTo>
                  <a:cubicBezTo>
                    <a:pt x="0" y="444"/>
                    <a:pt x="127" y="571"/>
                    <a:pt x="285" y="571"/>
                  </a:cubicBezTo>
                  <a:cubicBezTo>
                    <a:pt x="443" y="571"/>
                    <a:pt x="570" y="444"/>
                    <a:pt x="570" y="286"/>
                  </a:cubicBezTo>
                  <a:cubicBezTo>
                    <a:pt x="570" y="127"/>
                    <a:pt x="443" y="1"/>
                    <a:pt x="2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2779425" y="1427900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5" y="0"/>
                  </a:moveTo>
                  <a:cubicBezTo>
                    <a:pt x="127" y="0"/>
                    <a:pt x="0" y="127"/>
                    <a:pt x="0" y="285"/>
                  </a:cubicBezTo>
                  <a:cubicBezTo>
                    <a:pt x="0" y="444"/>
                    <a:pt x="127" y="570"/>
                    <a:pt x="285" y="570"/>
                  </a:cubicBezTo>
                  <a:cubicBezTo>
                    <a:pt x="443" y="570"/>
                    <a:pt x="570" y="444"/>
                    <a:pt x="570" y="285"/>
                  </a:cubicBezTo>
                  <a:cubicBezTo>
                    <a:pt x="570" y="127"/>
                    <a:pt x="443" y="0"/>
                    <a:pt x="2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2718450" y="1610775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6" y="0"/>
                  </a:moveTo>
                  <a:cubicBezTo>
                    <a:pt x="127" y="0"/>
                    <a:pt x="1" y="127"/>
                    <a:pt x="1" y="285"/>
                  </a:cubicBezTo>
                  <a:cubicBezTo>
                    <a:pt x="1" y="444"/>
                    <a:pt x="127" y="570"/>
                    <a:pt x="286" y="570"/>
                  </a:cubicBezTo>
                  <a:cubicBezTo>
                    <a:pt x="444" y="570"/>
                    <a:pt x="571" y="444"/>
                    <a:pt x="571" y="285"/>
                  </a:cubicBezTo>
                  <a:cubicBezTo>
                    <a:pt x="571" y="127"/>
                    <a:pt x="444" y="0"/>
                    <a:pt x="2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2718450" y="1549825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6" y="0"/>
                  </a:moveTo>
                  <a:cubicBezTo>
                    <a:pt x="127" y="0"/>
                    <a:pt x="1" y="127"/>
                    <a:pt x="1" y="285"/>
                  </a:cubicBezTo>
                  <a:cubicBezTo>
                    <a:pt x="1" y="443"/>
                    <a:pt x="127" y="570"/>
                    <a:pt x="286" y="570"/>
                  </a:cubicBezTo>
                  <a:cubicBezTo>
                    <a:pt x="444" y="570"/>
                    <a:pt x="571" y="443"/>
                    <a:pt x="571" y="285"/>
                  </a:cubicBezTo>
                  <a:cubicBezTo>
                    <a:pt x="571" y="127"/>
                    <a:pt x="444" y="0"/>
                    <a:pt x="2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2718450" y="1488850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6" y="1"/>
                  </a:moveTo>
                  <a:cubicBezTo>
                    <a:pt x="127" y="1"/>
                    <a:pt x="1" y="127"/>
                    <a:pt x="1" y="286"/>
                  </a:cubicBezTo>
                  <a:cubicBezTo>
                    <a:pt x="1" y="444"/>
                    <a:pt x="127" y="571"/>
                    <a:pt x="286" y="571"/>
                  </a:cubicBezTo>
                  <a:cubicBezTo>
                    <a:pt x="444" y="571"/>
                    <a:pt x="571" y="444"/>
                    <a:pt x="571" y="286"/>
                  </a:cubicBezTo>
                  <a:cubicBezTo>
                    <a:pt x="571" y="127"/>
                    <a:pt x="444" y="1"/>
                    <a:pt x="2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2718450" y="1427900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6" y="0"/>
                  </a:moveTo>
                  <a:cubicBezTo>
                    <a:pt x="127" y="0"/>
                    <a:pt x="1" y="127"/>
                    <a:pt x="1" y="285"/>
                  </a:cubicBezTo>
                  <a:cubicBezTo>
                    <a:pt x="1" y="444"/>
                    <a:pt x="127" y="570"/>
                    <a:pt x="286" y="570"/>
                  </a:cubicBezTo>
                  <a:cubicBezTo>
                    <a:pt x="444" y="570"/>
                    <a:pt x="571" y="444"/>
                    <a:pt x="571" y="285"/>
                  </a:cubicBezTo>
                  <a:cubicBezTo>
                    <a:pt x="571" y="127"/>
                    <a:pt x="444" y="0"/>
                    <a:pt x="2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2657500" y="1610775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5" y="0"/>
                  </a:moveTo>
                  <a:cubicBezTo>
                    <a:pt x="127" y="0"/>
                    <a:pt x="0" y="127"/>
                    <a:pt x="0" y="285"/>
                  </a:cubicBezTo>
                  <a:cubicBezTo>
                    <a:pt x="0" y="444"/>
                    <a:pt x="127" y="570"/>
                    <a:pt x="285" y="570"/>
                  </a:cubicBezTo>
                  <a:cubicBezTo>
                    <a:pt x="444" y="570"/>
                    <a:pt x="570" y="444"/>
                    <a:pt x="570" y="285"/>
                  </a:cubicBezTo>
                  <a:cubicBezTo>
                    <a:pt x="570" y="127"/>
                    <a:pt x="444" y="0"/>
                    <a:pt x="2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2657500" y="1549825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5" y="0"/>
                  </a:moveTo>
                  <a:cubicBezTo>
                    <a:pt x="127" y="0"/>
                    <a:pt x="0" y="127"/>
                    <a:pt x="0" y="285"/>
                  </a:cubicBezTo>
                  <a:cubicBezTo>
                    <a:pt x="0" y="443"/>
                    <a:pt x="127" y="570"/>
                    <a:pt x="285" y="570"/>
                  </a:cubicBezTo>
                  <a:cubicBezTo>
                    <a:pt x="444" y="570"/>
                    <a:pt x="570" y="443"/>
                    <a:pt x="570" y="285"/>
                  </a:cubicBezTo>
                  <a:cubicBezTo>
                    <a:pt x="570" y="127"/>
                    <a:pt x="444" y="0"/>
                    <a:pt x="2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2657500" y="1488850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5" y="1"/>
                  </a:moveTo>
                  <a:cubicBezTo>
                    <a:pt x="127" y="1"/>
                    <a:pt x="0" y="127"/>
                    <a:pt x="0" y="286"/>
                  </a:cubicBezTo>
                  <a:cubicBezTo>
                    <a:pt x="0" y="444"/>
                    <a:pt x="127" y="571"/>
                    <a:pt x="285" y="571"/>
                  </a:cubicBezTo>
                  <a:cubicBezTo>
                    <a:pt x="444" y="571"/>
                    <a:pt x="570" y="444"/>
                    <a:pt x="570" y="286"/>
                  </a:cubicBezTo>
                  <a:cubicBezTo>
                    <a:pt x="570" y="127"/>
                    <a:pt x="444" y="1"/>
                    <a:pt x="2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2657500" y="1427900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5" y="0"/>
                  </a:moveTo>
                  <a:cubicBezTo>
                    <a:pt x="127" y="0"/>
                    <a:pt x="0" y="127"/>
                    <a:pt x="0" y="285"/>
                  </a:cubicBezTo>
                  <a:cubicBezTo>
                    <a:pt x="0" y="444"/>
                    <a:pt x="127" y="570"/>
                    <a:pt x="285" y="570"/>
                  </a:cubicBezTo>
                  <a:cubicBezTo>
                    <a:pt x="444" y="570"/>
                    <a:pt x="570" y="444"/>
                    <a:pt x="570" y="285"/>
                  </a:cubicBezTo>
                  <a:cubicBezTo>
                    <a:pt x="570" y="127"/>
                    <a:pt x="444" y="0"/>
                    <a:pt x="2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2596525" y="1610775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6" y="0"/>
                  </a:moveTo>
                  <a:cubicBezTo>
                    <a:pt x="128" y="0"/>
                    <a:pt x="1" y="127"/>
                    <a:pt x="1" y="285"/>
                  </a:cubicBezTo>
                  <a:cubicBezTo>
                    <a:pt x="1" y="444"/>
                    <a:pt x="128" y="570"/>
                    <a:pt x="286" y="570"/>
                  </a:cubicBezTo>
                  <a:cubicBezTo>
                    <a:pt x="444" y="570"/>
                    <a:pt x="571" y="444"/>
                    <a:pt x="571" y="285"/>
                  </a:cubicBezTo>
                  <a:cubicBezTo>
                    <a:pt x="571" y="127"/>
                    <a:pt x="444" y="0"/>
                    <a:pt x="2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2596525" y="1549825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6" y="0"/>
                  </a:moveTo>
                  <a:cubicBezTo>
                    <a:pt x="128" y="0"/>
                    <a:pt x="1" y="127"/>
                    <a:pt x="1" y="285"/>
                  </a:cubicBezTo>
                  <a:cubicBezTo>
                    <a:pt x="1" y="443"/>
                    <a:pt x="128" y="570"/>
                    <a:pt x="286" y="570"/>
                  </a:cubicBezTo>
                  <a:cubicBezTo>
                    <a:pt x="444" y="570"/>
                    <a:pt x="571" y="443"/>
                    <a:pt x="571" y="285"/>
                  </a:cubicBezTo>
                  <a:cubicBezTo>
                    <a:pt x="571" y="127"/>
                    <a:pt x="444" y="0"/>
                    <a:pt x="2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2596525" y="1488850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6" y="1"/>
                  </a:moveTo>
                  <a:cubicBezTo>
                    <a:pt x="128" y="1"/>
                    <a:pt x="1" y="127"/>
                    <a:pt x="1" y="286"/>
                  </a:cubicBezTo>
                  <a:cubicBezTo>
                    <a:pt x="1" y="444"/>
                    <a:pt x="128" y="571"/>
                    <a:pt x="286" y="571"/>
                  </a:cubicBezTo>
                  <a:cubicBezTo>
                    <a:pt x="444" y="571"/>
                    <a:pt x="571" y="444"/>
                    <a:pt x="571" y="286"/>
                  </a:cubicBezTo>
                  <a:cubicBezTo>
                    <a:pt x="571" y="127"/>
                    <a:pt x="444" y="1"/>
                    <a:pt x="2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2596525" y="1427900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6" y="0"/>
                  </a:moveTo>
                  <a:cubicBezTo>
                    <a:pt x="128" y="0"/>
                    <a:pt x="1" y="127"/>
                    <a:pt x="1" y="285"/>
                  </a:cubicBezTo>
                  <a:cubicBezTo>
                    <a:pt x="1" y="444"/>
                    <a:pt x="128" y="570"/>
                    <a:pt x="286" y="570"/>
                  </a:cubicBezTo>
                  <a:cubicBezTo>
                    <a:pt x="444" y="570"/>
                    <a:pt x="571" y="444"/>
                    <a:pt x="571" y="285"/>
                  </a:cubicBezTo>
                  <a:cubicBezTo>
                    <a:pt x="571" y="127"/>
                    <a:pt x="444" y="0"/>
                    <a:pt x="2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336;p9"/>
          <p:cNvGrpSpPr/>
          <p:nvPr/>
        </p:nvGrpSpPr>
        <p:grpSpPr>
          <a:xfrm>
            <a:off x="1694016" y="4201310"/>
            <a:ext cx="1069171" cy="1069106"/>
            <a:chOff x="2406525" y="2325675"/>
            <a:chExt cx="410525" cy="410500"/>
          </a:xfrm>
        </p:grpSpPr>
        <p:sp>
          <p:nvSpPr>
            <p:cNvPr id="337" name="Google Shape;337;p9"/>
            <p:cNvSpPr/>
            <p:nvPr/>
          </p:nvSpPr>
          <p:spPr>
            <a:xfrm>
              <a:off x="2493225" y="2331200"/>
              <a:ext cx="14675" cy="11500"/>
            </a:xfrm>
            <a:custGeom>
              <a:avLst/>
              <a:gdLst/>
              <a:ahLst/>
              <a:cxnLst/>
              <a:rect l="l" t="t" r="r" b="b"/>
              <a:pathLst>
                <a:path w="587" h="460" extrusionOk="0">
                  <a:moveTo>
                    <a:pt x="570" y="1"/>
                  </a:moveTo>
                  <a:cubicBezTo>
                    <a:pt x="365" y="112"/>
                    <a:pt x="190" y="222"/>
                    <a:pt x="0" y="333"/>
                  </a:cubicBezTo>
                  <a:cubicBezTo>
                    <a:pt x="64" y="412"/>
                    <a:pt x="143" y="460"/>
                    <a:pt x="254" y="460"/>
                  </a:cubicBezTo>
                  <a:cubicBezTo>
                    <a:pt x="444" y="460"/>
                    <a:pt x="586" y="302"/>
                    <a:pt x="586" y="112"/>
                  </a:cubicBezTo>
                  <a:cubicBezTo>
                    <a:pt x="586" y="80"/>
                    <a:pt x="586" y="32"/>
                    <a:pt x="5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2547450" y="2325675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1" y="158"/>
                    <a:pt x="1" y="348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8"/>
                  </a:cubicBezTo>
                  <a:cubicBezTo>
                    <a:pt x="666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2603650" y="2325675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1" y="158"/>
                    <a:pt x="1" y="348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8"/>
                  </a:cubicBezTo>
                  <a:cubicBezTo>
                    <a:pt x="666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2659875" y="2325675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0" y="158"/>
                    <a:pt x="0" y="348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8"/>
                  </a:cubicBezTo>
                  <a:cubicBezTo>
                    <a:pt x="665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2716075" y="2332000"/>
              <a:ext cx="14275" cy="10700"/>
            </a:xfrm>
            <a:custGeom>
              <a:avLst/>
              <a:gdLst/>
              <a:ahLst/>
              <a:cxnLst/>
              <a:rect l="l" t="t" r="r" b="b"/>
              <a:pathLst>
                <a:path w="571" h="428" extrusionOk="0">
                  <a:moveTo>
                    <a:pt x="17" y="0"/>
                  </a:moveTo>
                  <a:cubicBezTo>
                    <a:pt x="1" y="16"/>
                    <a:pt x="1" y="48"/>
                    <a:pt x="1" y="80"/>
                  </a:cubicBezTo>
                  <a:cubicBezTo>
                    <a:pt x="1" y="270"/>
                    <a:pt x="143" y="428"/>
                    <a:pt x="333" y="428"/>
                  </a:cubicBezTo>
                  <a:cubicBezTo>
                    <a:pt x="428" y="428"/>
                    <a:pt x="507" y="380"/>
                    <a:pt x="571" y="333"/>
                  </a:cubicBezTo>
                  <a:cubicBezTo>
                    <a:pt x="381" y="206"/>
                    <a:pt x="207" y="95"/>
                    <a:pt x="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2463125" y="23818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2519350" y="23818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0" y="159"/>
                    <a:pt x="0" y="349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9"/>
                  </a:cubicBezTo>
                  <a:cubicBezTo>
                    <a:pt x="665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2575550" y="23818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2631775" y="23818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0" y="159"/>
                    <a:pt x="0" y="349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9"/>
                  </a:cubicBezTo>
                  <a:cubicBezTo>
                    <a:pt x="665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2687975" y="23818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2744175" y="23818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2435025" y="2438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2491250" y="2438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2"/>
                    <a:pt x="333" y="682"/>
                  </a:cubicBezTo>
                  <a:cubicBezTo>
                    <a:pt x="523" y="682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2547450" y="2438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2603650" y="2438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2659875" y="2438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2"/>
                    <a:pt x="333" y="682"/>
                  </a:cubicBezTo>
                  <a:cubicBezTo>
                    <a:pt x="523" y="682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2716075" y="2438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2772300" y="2438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2"/>
                    <a:pt x="333" y="682"/>
                  </a:cubicBezTo>
                  <a:cubicBezTo>
                    <a:pt x="523" y="682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2406525" y="2494300"/>
              <a:ext cx="17050" cy="17025"/>
            </a:xfrm>
            <a:custGeom>
              <a:avLst/>
              <a:gdLst/>
              <a:ahLst/>
              <a:cxnLst/>
              <a:rect l="l" t="t" r="r" b="b"/>
              <a:pathLst>
                <a:path w="682" h="681" extrusionOk="0">
                  <a:moveTo>
                    <a:pt x="349" y="0"/>
                  </a:moveTo>
                  <a:cubicBezTo>
                    <a:pt x="159" y="0"/>
                    <a:pt x="1" y="158"/>
                    <a:pt x="1" y="348"/>
                  </a:cubicBezTo>
                  <a:cubicBezTo>
                    <a:pt x="1" y="523"/>
                    <a:pt x="159" y="681"/>
                    <a:pt x="349" y="681"/>
                  </a:cubicBezTo>
                  <a:cubicBezTo>
                    <a:pt x="539" y="681"/>
                    <a:pt x="682" y="523"/>
                    <a:pt x="682" y="348"/>
                  </a:cubicBezTo>
                  <a:cubicBezTo>
                    <a:pt x="682" y="158"/>
                    <a:pt x="539" y="0"/>
                    <a:pt x="3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2463125" y="2494300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1" y="158"/>
                    <a:pt x="1" y="348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8"/>
                  </a:cubicBezTo>
                  <a:cubicBezTo>
                    <a:pt x="666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2519350" y="2494300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0" y="158"/>
                    <a:pt x="0" y="348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8"/>
                  </a:cubicBezTo>
                  <a:cubicBezTo>
                    <a:pt x="665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2575550" y="2494300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1" y="158"/>
                    <a:pt x="1" y="348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8"/>
                  </a:cubicBezTo>
                  <a:cubicBezTo>
                    <a:pt x="666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2631775" y="2494300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0" y="158"/>
                    <a:pt x="0" y="348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8"/>
                  </a:cubicBezTo>
                  <a:cubicBezTo>
                    <a:pt x="665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2687975" y="2494300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1" y="158"/>
                    <a:pt x="1" y="348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8"/>
                  </a:cubicBezTo>
                  <a:cubicBezTo>
                    <a:pt x="666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2744175" y="2494300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1" y="158"/>
                    <a:pt x="1" y="348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8"/>
                  </a:cubicBezTo>
                  <a:cubicBezTo>
                    <a:pt x="666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2800400" y="2494300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0" y="158"/>
                    <a:pt x="0" y="348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8"/>
                  </a:cubicBezTo>
                  <a:cubicBezTo>
                    <a:pt x="665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2435025" y="25505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2491250" y="25505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2547450" y="25505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2603650" y="25505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2659875" y="25505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2716075" y="25505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2772300" y="25505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2410100" y="2606700"/>
              <a:ext cx="13475" cy="16650"/>
            </a:xfrm>
            <a:custGeom>
              <a:avLst/>
              <a:gdLst/>
              <a:ahLst/>
              <a:cxnLst/>
              <a:rect l="l" t="t" r="r" b="b"/>
              <a:pathLst>
                <a:path w="539" h="666" extrusionOk="0">
                  <a:moveTo>
                    <a:pt x="206" y="1"/>
                  </a:moveTo>
                  <a:cubicBezTo>
                    <a:pt x="127" y="1"/>
                    <a:pt x="64" y="33"/>
                    <a:pt x="0" y="80"/>
                  </a:cubicBezTo>
                  <a:cubicBezTo>
                    <a:pt x="79" y="270"/>
                    <a:pt x="174" y="476"/>
                    <a:pt x="269" y="666"/>
                  </a:cubicBezTo>
                  <a:cubicBezTo>
                    <a:pt x="428" y="634"/>
                    <a:pt x="539" y="508"/>
                    <a:pt x="539" y="333"/>
                  </a:cubicBezTo>
                  <a:cubicBezTo>
                    <a:pt x="539" y="159"/>
                    <a:pt x="396" y="1"/>
                    <a:pt x="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2463125" y="26067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2519350" y="26067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2"/>
                    <a:pt x="333" y="682"/>
                  </a:cubicBezTo>
                  <a:cubicBezTo>
                    <a:pt x="523" y="682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2575550" y="26067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2631775" y="26067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2"/>
                    <a:pt x="333" y="682"/>
                  </a:cubicBezTo>
                  <a:cubicBezTo>
                    <a:pt x="523" y="682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2687975" y="26067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2744175" y="26067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2800400" y="2606700"/>
              <a:ext cx="12300" cy="16275"/>
            </a:xfrm>
            <a:custGeom>
              <a:avLst/>
              <a:gdLst/>
              <a:ahLst/>
              <a:cxnLst/>
              <a:rect l="l" t="t" r="r" b="b"/>
              <a:pathLst>
                <a:path w="492" h="651" extrusionOk="0">
                  <a:moveTo>
                    <a:pt x="333" y="1"/>
                  </a:moveTo>
                  <a:cubicBezTo>
                    <a:pt x="143" y="1"/>
                    <a:pt x="0" y="159"/>
                    <a:pt x="0" y="333"/>
                  </a:cubicBezTo>
                  <a:cubicBezTo>
                    <a:pt x="0" y="492"/>
                    <a:pt x="79" y="603"/>
                    <a:pt x="222" y="650"/>
                  </a:cubicBezTo>
                  <a:cubicBezTo>
                    <a:pt x="317" y="460"/>
                    <a:pt x="412" y="254"/>
                    <a:pt x="491" y="48"/>
                  </a:cubicBezTo>
                  <a:cubicBezTo>
                    <a:pt x="444" y="17"/>
                    <a:pt x="396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2443350" y="2662925"/>
              <a:ext cx="8325" cy="9525"/>
            </a:xfrm>
            <a:custGeom>
              <a:avLst/>
              <a:gdLst/>
              <a:ahLst/>
              <a:cxnLst/>
              <a:rect l="l" t="t" r="r" b="b"/>
              <a:pathLst>
                <a:path w="333" h="381" extrusionOk="0">
                  <a:moveTo>
                    <a:pt x="0" y="0"/>
                  </a:moveTo>
                  <a:cubicBezTo>
                    <a:pt x="111" y="127"/>
                    <a:pt x="222" y="254"/>
                    <a:pt x="333" y="380"/>
                  </a:cubicBezTo>
                  <a:cubicBezTo>
                    <a:pt x="333" y="364"/>
                    <a:pt x="333" y="349"/>
                    <a:pt x="333" y="333"/>
                  </a:cubicBezTo>
                  <a:cubicBezTo>
                    <a:pt x="333" y="159"/>
                    <a:pt x="19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2491250" y="266292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0" y="159"/>
                    <a:pt x="0" y="349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9"/>
                  </a:cubicBezTo>
                  <a:cubicBezTo>
                    <a:pt x="665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2547450" y="266292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2603650" y="266292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2659875" y="266292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0" y="159"/>
                    <a:pt x="0" y="349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9"/>
                  </a:cubicBezTo>
                  <a:cubicBezTo>
                    <a:pt x="665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2716075" y="266292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2772300" y="2663325"/>
              <a:ext cx="6750" cy="7925"/>
            </a:xfrm>
            <a:custGeom>
              <a:avLst/>
              <a:gdLst/>
              <a:ahLst/>
              <a:cxnLst/>
              <a:rect l="l" t="t" r="r" b="b"/>
              <a:pathLst>
                <a:path w="270" h="317" extrusionOk="0">
                  <a:moveTo>
                    <a:pt x="269" y="0"/>
                  </a:moveTo>
                  <a:cubicBezTo>
                    <a:pt x="111" y="16"/>
                    <a:pt x="0" y="158"/>
                    <a:pt x="0" y="317"/>
                  </a:cubicBezTo>
                  <a:cubicBezTo>
                    <a:pt x="95" y="206"/>
                    <a:pt x="190" y="111"/>
                    <a:pt x="2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2520925" y="2719125"/>
              <a:ext cx="15075" cy="9525"/>
            </a:xfrm>
            <a:custGeom>
              <a:avLst/>
              <a:gdLst/>
              <a:ahLst/>
              <a:cxnLst/>
              <a:rect l="l" t="t" r="r" b="b"/>
              <a:pathLst>
                <a:path w="603" h="381" extrusionOk="0">
                  <a:moveTo>
                    <a:pt x="270" y="1"/>
                  </a:moveTo>
                  <a:cubicBezTo>
                    <a:pt x="159" y="1"/>
                    <a:pt x="64" y="48"/>
                    <a:pt x="1" y="127"/>
                  </a:cubicBezTo>
                  <a:cubicBezTo>
                    <a:pt x="207" y="222"/>
                    <a:pt x="397" y="301"/>
                    <a:pt x="602" y="381"/>
                  </a:cubicBezTo>
                  <a:cubicBezTo>
                    <a:pt x="602" y="365"/>
                    <a:pt x="602" y="349"/>
                    <a:pt x="602" y="349"/>
                  </a:cubicBezTo>
                  <a:cubicBezTo>
                    <a:pt x="602" y="159"/>
                    <a:pt x="460" y="1"/>
                    <a:pt x="2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2575550" y="271912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2631775" y="271912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2687975" y="2719125"/>
              <a:ext cx="14275" cy="9125"/>
            </a:xfrm>
            <a:custGeom>
              <a:avLst/>
              <a:gdLst/>
              <a:ahLst/>
              <a:cxnLst/>
              <a:rect l="l" t="t" r="r" b="b"/>
              <a:pathLst>
                <a:path w="571" h="365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349"/>
                    <a:pt x="1" y="349"/>
                    <a:pt x="1" y="365"/>
                  </a:cubicBezTo>
                  <a:cubicBezTo>
                    <a:pt x="191" y="286"/>
                    <a:pt x="381" y="206"/>
                    <a:pt x="571" y="111"/>
                  </a:cubicBezTo>
                  <a:cubicBezTo>
                    <a:pt x="523" y="48"/>
                    <a:pt x="428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bg>
      <p:bgPr>
        <a:solidFill>
          <a:schemeClr val="accent6"/>
        </a:solidFill>
        <a:effectLst/>
      </p:bgPr>
    </p:bg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14"/>
          <p:cNvSpPr/>
          <p:nvPr/>
        </p:nvSpPr>
        <p:spPr>
          <a:xfrm flipH="1">
            <a:off x="5899091" y="-1524"/>
            <a:ext cx="3259594" cy="716916"/>
          </a:xfrm>
          <a:custGeom>
            <a:avLst/>
            <a:gdLst/>
            <a:ahLst/>
            <a:cxnLst/>
            <a:rect l="l" t="t" r="r" b="b"/>
            <a:pathLst>
              <a:path w="28802" h="6335" extrusionOk="0">
                <a:moveTo>
                  <a:pt x="1" y="1"/>
                </a:moveTo>
                <a:lnTo>
                  <a:pt x="1" y="6334"/>
                </a:lnTo>
                <a:cubicBezTo>
                  <a:pt x="1" y="6334"/>
                  <a:pt x="1149" y="2570"/>
                  <a:pt x="5345" y="2570"/>
                </a:cubicBezTo>
                <a:cubicBezTo>
                  <a:pt x="6363" y="2570"/>
                  <a:pt x="7559" y="2792"/>
                  <a:pt x="8962" y="3342"/>
                </a:cubicBezTo>
                <a:cubicBezTo>
                  <a:pt x="12499" y="4731"/>
                  <a:pt x="16085" y="6167"/>
                  <a:pt x="19446" y="6167"/>
                </a:cubicBezTo>
                <a:cubicBezTo>
                  <a:pt x="22902" y="6167"/>
                  <a:pt x="26121" y="4649"/>
                  <a:pt x="288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4"/>
          <p:cNvSpPr/>
          <p:nvPr/>
        </p:nvSpPr>
        <p:spPr>
          <a:xfrm flipH="1">
            <a:off x="6391841" y="-302548"/>
            <a:ext cx="3015934" cy="1227528"/>
          </a:xfrm>
          <a:custGeom>
            <a:avLst/>
            <a:gdLst/>
            <a:ahLst/>
            <a:cxnLst/>
            <a:rect l="l" t="t" r="r" b="b"/>
            <a:pathLst>
              <a:path w="26649" h="10847" extrusionOk="0">
                <a:moveTo>
                  <a:pt x="26522" y="1"/>
                </a:moveTo>
                <a:cubicBezTo>
                  <a:pt x="25525" y="5511"/>
                  <a:pt x="22263" y="9422"/>
                  <a:pt x="17814" y="10467"/>
                </a:cubicBezTo>
                <a:cubicBezTo>
                  <a:pt x="17087" y="10635"/>
                  <a:pt x="16357" y="10717"/>
                  <a:pt x="15637" y="10717"/>
                </a:cubicBezTo>
                <a:cubicBezTo>
                  <a:pt x="12761" y="10717"/>
                  <a:pt x="10042" y="9414"/>
                  <a:pt x="8345" y="7110"/>
                </a:cubicBezTo>
                <a:cubicBezTo>
                  <a:pt x="7158" y="5495"/>
                  <a:pt x="5780" y="4592"/>
                  <a:pt x="4260" y="4418"/>
                </a:cubicBezTo>
                <a:cubicBezTo>
                  <a:pt x="4080" y="4398"/>
                  <a:pt x="3902" y="4388"/>
                  <a:pt x="3728" y="4388"/>
                </a:cubicBezTo>
                <a:cubicBezTo>
                  <a:pt x="1636" y="4388"/>
                  <a:pt x="15" y="5765"/>
                  <a:pt x="1" y="5780"/>
                </a:cubicBezTo>
                <a:lnTo>
                  <a:pt x="96" y="5875"/>
                </a:lnTo>
                <a:cubicBezTo>
                  <a:pt x="110" y="5860"/>
                  <a:pt x="1684" y="4517"/>
                  <a:pt x="3738" y="4517"/>
                </a:cubicBezTo>
                <a:cubicBezTo>
                  <a:pt x="3904" y="4517"/>
                  <a:pt x="4073" y="4526"/>
                  <a:pt x="4244" y="4545"/>
                </a:cubicBezTo>
                <a:cubicBezTo>
                  <a:pt x="5732" y="4719"/>
                  <a:pt x="7078" y="5606"/>
                  <a:pt x="8250" y="7189"/>
                </a:cubicBezTo>
                <a:cubicBezTo>
                  <a:pt x="9960" y="9517"/>
                  <a:pt x="12715" y="10847"/>
                  <a:pt x="15629" y="10847"/>
                </a:cubicBezTo>
                <a:cubicBezTo>
                  <a:pt x="16373" y="10847"/>
                  <a:pt x="17101" y="10768"/>
                  <a:pt x="17845" y="10593"/>
                </a:cubicBezTo>
                <a:cubicBezTo>
                  <a:pt x="22358" y="9548"/>
                  <a:pt x="25651" y="5590"/>
                  <a:pt x="26649" y="32"/>
                </a:cubicBezTo>
                <a:lnTo>
                  <a:pt x="26522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4"/>
          <p:cNvSpPr/>
          <p:nvPr/>
        </p:nvSpPr>
        <p:spPr>
          <a:xfrm>
            <a:off x="918798" y="4716966"/>
            <a:ext cx="3117441" cy="442438"/>
          </a:xfrm>
          <a:custGeom>
            <a:avLst/>
            <a:gdLst/>
            <a:ahLst/>
            <a:cxnLst/>
            <a:rect l="l" t="t" r="r" b="b"/>
            <a:pathLst>
              <a:path w="26950" h="3825" extrusionOk="0">
                <a:moveTo>
                  <a:pt x="7181" y="0"/>
                </a:moveTo>
                <a:cubicBezTo>
                  <a:pt x="2039" y="0"/>
                  <a:pt x="0" y="3824"/>
                  <a:pt x="0" y="3824"/>
                </a:cubicBezTo>
                <a:lnTo>
                  <a:pt x="26949" y="3824"/>
                </a:lnTo>
                <a:cubicBezTo>
                  <a:pt x="25556" y="2076"/>
                  <a:pt x="24208" y="1682"/>
                  <a:pt x="22589" y="1682"/>
                </a:cubicBezTo>
                <a:cubicBezTo>
                  <a:pt x="21265" y="1682"/>
                  <a:pt x="19759" y="1945"/>
                  <a:pt x="17898" y="1945"/>
                </a:cubicBezTo>
                <a:cubicBezTo>
                  <a:pt x="16162" y="1945"/>
                  <a:pt x="14117" y="1716"/>
                  <a:pt x="11622" y="832"/>
                </a:cubicBezTo>
                <a:cubicBezTo>
                  <a:pt x="9938" y="238"/>
                  <a:pt x="8463" y="0"/>
                  <a:pt x="7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" name="Google Shape;434;p14"/>
          <p:cNvGrpSpPr/>
          <p:nvPr/>
        </p:nvGrpSpPr>
        <p:grpSpPr>
          <a:xfrm>
            <a:off x="7989163" y="4138697"/>
            <a:ext cx="883237" cy="716927"/>
            <a:chOff x="3745675" y="2338325"/>
            <a:chExt cx="237525" cy="192800"/>
          </a:xfrm>
        </p:grpSpPr>
        <p:sp>
          <p:nvSpPr>
            <p:cNvPr id="435" name="Google Shape;435;p14"/>
            <p:cNvSpPr/>
            <p:nvPr/>
          </p:nvSpPr>
          <p:spPr>
            <a:xfrm>
              <a:off x="3745675" y="2338325"/>
              <a:ext cx="230800" cy="176175"/>
            </a:xfrm>
            <a:custGeom>
              <a:avLst/>
              <a:gdLst/>
              <a:ahLst/>
              <a:cxnLst/>
              <a:rect l="l" t="t" r="r" b="b"/>
              <a:pathLst>
                <a:path w="9232" h="7047" extrusionOk="0">
                  <a:moveTo>
                    <a:pt x="4608" y="1"/>
                  </a:moveTo>
                  <a:lnTo>
                    <a:pt x="0" y="7047"/>
                  </a:lnTo>
                  <a:lnTo>
                    <a:pt x="9231" y="7047"/>
                  </a:lnTo>
                  <a:lnTo>
                    <a:pt x="46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4"/>
            <p:cNvSpPr/>
            <p:nvPr/>
          </p:nvSpPr>
          <p:spPr>
            <a:xfrm>
              <a:off x="3910325" y="2401675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1" y="143"/>
                    <a:pt x="1" y="333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33"/>
                  </a:cubicBezTo>
                  <a:cubicBezTo>
                    <a:pt x="666" y="143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4"/>
            <p:cNvSpPr/>
            <p:nvPr/>
          </p:nvSpPr>
          <p:spPr>
            <a:xfrm>
              <a:off x="3882225" y="2457875"/>
              <a:ext cx="16650" cy="16650"/>
            </a:xfrm>
            <a:custGeom>
              <a:avLst/>
              <a:gdLst/>
              <a:ahLst/>
              <a:cxnLst/>
              <a:rect l="l" t="t" r="r" b="b"/>
              <a:pathLst>
                <a:path w="666" h="666" extrusionOk="0">
                  <a:moveTo>
                    <a:pt x="333" y="0"/>
                  </a:moveTo>
                  <a:cubicBezTo>
                    <a:pt x="143" y="0"/>
                    <a:pt x="1" y="143"/>
                    <a:pt x="1" y="333"/>
                  </a:cubicBezTo>
                  <a:cubicBezTo>
                    <a:pt x="1" y="523"/>
                    <a:pt x="143" y="665"/>
                    <a:pt x="333" y="665"/>
                  </a:cubicBezTo>
                  <a:cubicBezTo>
                    <a:pt x="523" y="665"/>
                    <a:pt x="666" y="523"/>
                    <a:pt x="666" y="333"/>
                  </a:cubicBezTo>
                  <a:cubicBezTo>
                    <a:pt x="666" y="143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4"/>
            <p:cNvSpPr/>
            <p:nvPr/>
          </p:nvSpPr>
          <p:spPr>
            <a:xfrm>
              <a:off x="3938450" y="2457875"/>
              <a:ext cx="16650" cy="16650"/>
            </a:xfrm>
            <a:custGeom>
              <a:avLst/>
              <a:gdLst/>
              <a:ahLst/>
              <a:cxnLst/>
              <a:rect l="l" t="t" r="r" b="b"/>
              <a:pathLst>
                <a:path w="666" h="666" extrusionOk="0">
                  <a:moveTo>
                    <a:pt x="333" y="0"/>
                  </a:moveTo>
                  <a:cubicBezTo>
                    <a:pt x="143" y="0"/>
                    <a:pt x="0" y="143"/>
                    <a:pt x="0" y="333"/>
                  </a:cubicBezTo>
                  <a:cubicBezTo>
                    <a:pt x="0" y="523"/>
                    <a:pt x="143" y="665"/>
                    <a:pt x="333" y="665"/>
                  </a:cubicBezTo>
                  <a:cubicBezTo>
                    <a:pt x="523" y="665"/>
                    <a:pt x="665" y="523"/>
                    <a:pt x="665" y="333"/>
                  </a:cubicBezTo>
                  <a:cubicBezTo>
                    <a:pt x="665" y="143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4"/>
            <p:cNvSpPr/>
            <p:nvPr/>
          </p:nvSpPr>
          <p:spPr>
            <a:xfrm>
              <a:off x="3854125" y="2514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43"/>
                    <a:pt x="0" y="333"/>
                  </a:cubicBezTo>
                  <a:cubicBezTo>
                    <a:pt x="0" y="523"/>
                    <a:pt x="143" y="682"/>
                    <a:pt x="333" y="682"/>
                  </a:cubicBezTo>
                  <a:cubicBezTo>
                    <a:pt x="523" y="682"/>
                    <a:pt x="665" y="523"/>
                    <a:pt x="665" y="333"/>
                  </a:cubicBezTo>
                  <a:cubicBezTo>
                    <a:pt x="665" y="143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3910325" y="2514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43"/>
                    <a:pt x="1" y="333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33"/>
                  </a:cubicBezTo>
                  <a:cubicBezTo>
                    <a:pt x="666" y="143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4"/>
            <p:cNvSpPr/>
            <p:nvPr/>
          </p:nvSpPr>
          <p:spPr>
            <a:xfrm>
              <a:off x="3966550" y="2514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43"/>
                    <a:pt x="0" y="333"/>
                  </a:cubicBezTo>
                  <a:cubicBezTo>
                    <a:pt x="0" y="523"/>
                    <a:pt x="143" y="682"/>
                    <a:pt x="333" y="682"/>
                  </a:cubicBezTo>
                  <a:cubicBezTo>
                    <a:pt x="523" y="682"/>
                    <a:pt x="665" y="523"/>
                    <a:pt x="665" y="333"/>
                  </a:cubicBezTo>
                  <a:cubicBezTo>
                    <a:pt x="665" y="143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14"/>
          <p:cNvGrpSpPr/>
          <p:nvPr/>
        </p:nvGrpSpPr>
        <p:grpSpPr>
          <a:xfrm>
            <a:off x="3728263" y="-482099"/>
            <a:ext cx="1407157" cy="1407071"/>
            <a:chOff x="2406525" y="2325675"/>
            <a:chExt cx="410525" cy="410500"/>
          </a:xfrm>
        </p:grpSpPr>
        <p:sp>
          <p:nvSpPr>
            <p:cNvPr id="443" name="Google Shape;443;p14"/>
            <p:cNvSpPr/>
            <p:nvPr/>
          </p:nvSpPr>
          <p:spPr>
            <a:xfrm>
              <a:off x="2493225" y="2331200"/>
              <a:ext cx="14675" cy="11500"/>
            </a:xfrm>
            <a:custGeom>
              <a:avLst/>
              <a:gdLst/>
              <a:ahLst/>
              <a:cxnLst/>
              <a:rect l="l" t="t" r="r" b="b"/>
              <a:pathLst>
                <a:path w="587" h="460" extrusionOk="0">
                  <a:moveTo>
                    <a:pt x="570" y="1"/>
                  </a:moveTo>
                  <a:cubicBezTo>
                    <a:pt x="365" y="112"/>
                    <a:pt x="190" y="222"/>
                    <a:pt x="0" y="333"/>
                  </a:cubicBezTo>
                  <a:cubicBezTo>
                    <a:pt x="64" y="412"/>
                    <a:pt x="143" y="460"/>
                    <a:pt x="254" y="460"/>
                  </a:cubicBezTo>
                  <a:cubicBezTo>
                    <a:pt x="444" y="460"/>
                    <a:pt x="586" y="302"/>
                    <a:pt x="586" y="112"/>
                  </a:cubicBezTo>
                  <a:cubicBezTo>
                    <a:pt x="586" y="80"/>
                    <a:pt x="586" y="32"/>
                    <a:pt x="5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4"/>
            <p:cNvSpPr/>
            <p:nvPr/>
          </p:nvSpPr>
          <p:spPr>
            <a:xfrm>
              <a:off x="2547450" y="2325675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1" y="158"/>
                    <a:pt x="1" y="348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8"/>
                  </a:cubicBezTo>
                  <a:cubicBezTo>
                    <a:pt x="666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2603650" y="2325675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1" y="158"/>
                    <a:pt x="1" y="348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8"/>
                  </a:cubicBezTo>
                  <a:cubicBezTo>
                    <a:pt x="666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2659875" y="2325675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0" y="158"/>
                    <a:pt x="0" y="348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8"/>
                  </a:cubicBezTo>
                  <a:cubicBezTo>
                    <a:pt x="665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4"/>
            <p:cNvSpPr/>
            <p:nvPr/>
          </p:nvSpPr>
          <p:spPr>
            <a:xfrm>
              <a:off x="2716075" y="2332000"/>
              <a:ext cx="14275" cy="10700"/>
            </a:xfrm>
            <a:custGeom>
              <a:avLst/>
              <a:gdLst/>
              <a:ahLst/>
              <a:cxnLst/>
              <a:rect l="l" t="t" r="r" b="b"/>
              <a:pathLst>
                <a:path w="571" h="428" extrusionOk="0">
                  <a:moveTo>
                    <a:pt x="17" y="0"/>
                  </a:moveTo>
                  <a:cubicBezTo>
                    <a:pt x="1" y="16"/>
                    <a:pt x="1" y="48"/>
                    <a:pt x="1" y="80"/>
                  </a:cubicBezTo>
                  <a:cubicBezTo>
                    <a:pt x="1" y="270"/>
                    <a:pt x="143" y="428"/>
                    <a:pt x="333" y="428"/>
                  </a:cubicBezTo>
                  <a:cubicBezTo>
                    <a:pt x="428" y="428"/>
                    <a:pt x="507" y="380"/>
                    <a:pt x="571" y="333"/>
                  </a:cubicBezTo>
                  <a:cubicBezTo>
                    <a:pt x="381" y="206"/>
                    <a:pt x="207" y="95"/>
                    <a:pt x="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4"/>
            <p:cNvSpPr/>
            <p:nvPr/>
          </p:nvSpPr>
          <p:spPr>
            <a:xfrm>
              <a:off x="2463125" y="23818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4"/>
            <p:cNvSpPr/>
            <p:nvPr/>
          </p:nvSpPr>
          <p:spPr>
            <a:xfrm>
              <a:off x="2519350" y="23818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0" y="159"/>
                    <a:pt x="0" y="349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9"/>
                  </a:cubicBezTo>
                  <a:cubicBezTo>
                    <a:pt x="665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4"/>
            <p:cNvSpPr/>
            <p:nvPr/>
          </p:nvSpPr>
          <p:spPr>
            <a:xfrm>
              <a:off x="2575550" y="23818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4"/>
            <p:cNvSpPr/>
            <p:nvPr/>
          </p:nvSpPr>
          <p:spPr>
            <a:xfrm>
              <a:off x="2631775" y="23818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0" y="159"/>
                    <a:pt x="0" y="349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9"/>
                  </a:cubicBezTo>
                  <a:cubicBezTo>
                    <a:pt x="665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4"/>
            <p:cNvSpPr/>
            <p:nvPr/>
          </p:nvSpPr>
          <p:spPr>
            <a:xfrm>
              <a:off x="2687975" y="23818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4"/>
            <p:cNvSpPr/>
            <p:nvPr/>
          </p:nvSpPr>
          <p:spPr>
            <a:xfrm>
              <a:off x="2744175" y="23818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4"/>
            <p:cNvSpPr/>
            <p:nvPr/>
          </p:nvSpPr>
          <p:spPr>
            <a:xfrm>
              <a:off x="2435025" y="2438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4"/>
            <p:cNvSpPr/>
            <p:nvPr/>
          </p:nvSpPr>
          <p:spPr>
            <a:xfrm>
              <a:off x="2491250" y="2438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2"/>
                    <a:pt x="333" y="682"/>
                  </a:cubicBezTo>
                  <a:cubicBezTo>
                    <a:pt x="523" y="682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4"/>
            <p:cNvSpPr/>
            <p:nvPr/>
          </p:nvSpPr>
          <p:spPr>
            <a:xfrm>
              <a:off x="2547450" y="2438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4"/>
            <p:cNvSpPr/>
            <p:nvPr/>
          </p:nvSpPr>
          <p:spPr>
            <a:xfrm>
              <a:off x="2603650" y="2438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4"/>
            <p:cNvSpPr/>
            <p:nvPr/>
          </p:nvSpPr>
          <p:spPr>
            <a:xfrm>
              <a:off x="2659875" y="2438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2"/>
                    <a:pt x="333" y="682"/>
                  </a:cubicBezTo>
                  <a:cubicBezTo>
                    <a:pt x="523" y="682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4"/>
            <p:cNvSpPr/>
            <p:nvPr/>
          </p:nvSpPr>
          <p:spPr>
            <a:xfrm>
              <a:off x="2716075" y="2438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4"/>
            <p:cNvSpPr/>
            <p:nvPr/>
          </p:nvSpPr>
          <p:spPr>
            <a:xfrm>
              <a:off x="2772300" y="2438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2"/>
                    <a:pt x="333" y="682"/>
                  </a:cubicBezTo>
                  <a:cubicBezTo>
                    <a:pt x="523" y="682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4"/>
            <p:cNvSpPr/>
            <p:nvPr/>
          </p:nvSpPr>
          <p:spPr>
            <a:xfrm>
              <a:off x="2406525" y="2494300"/>
              <a:ext cx="17050" cy="17025"/>
            </a:xfrm>
            <a:custGeom>
              <a:avLst/>
              <a:gdLst/>
              <a:ahLst/>
              <a:cxnLst/>
              <a:rect l="l" t="t" r="r" b="b"/>
              <a:pathLst>
                <a:path w="682" h="681" extrusionOk="0">
                  <a:moveTo>
                    <a:pt x="349" y="0"/>
                  </a:moveTo>
                  <a:cubicBezTo>
                    <a:pt x="159" y="0"/>
                    <a:pt x="1" y="158"/>
                    <a:pt x="1" y="348"/>
                  </a:cubicBezTo>
                  <a:cubicBezTo>
                    <a:pt x="1" y="523"/>
                    <a:pt x="159" y="681"/>
                    <a:pt x="349" y="681"/>
                  </a:cubicBezTo>
                  <a:cubicBezTo>
                    <a:pt x="539" y="681"/>
                    <a:pt x="682" y="523"/>
                    <a:pt x="682" y="348"/>
                  </a:cubicBezTo>
                  <a:cubicBezTo>
                    <a:pt x="682" y="158"/>
                    <a:pt x="539" y="0"/>
                    <a:pt x="3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4"/>
            <p:cNvSpPr/>
            <p:nvPr/>
          </p:nvSpPr>
          <p:spPr>
            <a:xfrm>
              <a:off x="2463125" y="2494300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1" y="158"/>
                    <a:pt x="1" y="348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8"/>
                  </a:cubicBezTo>
                  <a:cubicBezTo>
                    <a:pt x="666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4"/>
            <p:cNvSpPr/>
            <p:nvPr/>
          </p:nvSpPr>
          <p:spPr>
            <a:xfrm>
              <a:off x="2519350" y="2494300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0" y="158"/>
                    <a:pt x="0" y="348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8"/>
                  </a:cubicBezTo>
                  <a:cubicBezTo>
                    <a:pt x="665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4"/>
            <p:cNvSpPr/>
            <p:nvPr/>
          </p:nvSpPr>
          <p:spPr>
            <a:xfrm>
              <a:off x="2575550" y="2494300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1" y="158"/>
                    <a:pt x="1" y="348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8"/>
                  </a:cubicBezTo>
                  <a:cubicBezTo>
                    <a:pt x="666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4"/>
            <p:cNvSpPr/>
            <p:nvPr/>
          </p:nvSpPr>
          <p:spPr>
            <a:xfrm>
              <a:off x="2631775" y="2494300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0" y="158"/>
                    <a:pt x="0" y="348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8"/>
                  </a:cubicBezTo>
                  <a:cubicBezTo>
                    <a:pt x="665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4"/>
            <p:cNvSpPr/>
            <p:nvPr/>
          </p:nvSpPr>
          <p:spPr>
            <a:xfrm>
              <a:off x="2687975" y="2494300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1" y="158"/>
                    <a:pt x="1" y="348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8"/>
                  </a:cubicBezTo>
                  <a:cubicBezTo>
                    <a:pt x="666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4"/>
            <p:cNvSpPr/>
            <p:nvPr/>
          </p:nvSpPr>
          <p:spPr>
            <a:xfrm>
              <a:off x="2744175" y="2494300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1" y="158"/>
                    <a:pt x="1" y="348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8"/>
                  </a:cubicBezTo>
                  <a:cubicBezTo>
                    <a:pt x="666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4"/>
            <p:cNvSpPr/>
            <p:nvPr/>
          </p:nvSpPr>
          <p:spPr>
            <a:xfrm>
              <a:off x="2800400" y="2494300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0" y="158"/>
                    <a:pt x="0" y="348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8"/>
                  </a:cubicBezTo>
                  <a:cubicBezTo>
                    <a:pt x="665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4"/>
            <p:cNvSpPr/>
            <p:nvPr/>
          </p:nvSpPr>
          <p:spPr>
            <a:xfrm>
              <a:off x="2435025" y="25505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4"/>
            <p:cNvSpPr/>
            <p:nvPr/>
          </p:nvSpPr>
          <p:spPr>
            <a:xfrm>
              <a:off x="2491250" y="25505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4"/>
            <p:cNvSpPr/>
            <p:nvPr/>
          </p:nvSpPr>
          <p:spPr>
            <a:xfrm>
              <a:off x="2547450" y="25505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4"/>
            <p:cNvSpPr/>
            <p:nvPr/>
          </p:nvSpPr>
          <p:spPr>
            <a:xfrm>
              <a:off x="2603650" y="25505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4"/>
            <p:cNvSpPr/>
            <p:nvPr/>
          </p:nvSpPr>
          <p:spPr>
            <a:xfrm>
              <a:off x="2659875" y="25505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4"/>
            <p:cNvSpPr/>
            <p:nvPr/>
          </p:nvSpPr>
          <p:spPr>
            <a:xfrm>
              <a:off x="2716075" y="25505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4"/>
            <p:cNvSpPr/>
            <p:nvPr/>
          </p:nvSpPr>
          <p:spPr>
            <a:xfrm>
              <a:off x="2772300" y="25505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4"/>
            <p:cNvSpPr/>
            <p:nvPr/>
          </p:nvSpPr>
          <p:spPr>
            <a:xfrm>
              <a:off x="2410100" y="2606700"/>
              <a:ext cx="13475" cy="16650"/>
            </a:xfrm>
            <a:custGeom>
              <a:avLst/>
              <a:gdLst/>
              <a:ahLst/>
              <a:cxnLst/>
              <a:rect l="l" t="t" r="r" b="b"/>
              <a:pathLst>
                <a:path w="539" h="666" extrusionOk="0">
                  <a:moveTo>
                    <a:pt x="206" y="1"/>
                  </a:moveTo>
                  <a:cubicBezTo>
                    <a:pt x="127" y="1"/>
                    <a:pt x="64" y="33"/>
                    <a:pt x="0" y="80"/>
                  </a:cubicBezTo>
                  <a:cubicBezTo>
                    <a:pt x="79" y="270"/>
                    <a:pt x="174" y="476"/>
                    <a:pt x="269" y="666"/>
                  </a:cubicBezTo>
                  <a:cubicBezTo>
                    <a:pt x="428" y="634"/>
                    <a:pt x="539" y="508"/>
                    <a:pt x="539" y="333"/>
                  </a:cubicBezTo>
                  <a:cubicBezTo>
                    <a:pt x="539" y="159"/>
                    <a:pt x="396" y="1"/>
                    <a:pt x="2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4"/>
            <p:cNvSpPr/>
            <p:nvPr/>
          </p:nvSpPr>
          <p:spPr>
            <a:xfrm>
              <a:off x="2463125" y="26067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4"/>
            <p:cNvSpPr/>
            <p:nvPr/>
          </p:nvSpPr>
          <p:spPr>
            <a:xfrm>
              <a:off x="2519350" y="26067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2"/>
                    <a:pt x="333" y="682"/>
                  </a:cubicBezTo>
                  <a:cubicBezTo>
                    <a:pt x="523" y="682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4"/>
            <p:cNvSpPr/>
            <p:nvPr/>
          </p:nvSpPr>
          <p:spPr>
            <a:xfrm>
              <a:off x="2575550" y="26067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4"/>
            <p:cNvSpPr/>
            <p:nvPr/>
          </p:nvSpPr>
          <p:spPr>
            <a:xfrm>
              <a:off x="2631775" y="26067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2"/>
                    <a:pt x="333" y="682"/>
                  </a:cubicBezTo>
                  <a:cubicBezTo>
                    <a:pt x="523" y="682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4"/>
            <p:cNvSpPr/>
            <p:nvPr/>
          </p:nvSpPr>
          <p:spPr>
            <a:xfrm>
              <a:off x="2687975" y="26067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4"/>
            <p:cNvSpPr/>
            <p:nvPr/>
          </p:nvSpPr>
          <p:spPr>
            <a:xfrm>
              <a:off x="2744175" y="26067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4"/>
            <p:cNvSpPr/>
            <p:nvPr/>
          </p:nvSpPr>
          <p:spPr>
            <a:xfrm>
              <a:off x="2800400" y="2606700"/>
              <a:ext cx="12300" cy="16275"/>
            </a:xfrm>
            <a:custGeom>
              <a:avLst/>
              <a:gdLst/>
              <a:ahLst/>
              <a:cxnLst/>
              <a:rect l="l" t="t" r="r" b="b"/>
              <a:pathLst>
                <a:path w="492" h="651" extrusionOk="0">
                  <a:moveTo>
                    <a:pt x="333" y="1"/>
                  </a:moveTo>
                  <a:cubicBezTo>
                    <a:pt x="143" y="1"/>
                    <a:pt x="0" y="159"/>
                    <a:pt x="0" y="333"/>
                  </a:cubicBezTo>
                  <a:cubicBezTo>
                    <a:pt x="0" y="492"/>
                    <a:pt x="79" y="603"/>
                    <a:pt x="222" y="650"/>
                  </a:cubicBezTo>
                  <a:cubicBezTo>
                    <a:pt x="317" y="460"/>
                    <a:pt x="412" y="254"/>
                    <a:pt x="491" y="48"/>
                  </a:cubicBezTo>
                  <a:cubicBezTo>
                    <a:pt x="444" y="17"/>
                    <a:pt x="396" y="1"/>
                    <a:pt x="3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4"/>
            <p:cNvSpPr/>
            <p:nvPr/>
          </p:nvSpPr>
          <p:spPr>
            <a:xfrm>
              <a:off x="2443350" y="2662925"/>
              <a:ext cx="8325" cy="9525"/>
            </a:xfrm>
            <a:custGeom>
              <a:avLst/>
              <a:gdLst/>
              <a:ahLst/>
              <a:cxnLst/>
              <a:rect l="l" t="t" r="r" b="b"/>
              <a:pathLst>
                <a:path w="333" h="381" extrusionOk="0">
                  <a:moveTo>
                    <a:pt x="0" y="0"/>
                  </a:moveTo>
                  <a:cubicBezTo>
                    <a:pt x="111" y="127"/>
                    <a:pt x="222" y="254"/>
                    <a:pt x="333" y="380"/>
                  </a:cubicBezTo>
                  <a:cubicBezTo>
                    <a:pt x="333" y="364"/>
                    <a:pt x="333" y="349"/>
                    <a:pt x="333" y="333"/>
                  </a:cubicBezTo>
                  <a:cubicBezTo>
                    <a:pt x="333" y="159"/>
                    <a:pt x="190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4"/>
            <p:cNvSpPr/>
            <p:nvPr/>
          </p:nvSpPr>
          <p:spPr>
            <a:xfrm>
              <a:off x="2491250" y="266292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0" y="159"/>
                    <a:pt x="0" y="349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9"/>
                  </a:cubicBezTo>
                  <a:cubicBezTo>
                    <a:pt x="665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4"/>
            <p:cNvSpPr/>
            <p:nvPr/>
          </p:nvSpPr>
          <p:spPr>
            <a:xfrm>
              <a:off x="2547450" y="266292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2603650" y="266292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4"/>
            <p:cNvSpPr/>
            <p:nvPr/>
          </p:nvSpPr>
          <p:spPr>
            <a:xfrm>
              <a:off x="2659875" y="266292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0" y="159"/>
                    <a:pt x="0" y="349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9"/>
                  </a:cubicBezTo>
                  <a:cubicBezTo>
                    <a:pt x="665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4"/>
            <p:cNvSpPr/>
            <p:nvPr/>
          </p:nvSpPr>
          <p:spPr>
            <a:xfrm>
              <a:off x="2716075" y="266292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4"/>
            <p:cNvSpPr/>
            <p:nvPr/>
          </p:nvSpPr>
          <p:spPr>
            <a:xfrm>
              <a:off x="2772300" y="2663325"/>
              <a:ext cx="6750" cy="7925"/>
            </a:xfrm>
            <a:custGeom>
              <a:avLst/>
              <a:gdLst/>
              <a:ahLst/>
              <a:cxnLst/>
              <a:rect l="l" t="t" r="r" b="b"/>
              <a:pathLst>
                <a:path w="270" h="317" extrusionOk="0">
                  <a:moveTo>
                    <a:pt x="269" y="0"/>
                  </a:moveTo>
                  <a:cubicBezTo>
                    <a:pt x="111" y="16"/>
                    <a:pt x="0" y="158"/>
                    <a:pt x="0" y="317"/>
                  </a:cubicBezTo>
                  <a:cubicBezTo>
                    <a:pt x="95" y="206"/>
                    <a:pt x="190" y="111"/>
                    <a:pt x="2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4"/>
            <p:cNvSpPr/>
            <p:nvPr/>
          </p:nvSpPr>
          <p:spPr>
            <a:xfrm>
              <a:off x="2520925" y="2719125"/>
              <a:ext cx="15075" cy="9525"/>
            </a:xfrm>
            <a:custGeom>
              <a:avLst/>
              <a:gdLst/>
              <a:ahLst/>
              <a:cxnLst/>
              <a:rect l="l" t="t" r="r" b="b"/>
              <a:pathLst>
                <a:path w="603" h="381" extrusionOk="0">
                  <a:moveTo>
                    <a:pt x="270" y="1"/>
                  </a:moveTo>
                  <a:cubicBezTo>
                    <a:pt x="159" y="1"/>
                    <a:pt x="64" y="48"/>
                    <a:pt x="1" y="127"/>
                  </a:cubicBezTo>
                  <a:cubicBezTo>
                    <a:pt x="207" y="222"/>
                    <a:pt x="397" y="301"/>
                    <a:pt x="602" y="381"/>
                  </a:cubicBezTo>
                  <a:cubicBezTo>
                    <a:pt x="602" y="365"/>
                    <a:pt x="602" y="349"/>
                    <a:pt x="602" y="349"/>
                  </a:cubicBezTo>
                  <a:cubicBezTo>
                    <a:pt x="602" y="159"/>
                    <a:pt x="460" y="1"/>
                    <a:pt x="2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4"/>
            <p:cNvSpPr/>
            <p:nvPr/>
          </p:nvSpPr>
          <p:spPr>
            <a:xfrm>
              <a:off x="2575550" y="271912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4"/>
            <p:cNvSpPr/>
            <p:nvPr/>
          </p:nvSpPr>
          <p:spPr>
            <a:xfrm>
              <a:off x="2631775" y="271912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4"/>
            <p:cNvSpPr/>
            <p:nvPr/>
          </p:nvSpPr>
          <p:spPr>
            <a:xfrm>
              <a:off x="2687975" y="2719125"/>
              <a:ext cx="14275" cy="9125"/>
            </a:xfrm>
            <a:custGeom>
              <a:avLst/>
              <a:gdLst/>
              <a:ahLst/>
              <a:cxnLst/>
              <a:rect l="l" t="t" r="r" b="b"/>
              <a:pathLst>
                <a:path w="571" h="365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349"/>
                    <a:pt x="1" y="349"/>
                    <a:pt x="1" y="365"/>
                  </a:cubicBezTo>
                  <a:cubicBezTo>
                    <a:pt x="191" y="286"/>
                    <a:pt x="381" y="206"/>
                    <a:pt x="571" y="111"/>
                  </a:cubicBezTo>
                  <a:cubicBezTo>
                    <a:pt x="523" y="48"/>
                    <a:pt x="428" y="1"/>
                    <a:pt x="3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5" name="Google Shape;495;p14"/>
          <p:cNvSpPr/>
          <p:nvPr/>
        </p:nvSpPr>
        <p:spPr>
          <a:xfrm>
            <a:off x="8505100" y="1045300"/>
            <a:ext cx="506683" cy="614959"/>
          </a:xfrm>
          <a:custGeom>
            <a:avLst/>
            <a:gdLst/>
            <a:ahLst/>
            <a:cxnLst/>
            <a:rect l="l" t="t" r="r" b="b"/>
            <a:pathLst>
              <a:path w="11259" h="13665" extrusionOk="0">
                <a:moveTo>
                  <a:pt x="10657" y="0"/>
                </a:moveTo>
                <a:lnTo>
                  <a:pt x="1" y="13158"/>
                </a:lnTo>
                <a:lnTo>
                  <a:pt x="618" y="13665"/>
                </a:lnTo>
                <a:lnTo>
                  <a:pt x="11258" y="507"/>
                </a:lnTo>
                <a:lnTo>
                  <a:pt x="1065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14"/>
          <p:cNvSpPr/>
          <p:nvPr/>
        </p:nvSpPr>
        <p:spPr>
          <a:xfrm>
            <a:off x="8505100" y="1199929"/>
            <a:ext cx="506683" cy="614959"/>
          </a:xfrm>
          <a:custGeom>
            <a:avLst/>
            <a:gdLst/>
            <a:ahLst/>
            <a:cxnLst/>
            <a:rect l="l" t="t" r="r" b="b"/>
            <a:pathLst>
              <a:path w="11259" h="13665" extrusionOk="0">
                <a:moveTo>
                  <a:pt x="10657" y="0"/>
                </a:moveTo>
                <a:lnTo>
                  <a:pt x="1" y="13158"/>
                </a:lnTo>
                <a:lnTo>
                  <a:pt x="618" y="13665"/>
                </a:lnTo>
                <a:lnTo>
                  <a:pt x="11258" y="491"/>
                </a:lnTo>
                <a:lnTo>
                  <a:pt x="1065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14"/>
          <p:cNvSpPr/>
          <p:nvPr/>
        </p:nvSpPr>
        <p:spPr>
          <a:xfrm>
            <a:off x="8505100" y="1354558"/>
            <a:ext cx="506683" cy="614239"/>
          </a:xfrm>
          <a:custGeom>
            <a:avLst/>
            <a:gdLst/>
            <a:ahLst/>
            <a:cxnLst/>
            <a:rect l="l" t="t" r="r" b="b"/>
            <a:pathLst>
              <a:path w="11259" h="13649" extrusionOk="0">
                <a:moveTo>
                  <a:pt x="10657" y="0"/>
                </a:moveTo>
                <a:lnTo>
                  <a:pt x="1" y="13158"/>
                </a:lnTo>
                <a:lnTo>
                  <a:pt x="618" y="13649"/>
                </a:lnTo>
                <a:lnTo>
                  <a:pt x="11258" y="491"/>
                </a:lnTo>
                <a:lnTo>
                  <a:pt x="1065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14"/>
          <p:cNvSpPr/>
          <p:nvPr/>
        </p:nvSpPr>
        <p:spPr>
          <a:xfrm rot="-4596023">
            <a:off x="50191" y="1501975"/>
            <a:ext cx="638784" cy="319392"/>
          </a:xfrm>
          <a:custGeom>
            <a:avLst/>
            <a:gdLst/>
            <a:ahLst/>
            <a:cxnLst/>
            <a:rect l="l" t="t" r="r" b="b"/>
            <a:pathLst>
              <a:path w="7696" h="3848" extrusionOk="0">
                <a:moveTo>
                  <a:pt x="3848" y="0"/>
                </a:moveTo>
                <a:cubicBezTo>
                  <a:pt x="1727" y="0"/>
                  <a:pt x="1" y="1726"/>
                  <a:pt x="1" y="3848"/>
                </a:cubicBezTo>
                <a:lnTo>
                  <a:pt x="7696" y="3848"/>
                </a:lnTo>
                <a:cubicBezTo>
                  <a:pt x="7696" y="1726"/>
                  <a:pt x="5970" y="0"/>
                  <a:pt x="384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14"/>
          <p:cNvSpPr/>
          <p:nvPr/>
        </p:nvSpPr>
        <p:spPr>
          <a:xfrm>
            <a:off x="228350" y="405375"/>
            <a:ext cx="134132" cy="134132"/>
          </a:xfrm>
          <a:custGeom>
            <a:avLst/>
            <a:gdLst/>
            <a:ahLst/>
            <a:cxnLst/>
            <a:rect l="l" t="t" r="r" b="b"/>
            <a:pathLst>
              <a:path w="1616" h="1616" extrusionOk="0">
                <a:moveTo>
                  <a:pt x="1" y="1"/>
                </a:moveTo>
                <a:lnTo>
                  <a:pt x="254" y="1616"/>
                </a:lnTo>
                <a:lnTo>
                  <a:pt x="1616" y="254"/>
                </a:lnTo>
                <a:lnTo>
                  <a:pt x="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14"/>
          <p:cNvSpPr/>
          <p:nvPr/>
        </p:nvSpPr>
        <p:spPr>
          <a:xfrm>
            <a:off x="140325" y="4646177"/>
            <a:ext cx="3778640" cy="923509"/>
          </a:xfrm>
          <a:custGeom>
            <a:avLst/>
            <a:gdLst/>
            <a:ahLst/>
            <a:cxnLst/>
            <a:rect l="l" t="t" r="r" b="b"/>
            <a:pathLst>
              <a:path w="32666" h="7984" extrusionOk="0">
                <a:moveTo>
                  <a:pt x="7478" y="0"/>
                </a:moveTo>
                <a:cubicBezTo>
                  <a:pt x="6694" y="0"/>
                  <a:pt x="5931" y="159"/>
                  <a:pt x="5194" y="478"/>
                </a:cubicBezTo>
                <a:cubicBezTo>
                  <a:pt x="1758" y="1935"/>
                  <a:pt x="17" y="6368"/>
                  <a:pt x="1" y="6416"/>
                </a:cubicBezTo>
                <a:lnTo>
                  <a:pt x="112" y="6463"/>
                </a:lnTo>
                <a:cubicBezTo>
                  <a:pt x="143" y="6416"/>
                  <a:pt x="1869" y="2046"/>
                  <a:pt x="5242" y="589"/>
                </a:cubicBezTo>
                <a:cubicBezTo>
                  <a:pt x="5967" y="283"/>
                  <a:pt x="6718" y="129"/>
                  <a:pt x="7491" y="129"/>
                </a:cubicBezTo>
                <a:cubicBezTo>
                  <a:pt x="8322" y="129"/>
                  <a:pt x="9178" y="307"/>
                  <a:pt x="10055" y="668"/>
                </a:cubicBezTo>
                <a:cubicBezTo>
                  <a:pt x="12858" y="1829"/>
                  <a:pt x="15002" y="2248"/>
                  <a:pt x="16874" y="2248"/>
                </a:cubicBezTo>
                <a:cubicBezTo>
                  <a:pt x="19010" y="2248"/>
                  <a:pt x="20793" y="1703"/>
                  <a:pt x="22801" y="1096"/>
                </a:cubicBezTo>
                <a:cubicBezTo>
                  <a:pt x="23245" y="953"/>
                  <a:pt x="23704" y="811"/>
                  <a:pt x="24179" y="668"/>
                </a:cubicBezTo>
                <a:cubicBezTo>
                  <a:pt x="24828" y="481"/>
                  <a:pt x="25411" y="391"/>
                  <a:pt x="25942" y="391"/>
                </a:cubicBezTo>
                <a:cubicBezTo>
                  <a:pt x="28876" y="391"/>
                  <a:pt x="30206" y="3151"/>
                  <a:pt x="32365" y="7603"/>
                </a:cubicBezTo>
                <a:lnTo>
                  <a:pt x="32539" y="7983"/>
                </a:lnTo>
                <a:lnTo>
                  <a:pt x="32666" y="7936"/>
                </a:lnTo>
                <a:lnTo>
                  <a:pt x="32476" y="7540"/>
                </a:lnTo>
                <a:cubicBezTo>
                  <a:pt x="30362" y="3164"/>
                  <a:pt x="28958" y="265"/>
                  <a:pt x="25916" y="265"/>
                </a:cubicBezTo>
                <a:cubicBezTo>
                  <a:pt x="25382" y="265"/>
                  <a:pt x="24796" y="354"/>
                  <a:pt x="24147" y="541"/>
                </a:cubicBezTo>
                <a:cubicBezTo>
                  <a:pt x="23672" y="684"/>
                  <a:pt x="23213" y="826"/>
                  <a:pt x="22770" y="969"/>
                </a:cubicBezTo>
                <a:cubicBezTo>
                  <a:pt x="20769" y="1577"/>
                  <a:pt x="18993" y="2117"/>
                  <a:pt x="16869" y="2117"/>
                </a:cubicBezTo>
                <a:cubicBezTo>
                  <a:pt x="15009" y="2117"/>
                  <a:pt x="12882" y="1703"/>
                  <a:pt x="10103" y="557"/>
                </a:cubicBezTo>
                <a:cubicBezTo>
                  <a:pt x="9205" y="187"/>
                  <a:pt x="8329" y="0"/>
                  <a:pt x="7478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accent6"/>
        </a:solidFill>
        <a:effectLst/>
      </p:bgPr>
    </p:bg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5"/>
          <p:cNvSpPr/>
          <p:nvPr/>
        </p:nvSpPr>
        <p:spPr>
          <a:xfrm>
            <a:off x="-86225" y="4538150"/>
            <a:ext cx="9388800" cy="63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15"/>
          <p:cNvSpPr txBox="1">
            <a:spLocks noGrp="1"/>
          </p:cNvSpPr>
          <p:nvPr>
            <p:ph type="title" hasCustomPrompt="1"/>
          </p:nvPr>
        </p:nvSpPr>
        <p:spPr>
          <a:xfrm>
            <a:off x="1094225" y="1270496"/>
            <a:ext cx="6321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2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5"/>
          <p:cNvSpPr txBox="1">
            <a:spLocks noGrp="1"/>
          </p:cNvSpPr>
          <p:nvPr>
            <p:ph type="title" idx="2" hasCustomPrompt="1"/>
          </p:nvPr>
        </p:nvSpPr>
        <p:spPr>
          <a:xfrm>
            <a:off x="4668098" y="1270500"/>
            <a:ext cx="6321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2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5" name="Google Shape;505;p15"/>
          <p:cNvSpPr txBox="1">
            <a:spLocks noGrp="1"/>
          </p:cNvSpPr>
          <p:nvPr>
            <p:ph type="title" idx="3" hasCustomPrompt="1"/>
          </p:nvPr>
        </p:nvSpPr>
        <p:spPr>
          <a:xfrm>
            <a:off x="1094225" y="2431575"/>
            <a:ext cx="6321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2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6" name="Google Shape;506;p15"/>
          <p:cNvSpPr txBox="1">
            <a:spLocks noGrp="1"/>
          </p:cNvSpPr>
          <p:nvPr>
            <p:ph type="title" idx="4" hasCustomPrompt="1"/>
          </p:nvPr>
        </p:nvSpPr>
        <p:spPr>
          <a:xfrm>
            <a:off x="4668098" y="2431575"/>
            <a:ext cx="6321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2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7" name="Google Shape;507;p15"/>
          <p:cNvSpPr txBox="1">
            <a:spLocks noGrp="1"/>
          </p:cNvSpPr>
          <p:nvPr>
            <p:ph type="title" idx="5"/>
          </p:nvPr>
        </p:nvSpPr>
        <p:spPr>
          <a:xfrm>
            <a:off x="1742075" y="1270500"/>
            <a:ext cx="2865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15"/>
          <p:cNvSpPr txBox="1">
            <a:spLocks noGrp="1"/>
          </p:cNvSpPr>
          <p:nvPr>
            <p:ph type="title" idx="6"/>
          </p:nvPr>
        </p:nvSpPr>
        <p:spPr>
          <a:xfrm>
            <a:off x="5317900" y="1270500"/>
            <a:ext cx="2862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09" name="Google Shape;509;p15"/>
          <p:cNvSpPr txBox="1">
            <a:spLocks noGrp="1"/>
          </p:cNvSpPr>
          <p:nvPr>
            <p:ph type="subTitle" idx="1"/>
          </p:nvPr>
        </p:nvSpPr>
        <p:spPr>
          <a:xfrm>
            <a:off x="5323906" y="1690501"/>
            <a:ext cx="28599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0" name="Google Shape;510;p15"/>
          <p:cNvSpPr txBox="1">
            <a:spLocks noGrp="1"/>
          </p:cNvSpPr>
          <p:nvPr>
            <p:ph type="subTitle" idx="7"/>
          </p:nvPr>
        </p:nvSpPr>
        <p:spPr>
          <a:xfrm>
            <a:off x="1745117" y="1682650"/>
            <a:ext cx="286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1" name="Google Shape;511;p15"/>
          <p:cNvSpPr txBox="1">
            <a:spLocks noGrp="1"/>
          </p:cNvSpPr>
          <p:nvPr>
            <p:ph type="title" idx="8"/>
          </p:nvPr>
        </p:nvSpPr>
        <p:spPr>
          <a:xfrm>
            <a:off x="1742075" y="2431575"/>
            <a:ext cx="2865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2" name="Google Shape;512;p15"/>
          <p:cNvSpPr txBox="1">
            <a:spLocks noGrp="1"/>
          </p:cNvSpPr>
          <p:nvPr>
            <p:ph type="subTitle" idx="9"/>
          </p:nvPr>
        </p:nvSpPr>
        <p:spPr>
          <a:xfrm>
            <a:off x="1744744" y="2843725"/>
            <a:ext cx="286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3" name="Google Shape;513;p15"/>
          <p:cNvSpPr txBox="1">
            <a:spLocks noGrp="1"/>
          </p:cNvSpPr>
          <p:nvPr>
            <p:ph type="title" idx="13"/>
          </p:nvPr>
        </p:nvSpPr>
        <p:spPr>
          <a:xfrm>
            <a:off x="5317900" y="2431573"/>
            <a:ext cx="2862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4" name="Google Shape;514;p15"/>
          <p:cNvSpPr txBox="1">
            <a:spLocks noGrp="1"/>
          </p:cNvSpPr>
          <p:nvPr>
            <p:ph type="subTitle" idx="14"/>
          </p:nvPr>
        </p:nvSpPr>
        <p:spPr>
          <a:xfrm>
            <a:off x="5320935" y="2843724"/>
            <a:ext cx="2859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5" name="Google Shape;515;p15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16" name="Google Shape;516;p15"/>
          <p:cNvGrpSpPr/>
          <p:nvPr/>
        </p:nvGrpSpPr>
        <p:grpSpPr>
          <a:xfrm>
            <a:off x="4104847" y="3492629"/>
            <a:ext cx="632089" cy="687194"/>
            <a:chOff x="3935975" y="1040882"/>
            <a:chExt cx="551369" cy="599436"/>
          </a:xfrm>
        </p:grpSpPr>
        <p:sp>
          <p:nvSpPr>
            <p:cNvPr id="517" name="Google Shape;517;p15"/>
            <p:cNvSpPr/>
            <p:nvPr/>
          </p:nvSpPr>
          <p:spPr>
            <a:xfrm>
              <a:off x="3935975" y="1114789"/>
              <a:ext cx="292760" cy="317850"/>
            </a:xfrm>
            <a:custGeom>
              <a:avLst/>
              <a:gdLst/>
              <a:ahLst/>
              <a:cxnLst/>
              <a:rect l="l" t="t" r="r" b="b"/>
              <a:pathLst>
                <a:path w="6651" h="7221" extrusionOk="0">
                  <a:moveTo>
                    <a:pt x="5732" y="0"/>
                  </a:moveTo>
                  <a:lnTo>
                    <a:pt x="1" y="6381"/>
                  </a:lnTo>
                  <a:lnTo>
                    <a:pt x="935" y="7220"/>
                  </a:lnTo>
                  <a:lnTo>
                    <a:pt x="6651" y="839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4194539" y="1040882"/>
              <a:ext cx="292804" cy="317146"/>
            </a:xfrm>
            <a:custGeom>
              <a:avLst/>
              <a:gdLst/>
              <a:ahLst/>
              <a:cxnLst/>
              <a:rect l="l" t="t" r="r" b="b"/>
              <a:pathLst>
                <a:path w="6652" h="7205" extrusionOk="0">
                  <a:moveTo>
                    <a:pt x="5717" y="1"/>
                  </a:moveTo>
                  <a:lnTo>
                    <a:pt x="1" y="6366"/>
                  </a:lnTo>
                  <a:lnTo>
                    <a:pt x="919" y="7205"/>
                  </a:lnTo>
                  <a:lnTo>
                    <a:pt x="6651" y="824"/>
                  </a:lnTo>
                  <a:lnTo>
                    <a:pt x="5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4082336" y="1323172"/>
              <a:ext cx="292760" cy="317146"/>
            </a:xfrm>
            <a:custGeom>
              <a:avLst/>
              <a:gdLst/>
              <a:ahLst/>
              <a:cxnLst/>
              <a:rect l="l" t="t" r="r" b="b"/>
              <a:pathLst>
                <a:path w="6651" h="7205" extrusionOk="0">
                  <a:moveTo>
                    <a:pt x="5733" y="0"/>
                  </a:moveTo>
                  <a:lnTo>
                    <a:pt x="1" y="6381"/>
                  </a:lnTo>
                  <a:lnTo>
                    <a:pt x="935" y="7205"/>
                  </a:lnTo>
                  <a:lnTo>
                    <a:pt x="6651" y="839"/>
                  </a:lnTo>
                  <a:lnTo>
                    <a:pt x="57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0" name="Google Shape;520;p15"/>
          <p:cNvSpPr/>
          <p:nvPr/>
        </p:nvSpPr>
        <p:spPr>
          <a:xfrm>
            <a:off x="-15978" y="625268"/>
            <a:ext cx="687452" cy="3138143"/>
          </a:xfrm>
          <a:custGeom>
            <a:avLst/>
            <a:gdLst/>
            <a:ahLst/>
            <a:cxnLst/>
            <a:rect l="l" t="t" r="r" b="b"/>
            <a:pathLst>
              <a:path w="7047" h="39062" extrusionOk="0">
                <a:moveTo>
                  <a:pt x="1" y="0"/>
                </a:moveTo>
                <a:lnTo>
                  <a:pt x="1" y="39062"/>
                </a:lnTo>
                <a:cubicBezTo>
                  <a:pt x="6160" y="36592"/>
                  <a:pt x="7047" y="30955"/>
                  <a:pt x="4593" y="25508"/>
                </a:cubicBezTo>
                <a:cubicBezTo>
                  <a:pt x="2138" y="20061"/>
                  <a:pt x="3168" y="16356"/>
                  <a:pt x="4593" y="9500"/>
                </a:cubicBezTo>
                <a:cubicBezTo>
                  <a:pt x="6002" y="2644"/>
                  <a:pt x="1" y="0"/>
                  <a:pt x="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15"/>
          <p:cNvSpPr/>
          <p:nvPr/>
        </p:nvSpPr>
        <p:spPr>
          <a:xfrm>
            <a:off x="-341900" y="83400"/>
            <a:ext cx="1055128" cy="3186507"/>
          </a:xfrm>
          <a:custGeom>
            <a:avLst/>
            <a:gdLst/>
            <a:ahLst/>
            <a:cxnLst/>
            <a:rect l="l" t="t" r="r" b="b"/>
            <a:pathLst>
              <a:path w="10816" h="39664" extrusionOk="0">
                <a:moveTo>
                  <a:pt x="1252" y="0"/>
                </a:moveTo>
                <a:lnTo>
                  <a:pt x="1220" y="127"/>
                </a:lnTo>
                <a:cubicBezTo>
                  <a:pt x="1236" y="127"/>
                  <a:pt x="3247" y="713"/>
                  <a:pt x="4989" y="2280"/>
                </a:cubicBezTo>
                <a:cubicBezTo>
                  <a:pt x="6604" y="3737"/>
                  <a:pt x="8298" y="6365"/>
                  <a:pt x="7253" y="10593"/>
                </a:cubicBezTo>
                <a:lnTo>
                  <a:pt x="7158" y="10973"/>
                </a:lnTo>
                <a:cubicBezTo>
                  <a:pt x="5210" y="18921"/>
                  <a:pt x="4799" y="20568"/>
                  <a:pt x="8599" y="26316"/>
                </a:cubicBezTo>
                <a:cubicBezTo>
                  <a:pt x="10293" y="28865"/>
                  <a:pt x="10673" y="31525"/>
                  <a:pt x="9659" y="33789"/>
                </a:cubicBezTo>
                <a:cubicBezTo>
                  <a:pt x="8361" y="36734"/>
                  <a:pt x="4925" y="38777"/>
                  <a:pt x="1" y="39537"/>
                </a:cubicBezTo>
                <a:lnTo>
                  <a:pt x="17" y="39663"/>
                </a:lnTo>
                <a:cubicBezTo>
                  <a:pt x="4989" y="38903"/>
                  <a:pt x="8456" y="36845"/>
                  <a:pt x="9786" y="33852"/>
                </a:cubicBezTo>
                <a:cubicBezTo>
                  <a:pt x="10815" y="31541"/>
                  <a:pt x="10419" y="28833"/>
                  <a:pt x="8709" y="26236"/>
                </a:cubicBezTo>
                <a:cubicBezTo>
                  <a:pt x="4941" y="20536"/>
                  <a:pt x="5353" y="18905"/>
                  <a:pt x="7284" y="11004"/>
                </a:cubicBezTo>
                <a:lnTo>
                  <a:pt x="7379" y="10624"/>
                </a:lnTo>
                <a:cubicBezTo>
                  <a:pt x="8440" y="6333"/>
                  <a:pt x="6714" y="3658"/>
                  <a:pt x="5084" y="2185"/>
                </a:cubicBezTo>
                <a:cubicBezTo>
                  <a:pt x="3326" y="586"/>
                  <a:pt x="1283" y="0"/>
                  <a:pt x="1252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5"/>
          <p:cNvSpPr/>
          <p:nvPr/>
        </p:nvSpPr>
        <p:spPr>
          <a:xfrm rot="10800000" flipH="1">
            <a:off x="6940875" y="-3739"/>
            <a:ext cx="2240528" cy="1395512"/>
          </a:xfrm>
          <a:custGeom>
            <a:avLst/>
            <a:gdLst/>
            <a:ahLst/>
            <a:cxnLst/>
            <a:rect l="l" t="t" r="r" b="b"/>
            <a:pathLst>
              <a:path w="23134" h="14409" extrusionOk="0">
                <a:moveTo>
                  <a:pt x="23134" y="0"/>
                </a:moveTo>
                <a:cubicBezTo>
                  <a:pt x="20410" y="523"/>
                  <a:pt x="17940" y="2106"/>
                  <a:pt x="16642" y="5969"/>
                </a:cubicBezTo>
                <a:cubicBezTo>
                  <a:pt x="15465" y="9444"/>
                  <a:pt x="12789" y="10226"/>
                  <a:pt x="8067" y="10226"/>
                </a:cubicBezTo>
                <a:cubicBezTo>
                  <a:pt x="7517" y="10226"/>
                  <a:pt x="6940" y="10215"/>
                  <a:pt x="6334" y="10197"/>
                </a:cubicBezTo>
                <a:cubicBezTo>
                  <a:pt x="6221" y="10194"/>
                  <a:pt x="6110" y="10192"/>
                  <a:pt x="6001" y="10192"/>
                </a:cubicBezTo>
                <a:cubicBezTo>
                  <a:pt x="503" y="10192"/>
                  <a:pt x="1" y="14409"/>
                  <a:pt x="1" y="14409"/>
                </a:cubicBezTo>
                <a:lnTo>
                  <a:pt x="23134" y="14409"/>
                </a:lnTo>
                <a:lnTo>
                  <a:pt x="231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3" name="Google Shape;523;p15"/>
          <p:cNvGrpSpPr/>
          <p:nvPr/>
        </p:nvGrpSpPr>
        <p:grpSpPr>
          <a:xfrm>
            <a:off x="5178066" y="118946"/>
            <a:ext cx="469650" cy="381217"/>
            <a:chOff x="4609000" y="141900"/>
            <a:chExt cx="632100" cy="513078"/>
          </a:xfrm>
        </p:grpSpPr>
        <p:sp>
          <p:nvSpPr>
            <p:cNvPr id="524" name="Google Shape;524;p15"/>
            <p:cNvSpPr/>
            <p:nvPr/>
          </p:nvSpPr>
          <p:spPr>
            <a:xfrm>
              <a:off x="4609000" y="141900"/>
              <a:ext cx="614205" cy="468837"/>
            </a:xfrm>
            <a:custGeom>
              <a:avLst/>
              <a:gdLst/>
              <a:ahLst/>
              <a:cxnLst/>
              <a:rect l="l" t="t" r="r" b="b"/>
              <a:pathLst>
                <a:path w="9232" h="7047" extrusionOk="0">
                  <a:moveTo>
                    <a:pt x="4608" y="1"/>
                  </a:moveTo>
                  <a:lnTo>
                    <a:pt x="0" y="7047"/>
                  </a:lnTo>
                  <a:lnTo>
                    <a:pt x="9231" y="7047"/>
                  </a:lnTo>
                  <a:lnTo>
                    <a:pt x="46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5047166" y="310487"/>
              <a:ext cx="44309" cy="45307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1" y="143"/>
                    <a:pt x="1" y="333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33"/>
                  </a:cubicBezTo>
                  <a:cubicBezTo>
                    <a:pt x="666" y="143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4972386" y="460046"/>
              <a:ext cx="44309" cy="44309"/>
            </a:xfrm>
            <a:custGeom>
              <a:avLst/>
              <a:gdLst/>
              <a:ahLst/>
              <a:cxnLst/>
              <a:rect l="l" t="t" r="r" b="b"/>
              <a:pathLst>
                <a:path w="666" h="666" extrusionOk="0">
                  <a:moveTo>
                    <a:pt x="333" y="0"/>
                  </a:moveTo>
                  <a:cubicBezTo>
                    <a:pt x="143" y="0"/>
                    <a:pt x="1" y="143"/>
                    <a:pt x="1" y="333"/>
                  </a:cubicBezTo>
                  <a:cubicBezTo>
                    <a:pt x="1" y="523"/>
                    <a:pt x="143" y="665"/>
                    <a:pt x="333" y="665"/>
                  </a:cubicBezTo>
                  <a:cubicBezTo>
                    <a:pt x="523" y="665"/>
                    <a:pt x="666" y="523"/>
                    <a:pt x="666" y="333"/>
                  </a:cubicBezTo>
                  <a:cubicBezTo>
                    <a:pt x="666" y="143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5122012" y="460046"/>
              <a:ext cx="44309" cy="44309"/>
            </a:xfrm>
            <a:custGeom>
              <a:avLst/>
              <a:gdLst/>
              <a:ahLst/>
              <a:cxnLst/>
              <a:rect l="l" t="t" r="r" b="b"/>
              <a:pathLst>
                <a:path w="666" h="666" extrusionOk="0">
                  <a:moveTo>
                    <a:pt x="333" y="0"/>
                  </a:moveTo>
                  <a:cubicBezTo>
                    <a:pt x="143" y="0"/>
                    <a:pt x="0" y="143"/>
                    <a:pt x="0" y="333"/>
                  </a:cubicBezTo>
                  <a:cubicBezTo>
                    <a:pt x="0" y="523"/>
                    <a:pt x="143" y="665"/>
                    <a:pt x="333" y="665"/>
                  </a:cubicBezTo>
                  <a:cubicBezTo>
                    <a:pt x="523" y="665"/>
                    <a:pt x="665" y="523"/>
                    <a:pt x="665" y="333"/>
                  </a:cubicBezTo>
                  <a:cubicBezTo>
                    <a:pt x="665" y="143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4897606" y="609605"/>
              <a:ext cx="44309" cy="45373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43"/>
                    <a:pt x="0" y="333"/>
                  </a:cubicBezTo>
                  <a:cubicBezTo>
                    <a:pt x="0" y="523"/>
                    <a:pt x="143" y="682"/>
                    <a:pt x="333" y="682"/>
                  </a:cubicBezTo>
                  <a:cubicBezTo>
                    <a:pt x="523" y="682"/>
                    <a:pt x="665" y="523"/>
                    <a:pt x="665" y="333"/>
                  </a:cubicBezTo>
                  <a:cubicBezTo>
                    <a:pt x="665" y="143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5047166" y="609605"/>
              <a:ext cx="44309" cy="45373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43"/>
                    <a:pt x="1" y="333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33"/>
                  </a:cubicBezTo>
                  <a:cubicBezTo>
                    <a:pt x="666" y="143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5196791" y="609605"/>
              <a:ext cx="44309" cy="45373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43"/>
                    <a:pt x="0" y="333"/>
                  </a:cubicBezTo>
                  <a:cubicBezTo>
                    <a:pt x="0" y="523"/>
                    <a:pt x="143" y="682"/>
                    <a:pt x="333" y="682"/>
                  </a:cubicBezTo>
                  <a:cubicBezTo>
                    <a:pt x="523" y="682"/>
                    <a:pt x="665" y="523"/>
                    <a:pt x="665" y="333"/>
                  </a:cubicBezTo>
                  <a:cubicBezTo>
                    <a:pt x="665" y="143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1" name="Google Shape;531;p15"/>
          <p:cNvSpPr/>
          <p:nvPr/>
        </p:nvSpPr>
        <p:spPr>
          <a:xfrm>
            <a:off x="3841800" y="4033850"/>
            <a:ext cx="182600" cy="182600"/>
          </a:xfrm>
          <a:custGeom>
            <a:avLst/>
            <a:gdLst/>
            <a:ahLst/>
            <a:cxnLst/>
            <a:rect l="l" t="t" r="r" b="b"/>
            <a:pathLst>
              <a:path w="1616" h="1616" extrusionOk="0">
                <a:moveTo>
                  <a:pt x="1" y="1"/>
                </a:moveTo>
                <a:lnTo>
                  <a:pt x="254" y="1616"/>
                </a:lnTo>
                <a:lnTo>
                  <a:pt x="1616" y="254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15"/>
          <p:cNvSpPr/>
          <p:nvPr/>
        </p:nvSpPr>
        <p:spPr>
          <a:xfrm rot="5750627">
            <a:off x="4801584" y="3752966"/>
            <a:ext cx="166534" cy="166510"/>
          </a:xfrm>
          <a:custGeom>
            <a:avLst/>
            <a:gdLst/>
            <a:ahLst/>
            <a:cxnLst/>
            <a:rect l="l" t="t" r="r" b="b"/>
            <a:pathLst>
              <a:path w="1616" h="1616" extrusionOk="0">
                <a:moveTo>
                  <a:pt x="1" y="1"/>
                </a:moveTo>
                <a:lnTo>
                  <a:pt x="254" y="1616"/>
                </a:lnTo>
                <a:lnTo>
                  <a:pt x="1616" y="254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15"/>
          <p:cNvSpPr/>
          <p:nvPr/>
        </p:nvSpPr>
        <p:spPr>
          <a:xfrm rot="10800000" flipH="1">
            <a:off x="5915024" y="-301259"/>
            <a:ext cx="3455042" cy="1500106"/>
          </a:xfrm>
          <a:custGeom>
            <a:avLst/>
            <a:gdLst/>
            <a:ahLst/>
            <a:cxnLst/>
            <a:rect l="l" t="t" r="r" b="b"/>
            <a:pathLst>
              <a:path w="47819" h="20762" extrusionOk="0">
                <a:moveTo>
                  <a:pt x="47316" y="1"/>
                </a:moveTo>
                <a:cubicBezTo>
                  <a:pt x="46819" y="1"/>
                  <a:pt x="45999" y="121"/>
                  <a:pt x="45063" y="732"/>
                </a:cubicBezTo>
                <a:cubicBezTo>
                  <a:pt x="42087" y="2664"/>
                  <a:pt x="40693" y="7699"/>
                  <a:pt x="40028" y="11594"/>
                </a:cubicBezTo>
                <a:cubicBezTo>
                  <a:pt x="39332" y="15726"/>
                  <a:pt x="37574" y="18434"/>
                  <a:pt x="35199" y="19020"/>
                </a:cubicBezTo>
                <a:cubicBezTo>
                  <a:pt x="34883" y="19098"/>
                  <a:pt x="34533" y="19145"/>
                  <a:pt x="34147" y="19145"/>
                </a:cubicBezTo>
                <a:cubicBezTo>
                  <a:pt x="31945" y="19145"/>
                  <a:pt x="28602" y="17613"/>
                  <a:pt x="24020" y="11562"/>
                </a:cubicBezTo>
                <a:cubicBezTo>
                  <a:pt x="21080" y="7680"/>
                  <a:pt x="17567" y="5633"/>
                  <a:pt x="13928" y="5633"/>
                </a:cubicBezTo>
                <a:cubicBezTo>
                  <a:pt x="13159" y="5633"/>
                  <a:pt x="12384" y="5724"/>
                  <a:pt x="11607" y="5910"/>
                </a:cubicBezTo>
                <a:cubicBezTo>
                  <a:pt x="6065" y="7224"/>
                  <a:pt x="1410" y="13177"/>
                  <a:pt x="1" y="20746"/>
                </a:cubicBezTo>
                <a:lnTo>
                  <a:pt x="143" y="20761"/>
                </a:lnTo>
                <a:cubicBezTo>
                  <a:pt x="1521" y="13256"/>
                  <a:pt x="6144" y="7335"/>
                  <a:pt x="11639" y="6036"/>
                </a:cubicBezTo>
                <a:cubicBezTo>
                  <a:pt x="12401" y="5855"/>
                  <a:pt x="13162" y="5765"/>
                  <a:pt x="13919" y="5765"/>
                </a:cubicBezTo>
                <a:cubicBezTo>
                  <a:pt x="17518" y="5765"/>
                  <a:pt x="21008" y="7795"/>
                  <a:pt x="23925" y="11641"/>
                </a:cubicBezTo>
                <a:cubicBezTo>
                  <a:pt x="28521" y="17729"/>
                  <a:pt x="31897" y="19277"/>
                  <a:pt x="34139" y="19277"/>
                </a:cubicBezTo>
                <a:cubicBezTo>
                  <a:pt x="34539" y="19277"/>
                  <a:pt x="34903" y="19228"/>
                  <a:pt x="35231" y="19146"/>
                </a:cubicBezTo>
                <a:cubicBezTo>
                  <a:pt x="37701" y="18545"/>
                  <a:pt x="39442" y="15869"/>
                  <a:pt x="40155" y="11610"/>
                </a:cubicBezTo>
                <a:cubicBezTo>
                  <a:pt x="41342" y="4627"/>
                  <a:pt x="43512" y="1904"/>
                  <a:pt x="45127" y="843"/>
                </a:cubicBezTo>
                <a:cubicBezTo>
                  <a:pt x="46037" y="249"/>
                  <a:pt x="46842" y="138"/>
                  <a:pt x="47322" y="138"/>
                </a:cubicBezTo>
                <a:cubicBezTo>
                  <a:pt x="47610" y="138"/>
                  <a:pt x="47781" y="178"/>
                  <a:pt x="47787" y="178"/>
                </a:cubicBezTo>
                <a:lnTo>
                  <a:pt x="47818" y="51"/>
                </a:lnTo>
                <a:cubicBezTo>
                  <a:pt x="47800" y="45"/>
                  <a:pt x="47618" y="1"/>
                  <a:pt x="47316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15"/>
          <p:cNvSpPr/>
          <p:nvPr/>
        </p:nvSpPr>
        <p:spPr>
          <a:xfrm>
            <a:off x="8150775" y="1727000"/>
            <a:ext cx="823033" cy="998911"/>
          </a:xfrm>
          <a:custGeom>
            <a:avLst/>
            <a:gdLst/>
            <a:ahLst/>
            <a:cxnLst/>
            <a:rect l="l" t="t" r="r" b="b"/>
            <a:pathLst>
              <a:path w="11259" h="13665" extrusionOk="0">
                <a:moveTo>
                  <a:pt x="10657" y="0"/>
                </a:moveTo>
                <a:lnTo>
                  <a:pt x="1" y="13158"/>
                </a:lnTo>
                <a:lnTo>
                  <a:pt x="618" y="13665"/>
                </a:lnTo>
                <a:lnTo>
                  <a:pt x="11258" y="507"/>
                </a:lnTo>
                <a:lnTo>
                  <a:pt x="1065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15"/>
          <p:cNvSpPr/>
          <p:nvPr/>
        </p:nvSpPr>
        <p:spPr>
          <a:xfrm>
            <a:off x="8150775" y="1978174"/>
            <a:ext cx="823033" cy="998911"/>
          </a:xfrm>
          <a:custGeom>
            <a:avLst/>
            <a:gdLst/>
            <a:ahLst/>
            <a:cxnLst/>
            <a:rect l="l" t="t" r="r" b="b"/>
            <a:pathLst>
              <a:path w="11259" h="13665" extrusionOk="0">
                <a:moveTo>
                  <a:pt x="10657" y="0"/>
                </a:moveTo>
                <a:lnTo>
                  <a:pt x="1" y="13158"/>
                </a:lnTo>
                <a:lnTo>
                  <a:pt x="618" y="13665"/>
                </a:lnTo>
                <a:lnTo>
                  <a:pt x="11258" y="491"/>
                </a:lnTo>
                <a:lnTo>
                  <a:pt x="1065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15"/>
          <p:cNvSpPr/>
          <p:nvPr/>
        </p:nvSpPr>
        <p:spPr>
          <a:xfrm>
            <a:off x="8150775" y="2229348"/>
            <a:ext cx="823033" cy="997742"/>
          </a:xfrm>
          <a:custGeom>
            <a:avLst/>
            <a:gdLst/>
            <a:ahLst/>
            <a:cxnLst/>
            <a:rect l="l" t="t" r="r" b="b"/>
            <a:pathLst>
              <a:path w="11259" h="13649" extrusionOk="0">
                <a:moveTo>
                  <a:pt x="10657" y="0"/>
                </a:moveTo>
                <a:lnTo>
                  <a:pt x="1" y="13158"/>
                </a:lnTo>
                <a:lnTo>
                  <a:pt x="618" y="13649"/>
                </a:lnTo>
                <a:lnTo>
                  <a:pt x="11258" y="491"/>
                </a:lnTo>
                <a:lnTo>
                  <a:pt x="1065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_AND_BODY_1">
    <p:bg>
      <p:bgPr>
        <a:solidFill>
          <a:schemeClr val="accent6"/>
        </a:solidFill>
        <a:effectLst/>
      </p:bgPr>
    </p:bg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29"/>
          <p:cNvSpPr txBox="1">
            <a:spLocks noGrp="1"/>
          </p:cNvSpPr>
          <p:nvPr>
            <p:ph type="title"/>
          </p:nvPr>
        </p:nvSpPr>
        <p:spPr>
          <a:xfrm>
            <a:off x="2248050" y="1421113"/>
            <a:ext cx="4647900" cy="13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11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6" name="Google Shape;1016;p29"/>
          <p:cNvSpPr txBox="1">
            <a:spLocks noGrp="1"/>
          </p:cNvSpPr>
          <p:nvPr>
            <p:ph type="body" idx="1"/>
          </p:nvPr>
        </p:nvSpPr>
        <p:spPr>
          <a:xfrm>
            <a:off x="2248050" y="2997275"/>
            <a:ext cx="4647900" cy="7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17" name="Google Shape;1017;p29"/>
          <p:cNvSpPr/>
          <p:nvPr/>
        </p:nvSpPr>
        <p:spPr>
          <a:xfrm rot="-5400000">
            <a:off x="2185041" y="4174301"/>
            <a:ext cx="392821" cy="785642"/>
          </a:xfrm>
          <a:custGeom>
            <a:avLst/>
            <a:gdLst/>
            <a:ahLst/>
            <a:cxnLst/>
            <a:rect l="l" t="t" r="r" b="b"/>
            <a:pathLst>
              <a:path w="3880" h="7760" extrusionOk="0">
                <a:moveTo>
                  <a:pt x="3880" y="1"/>
                </a:moveTo>
                <a:cubicBezTo>
                  <a:pt x="1742" y="1"/>
                  <a:pt x="0" y="1742"/>
                  <a:pt x="0" y="3880"/>
                </a:cubicBezTo>
                <a:cubicBezTo>
                  <a:pt x="0" y="6018"/>
                  <a:pt x="1742" y="7759"/>
                  <a:pt x="3880" y="7759"/>
                </a:cubicBezTo>
                <a:lnTo>
                  <a:pt x="388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29"/>
          <p:cNvSpPr/>
          <p:nvPr/>
        </p:nvSpPr>
        <p:spPr>
          <a:xfrm rot="-5400000">
            <a:off x="1986250" y="4334619"/>
            <a:ext cx="391302" cy="784022"/>
          </a:xfrm>
          <a:custGeom>
            <a:avLst/>
            <a:gdLst/>
            <a:ahLst/>
            <a:cxnLst/>
            <a:rect l="l" t="t" r="r" b="b"/>
            <a:pathLst>
              <a:path w="3865" h="7744" extrusionOk="0">
                <a:moveTo>
                  <a:pt x="3864" y="0"/>
                </a:moveTo>
                <a:cubicBezTo>
                  <a:pt x="1727" y="0"/>
                  <a:pt x="1" y="1726"/>
                  <a:pt x="1" y="3880"/>
                </a:cubicBezTo>
                <a:cubicBezTo>
                  <a:pt x="1" y="6017"/>
                  <a:pt x="1727" y="7743"/>
                  <a:pt x="3864" y="7743"/>
                </a:cubicBezTo>
                <a:lnTo>
                  <a:pt x="386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29"/>
          <p:cNvSpPr/>
          <p:nvPr/>
        </p:nvSpPr>
        <p:spPr>
          <a:xfrm rot="-5400000">
            <a:off x="95688" y="748053"/>
            <a:ext cx="980422" cy="1195664"/>
          </a:xfrm>
          <a:custGeom>
            <a:avLst/>
            <a:gdLst/>
            <a:ahLst/>
            <a:cxnLst/>
            <a:rect l="l" t="t" r="r" b="b"/>
            <a:pathLst>
              <a:path w="12763" h="15565" extrusionOk="0">
                <a:moveTo>
                  <a:pt x="11606" y="0"/>
                </a:moveTo>
                <a:lnTo>
                  <a:pt x="9817" y="460"/>
                </a:lnTo>
                <a:lnTo>
                  <a:pt x="10419" y="2803"/>
                </a:lnTo>
                <a:lnTo>
                  <a:pt x="6872" y="2961"/>
                </a:lnTo>
                <a:lnTo>
                  <a:pt x="7743" y="6397"/>
                </a:lnTo>
                <a:lnTo>
                  <a:pt x="4196" y="6571"/>
                </a:lnTo>
                <a:lnTo>
                  <a:pt x="5083" y="10007"/>
                </a:lnTo>
                <a:lnTo>
                  <a:pt x="1536" y="10166"/>
                </a:lnTo>
                <a:lnTo>
                  <a:pt x="2407" y="13602"/>
                </a:lnTo>
                <a:lnTo>
                  <a:pt x="0" y="13712"/>
                </a:lnTo>
                <a:lnTo>
                  <a:pt x="95" y="15565"/>
                </a:lnTo>
                <a:lnTo>
                  <a:pt x="4766" y="15343"/>
                </a:lnTo>
                <a:lnTo>
                  <a:pt x="3880" y="11907"/>
                </a:lnTo>
                <a:lnTo>
                  <a:pt x="7426" y="11749"/>
                </a:lnTo>
                <a:lnTo>
                  <a:pt x="6555" y="8297"/>
                </a:lnTo>
                <a:lnTo>
                  <a:pt x="10102" y="8139"/>
                </a:lnTo>
                <a:lnTo>
                  <a:pt x="9216" y="4703"/>
                </a:lnTo>
                <a:lnTo>
                  <a:pt x="12762" y="4529"/>
                </a:lnTo>
                <a:lnTo>
                  <a:pt x="1160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29"/>
          <p:cNvSpPr/>
          <p:nvPr/>
        </p:nvSpPr>
        <p:spPr>
          <a:xfrm rot="-5400000">
            <a:off x="-25916" y="869732"/>
            <a:ext cx="980422" cy="1195664"/>
          </a:xfrm>
          <a:custGeom>
            <a:avLst/>
            <a:gdLst/>
            <a:ahLst/>
            <a:cxnLst/>
            <a:rect l="l" t="t" r="r" b="b"/>
            <a:pathLst>
              <a:path w="12763" h="15565" extrusionOk="0">
                <a:moveTo>
                  <a:pt x="11607" y="0"/>
                </a:moveTo>
                <a:lnTo>
                  <a:pt x="9818" y="459"/>
                </a:lnTo>
                <a:lnTo>
                  <a:pt x="10419" y="2803"/>
                </a:lnTo>
                <a:lnTo>
                  <a:pt x="6873" y="2961"/>
                </a:lnTo>
                <a:lnTo>
                  <a:pt x="7744" y="6397"/>
                </a:lnTo>
                <a:lnTo>
                  <a:pt x="4197" y="6571"/>
                </a:lnTo>
                <a:lnTo>
                  <a:pt x="5084" y="10007"/>
                </a:lnTo>
                <a:lnTo>
                  <a:pt x="1537" y="10165"/>
                </a:lnTo>
                <a:lnTo>
                  <a:pt x="2408" y="13601"/>
                </a:lnTo>
                <a:lnTo>
                  <a:pt x="1" y="13712"/>
                </a:lnTo>
                <a:lnTo>
                  <a:pt x="96" y="15565"/>
                </a:lnTo>
                <a:lnTo>
                  <a:pt x="4767" y="15343"/>
                </a:lnTo>
                <a:lnTo>
                  <a:pt x="3880" y="11907"/>
                </a:lnTo>
                <a:lnTo>
                  <a:pt x="7427" y="11749"/>
                </a:lnTo>
                <a:lnTo>
                  <a:pt x="6556" y="8297"/>
                </a:lnTo>
                <a:lnTo>
                  <a:pt x="10103" y="8139"/>
                </a:lnTo>
                <a:lnTo>
                  <a:pt x="9216" y="4703"/>
                </a:lnTo>
                <a:lnTo>
                  <a:pt x="12763" y="4529"/>
                </a:lnTo>
                <a:lnTo>
                  <a:pt x="1160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29"/>
          <p:cNvSpPr/>
          <p:nvPr/>
        </p:nvSpPr>
        <p:spPr>
          <a:xfrm rot="-9504963">
            <a:off x="4136252" y="4230681"/>
            <a:ext cx="1000687" cy="1220379"/>
          </a:xfrm>
          <a:custGeom>
            <a:avLst/>
            <a:gdLst/>
            <a:ahLst/>
            <a:cxnLst/>
            <a:rect l="l" t="t" r="r" b="b"/>
            <a:pathLst>
              <a:path w="12763" h="15565" extrusionOk="0">
                <a:moveTo>
                  <a:pt x="11606" y="0"/>
                </a:moveTo>
                <a:lnTo>
                  <a:pt x="9817" y="459"/>
                </a:lnTo>
                <a:lnTo>
                  <a:pt x="10419" y="2803"/>
                </a:lnTo>
                <a:lnTo>
                  <a:pt x="6872" y="2961"/>
                </a:lnTo>
                <a:lnTo>
                  <a:pt x="7743" y="6397"/>
                </a:lnTo>
                <a:lnTo>
                  <a:pt x="4196" y="6571"/>
                </a:lnTo>
                <a:lnTo>
                  <a:pt x="5083" y="10007"/>
                </a:lnTo>
                <a:lnTo>
                  <a:pt x="1536" y="10165"/>
                </a:lnTo>
                <a:lnTo>
                  <a:pt x="2423" y="13601"/>
                </a:lnTo>
                <a:lnTo>
                  <a:pt x="0" y="13712"/>
                </a:lnTo>
                <a:lnTo>
                  <a:pt x="95" y="15565"/>
                </a:lnTo>
                <a:lnTo>
                  <a:pt x="4766" y="15343"/>
                </a:lnTo>
                <a:lnTo>
                  <a:pt x="3895" y="11907"/>
                </a:lnTo>
                <a:lnTo>
                  <a:pt x="7426" y="11749"/>
                </a:lnTo>
                <a:lnTo>
                  <a:pt x="6555" y="8313"/>
                </a:lnTo>
                <a:lnTo>
                  <a:pt x="10102" y="8139"/>
                </a:lnTo>
                <a:lnTo>
                  <a:pt x="9215" y="4703"/>
                </a:lnTo>
                <a:lnTo>
                  <a:pt x="12762" y="4544"/>
                </a:lnTo>
                <a:lnTo>
                  <a:pt x="1160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29"/>
          <p:cNvSpPr/>
          <p:nvPr/>
        </p:nvSpPr>
        <p:spPr>
          <a:xfrm rot="-9504963">
            <a:off x="4206068" y="4391775"/>
            <a:ext cx="1000687" cy="1220457"/>
          </a:xfrm>
          <a:custGeom>
            <a:avLst/>
            <a:gdLst/>
            <a:ahLst/>
            <a:cxnLst/>
            <a:rect l="l" t="t" r="r" b="b"/>
            <a:pathLst>
              <a:path w="12763" h="15566" extrusionOk="0">
                <a:moveTo>
                  <a:pt x="11607" y="1"/>
                </a:moveTo>
                <a:lnTo>
                  <a:pt x="9818" y="460"/>
                </a:lnTo>
                <a:lnTo>
                  <a:pt x="10419" y="2803"/>
                </a:lnTo>
                <a:lnTo>
                  <a:pt x="6873" y="2962"/>
                </a:lnTo>
                <a:lnTo>
                  <a:pt x="7744" y="6398"/>
                </a:lnTo>
                <a:lnTo>
                  <a:pt x="4197" y="6572"/>
                </a:lnTo>
                <a:lnTo>
                  <a:pt x="5084" y="10008"/>
                </a:lnTo>
                <a:lnTo>
                  <a:pt x="1537" y="10166"/>
                </a:lnTo>
                <a:lnTo>
                  <a:pt x="2423" y="13602"/>
                </a:lnTo>
                <a:lnTo>
                  <a:pt x="1" y="13713"/>
                </a:lnTo>
                <a:lnTo>
                  <a:pt x="96" y="15565"/>
                </a:lnTo>
                <a:lnTo>
                  <a:pt x="4767" y="15344"/>
                </a:lnTo>
                <a:lnTo>
                  <a:pt x="3896" y="11908"/>
                </a:lnTo>
                <a:lnTo>
                  <a:pt x="7427" y="11749"/>
                </a:lnTo>
                <a:lnTo>
                  <a:pt x="6556" y="8314"/>
                </a:lnTo>
                <a:lnTo>
                  <a:pt x="10103" y="8139"/>
                </a:lnTo>
                <a:lnTo>
                  <a:pt x="9216" y="4703"/>
                </a:lnTo>
                <a:lnTo>
                  <a:pt x="12763" y="4545"/>
                </a:lnTo>
                <a:lnTo>
                  <a:pt x="1160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29"/>
          <p:cNvSpPr/>
          <p:nvPr/>
        </p:nvSpPr>
        <p:spPr>
          <a:xfrm rot="-5400000">
            <a:off x="7409942" y="3381892"/>
            <a:ext cx="2640303" cy="920902"/>
          </a:xfrm>
          <a:custGeom>
            <a:avLst/>
            <a:gdLst/>
            <a:ahLst/>
            <a:cxnLst/>
            <a:rect l="l" t="t" r="r" b="b"/>
            <a:pathLst>
              <a:path w="26079" h="9096" extrusionOk="0">
                <a:moveTo>
                  <a:pt x="3516" y="0"/>
                </a:moveTo>
                <a:cubicBezTo>
                  <a:pt x="1336" y="0"/>
                  <a:pt x="1" y="1622"/>
                  <a:pt x="1" y="1622"/>
                </a:cubicBezTo>
                <a:lnTo>
                  <a:pt x="1" y="9095"/>
                </a:lnTo>
                <a:lnTo>
                  <a:pt x="26079" y="9095"/>
                </a:lnTo>
                <a:cubicBezTo>
                  <a:pt x="24826" y="6941"/>
                  <a:pt x="23395" y="5609"/>
                  <a:pt x="20320" y="5609"/>
                </a:cubicBezTo>
                <a:cubicBezTo>
                  <a:pt x="19508" y="5609"/>
                  <a:pt x="18581" y="5702"/>
                  <a:pt x="17513" y="5897"/>
                </a:cubicBezTo>
                <a:cubicBezTo>
                  <a:pt x="16773" y="6032"/>
                  <a:pt x="16112" y="6095"/>
                  <a:pt x="15511" y="6095"/>
                </a:cubicBezTo>
                <a:cubicBezTo>
                  <a:pt x="11937" y="6095"/>
                  <a:pt x="10443" y="3875"/>
                  <a:pt x="6920" y="1274"/>
                </a:cubicBezTo>
                <a:cubicBezTo>
                  <a:pt x="5645" y="327"/>
                  <a:pt x="4495" y="0"/>
                  <a:pt x="35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29"/>
          <p:cNvSpPr/>
          <p:nvPr/>
        </p:nvSpPr>
        <p:spPr>
          <a:xfrm rot="-5400000">
            <a:off x="4995597" y="-1325774"/>
            <a:ext cx="445771" cy="3069875"/>
          </a:xfrm>
          <a:custGeom>
            <a:avLst/>
            <a:gdLst/>
            <a:ahLst/>
            <a:cxnLst/>
            <a:rect l="l" t="t" r="r" b="b"/>
            <a:pathLst>
              <a:path w="4403" h="30322" extrusionOk="0">
                <a:moveTo>
                  <a:pt x="4403" y="0"/>
                </a:moveTo>
                <a:cubicBezTo>
                  <a:pt x="1" y="2407"/>
                  <a:pt x="96" y="5241"/>
                  <a:pt x="2012" y="9548"/>
                </a:cubicBezTo>
                <a:cubicBezTo>
                  <a:pt x="3928" y="13839"/>
                  <a:pt x="2598" y="17259"/>
                  <a:pt x="2075" y="22531"/>
                </a:cubicBezTo>
                <a:cubicBezTo>
                  <a:pt x="1537" y="27804"/>
                  <a:pt x="4403" y="30321"/>
                  <a:pt x="4403" y="30321"/>
                </a:cubicBezTo>
                <a:lnTo>
                  <a:pt x="44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29"/>
          <p:cNvSpPr/>
          <p:nvPr/>
        </p:nvSpPr>
        <p:spPr>
          <a:xfrm rot="-5400000">
            <a:off x="-220390" y="3780188"/>
            <a:ext cx="1612793" cy="1205596"/>
          </a:xfrm>
          <a:custGeom>
            <a:avLst/>
            <a:gdLst/>
            <a:ahLst/>
            <a:cxnLst/>
            <a:rect l="l" t="t" r="r" b="b"/>
            <a:pathLst>
              <a:path w="15930" h="11908" extrusionOk="0">
                <a:moveTo>
                  <a:pt x="1" y="1"/>
                </a:moveTo>
                <a:lnTo>
                  <a:pt x="1" y="11907"/>
                </a:lnTo>
                <a:cubicBezTo>
                  <a:pt x="1" y="11907"/>
                  <a:pt x="96" y="6508"/>
                  <a:pt x="4054" y="5447"/>
                </a:cubicBezTo>
                <a:cubicBezTo>
                  <a:pt x="8012" y="4386"/>
                  <a:pt x="14203" y="4323"/>
                  <a:pt x="159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29"/>
          <p:cNvSpPr/>
          <p:nvPr/>
        </p:nvSpPr>
        <p:spPr>
          <a:xfrm rot="-5400000">
            <a:off x="-831948" y="3654396"/>
            <a:ext cx="2361380" cy="1449286"/>
          </a:xfrm>
          <a:custGeom>
            <a:avLst/>
            <a:gdLst/>
            <a:ahLst/>
            <a:cxnLst/>
            <a:rect l="l" t="t" r="r" b="b"/>
            <a:pathLst>
              <a:path w="23324" h="14315" extrusionOk="0">
                <a:moveTo>
                  <a:pt x="22532" y="1"/>
                </a:moveTo>
                <a:lnTo>
                  <a:pt x="22406" y="48"/>
                </a:lnTo>
                <a:cubicBezTo>
                  <a:pt x="23181" y="1980"/>
                  <a:pt x="22849" y="4070"/>
                  <a:pt x="21503" y="5780"/>
                </a:cubicBezTo>
                <a:cubicBezTo>
                  <a:pt x="19779" y="7955"/>
                  <a:pt x="16820" y="9157"/>
                  <a:pt x="13333" y="9157"/>
                </a:cubicBezTo>
                <a:cubicBezTo>
                  <a:pt x="12530" y="9157"/>
                  <a:pt x="11698" y="9093"/>
                  <a:pt x="10847" y="8963"/>
                </a:cubicBezTo>
                <a:cubicBezTo>
                  <a:pt x="10092" y="8848"/>
                  <a:pt x="9385" y="8796"/>
                  <a:pt x="8725" y="8796"/>
                </a:cubicBezTo>
                <a:cubicBezTo>
                  <a:pt x="1999" y="8796"/>
                  <a:pt x="15" y="14209"/>
                  <a:pt x="1" y="14267"/>
                </a:cubicBezTo>
                <a:lnTo>
                  <a:pt x="112" y="14314"/>
                </a:lnTo>
                <a:cubicBezTo>
                  <a:pt x="128" y="14299"/>
                  <a:pt x="714" y="12668"/>
                  <a:pt x="2313" y="11227"/>
                </a:cubicBezTo>
                <a:cubicBezTo>
                  <a:pt x="4285" y="9441"/>
                  <a:pt x="6671" y="8929"/>
                  <a:pt x="8753" y="8929"/>
                </a:cubicBezTo>
                <a:cubicBezTo>
                  <a:pt x="9495" y="8929"/>
                  <a:pt x="10199" y="8994"/>
                  <a:pt x="10831" y="9089"/>
                </a:cubicBezTo>
                <a:cubicBezTo>
                  <a:pt x="11689" y="9219"/>
                  <a:pt x="12527" y="9283"/>
                  <a:pt x="13337" y="9283"/>
                </a:cubicBezTo>
                <a:cubicBezTo>
                  <a:pt x="16861" y="9283"/>
                  <a:pt x="19850" y="8074"/>
                  <a:pt x="21614" y="5859"/>
                </a:cubicBezTo>
                <a:cubicBezTo>
                  <a:pt x="22991" y="4118"/>
                  <a:pt x="23324" y="1980"/>
                  <a:pt x="22532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29"/>
          <p:cNvSpPr/>
          <p:nvPr/>
        </p:nvSpPr>
        <p:spPr>
          <a:xfrm rot="-5400000">
            <a:off x="5283279" y="-1809155"/>
            <a:ext cx="881822" cy="3885890"/>
          </a:xfrm>
          <a:custGeom>
            <a:avLst/>
            <a:gdLst/>
            <a:ahLst/>
            <a:cxnLst/>
            <a:rect l="l" t="t" r="r" b="b"/>
            <a:pathLst>
              <a:path w="8710" h="38382" extrusionOk="0">
                <a:moveTo>
                  <a:pt x="7157" y="1"/>
                </a:moveTo>
                <a:cubicBezTo>
                  <a:pt x="7078" y="33"/>
                  <a:pt x="1" y="2978"/>
                  <a:pt x="2107" y="9311"/>
                </a:cubicBezTo>
                <a:cubicBezTo>
                  <a:pt x="2930" y="11829"/>
                  <a:pt x="4260" y="13507"/>
                  <a:pt x="5432" y="14979"/>
                </a:cubicBezTo>
                <a:cubicBezTo>
                  <a:pt x="7173" y="17196"/>
                  <a:pt x="8551" y="18938"/>
                  <a:pt x="7110" y="22326"/>
                </a:cubicBezTo>
                <a:cubicBezTo>
                  <a:pt x="6952" y="22722"/>
                  <a:pt x="6777" y="23134"/>
                  <a:pt x="6603" y="23530"/>
                </a:cubicBezTo>
                <a:cubicBezTo>
                  <a:pt x="4212" y="29040"/>
                  <a:pt x="1521" y="35294"/>
                  <a:pt x="7759" y="38382"/>
                </a:cubicBezTo>
                <a:lnTo>
                  <a:pt x="7822" y="38271"/>
                </a:lnTo>
                <a:cubicBezTo>
                  <a:pt x="1695" y="35231"/>
                  <a:pt x="4355" y="29040"/>
                  <a:pt x="6714" y="23593"/>
                </a:cubicBezTo>
                <a:cubicBezTo>
                  <a:pt x="6888" y="23181"/>
                  <a:pt x="7062" y="22785"/>
                  <a:pt x="7237" y="22390"/>
                </a:cubicBezTo>
                <a:cubicBezTo>
                  <a:pt x="8709" y="18922"/>
                  <a:pt x="7300" y="17149"/>
                  <a:pt x="5527" y="14900"/>
                </a:cubicBezTo>
                <a:cubicBezTo>
                  <a:pt x="4371" y="13428"/>
                  <a:pt x="3057" y="11765"/>
                  <a:pt x="2233" y="9279"/>
                </a:cubicBezTo>
                <a:cubicBezTo>
                  <a:pt x="159" y="3057"/>
                  <a:pt x="7126" y="143"/>
                  <a:pt x="7205" y="128"/>
                </a:cubicBezTo>
                <a:lnTo>
                  <a:pt x="7157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29"/>
          <p:cNvSpPr/>
          <p:nvPr/>
        </p:nvSpPr>
        <p:spPr>
          <a:xfrm rot="-5400000">
            <a:off x="6951619" y="2814632"/>
            <a:ext cx="4092728" cy="1090382"/>
          </a:xfrm>
          <a:custGeom>
            <a:avLst/>
            <a:gdLst/>
            <a:ahLst/>
            <a:cxnLst/>
            <a:rect l="l" t="t" r="r" b="b"/>
            <a:pathLst>
              <a:path w="40425" h="10770" extrusionOk="0">
                <a:moveTo>
                  <a:pt x="6588" y="0"/>
                </a:moveTo>
                <a:cubicBezTo>
                  <a:pt x="3045" y="0"/>
                  <a:pt x="38" y="3608"/>
                  <a:pt x="1" y="3645"/>
                </a:cubicBezTo>
                <a:lnTo>
                  <a:pt x="96" y="3740"/>
                </a:lnTo>
                <a:cubicBezTo>
                  <a:pt x="133" y="3690"/>
                  <a:pt x="3106" y="133"/>
                  <a:pt x="6582" y="133"/>
                </a:cubicBezTo>
                <a:cubicBezTo>
                  <a:pt x="7550" y="133"/>
                  <a:pt x="8556" y="408"/>
                  <a:pt x="9549" y="1111"/>
                </a:cubicBezTo>
                <a:cubicBezTo>
                  <a:pt x="10546" y="1824"/>
                  <a:pt x="11369" y="2473"/>
                  <a:pt x="12098" y="3059"/>
                </a:cubicBezTo>
                <a:cubicBezTo>
                  <a:pt x="14093" y="4664"/>
                  <a:pt x="15419" y="5733"/>
                  <a:pt x="17842" y="5733"/>
                </a:cubicBezTo>
                <a:cubicBezTo>
                  <a:pt x="18669" y="5733"/>
                  <a:pt x="19623" y="5609"/>
                  <a:pt x="20775" y="5339"/>
                </a:cubicBezTo>
                <a:cubicBezTo>
                  <a:pt x="23029" y="4822"/>
                  <a:pt x="25156" y="4563"/>
                  <a:pt x="27143" y="4563"/>
                </a:cubicBezTo>
                <a:cubicBezTo>
                  <a:pt x="28380" y="4563"/>
                  <a:pt x="29562" y="4663"/>
                  <a:pt x="30686" y="4864"/>
                </a:cubicBezTo>
                <a:cubicBezTo>
                  <a:pt x="34677" y="5576"/>
                  <a:pt x="37907" y="7556"/>
                  <a:pt x="40313" y="10770"/>
                </a:cubicBezTo>
                <a:lnTo>
                  <a:pt x="40424" y="10691"/>
                </a:lnTo>
                <a:cubicBezTo>
                  <a:pt x="38002" y="7461"/>
                  <a:pt x="34724" y="5450"/>
                  <a:pt x="30702" y="4737"/>
                </a:cubicBezTo>
                <a:cubicBezTo>
                  <a:pt x="29572" y="4537"/>
                  <a:pt x="28384" y="4436"/>
                  <a:pt x="27142" y="4436"/>
                </a:cubicBezTo>
                <a:cubicBezTo>
                  <a:pt x="25147" y="4436"/>
                  <a:pt x="23013" y="4695"/>
                  <a:pt x="20759" y="5212"/>
                </a:cubicBezTo>
                <a:cubicBezTo>
                  <a:pt x="19623" y="5473"/>
                  <a:pt x="18682" y="5594"/>
                  <a:pt x="17866" y="5594"/>
                </a:cubicBezTo>
                <a:cubicBezTo>
                  <a:pt x="15463" y="5594"/>
                  <a:pt x="14151" y="4548"/>
                  <a:pt x="12177" y="2964"/>
                </a:cubicBezTo>
                <a:cubicBezTo>
                  <a:pt x="11449" y="2378"/>
                  <a:pt x="10625" y="1713"/>
                  <a:pt x="9628" y="1000"/>
                </a:cubicBezTo>
                <a:cubicBezTo>
                  <a:pt x="8608" y="282"/>
                  <a:pt x="7577" y="0"/>
                  <a:pt x="6588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29"/>
          <p:cNvSpPr/>
          <p:nvPr/>
        </p:nvSpPr>
        <p:spPr>
          <a:xfrm rot="-5400000">
            <a:off x="1121007" y="391965"/>
            <a:ext cx="371965" cy="372066"/>
          </a:xfrm>
          <a:custGeom>
            <a:avLst/>
            <a:gdLst/>
            <a:ahLst/>
            <a:cxnLst/>
            <a:rect l="l" t="t" r="r" b="b"/>
            <a:pathLst>
              <a:path w="3674" h="3675" extrusionOk="0">
                <a:moveTo>
                  <a:pt x="3674" y="1"/>
                </a:moveTo>
                <a:lnTo>
                  <a:pt x="0" y="476"/>
                </a:lnTo>
                <a:lnTo>
                  <a:pt x="3183" y="3674"/>
                </a:lnTo>
                <a:lnTo>
                  <a:pt x="367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29"/>
          <p:cNvSpPr/>
          <p:nvPr/>
        </p:nvSpPr>
        <p:spPr>
          <a:xfrm rot="-5400000">
            <a:off x="1226755" y="175559"/>
            <a:ext cx="612517" cy="612517"/>
          </a:xfrm>
          <a:custGeom>
            <a:avLst/>
            <a:gdLst/>
            <a:ahLst/>
            <a:cxnLst/>
            <a:rect l="l" t="t" r="r" b="b"/>
            <a:pathLst>
              <a:path w="6050" h="6050" fill="none" extrusionOk="0">
                <a:moveTo>
                  <a:pt x="1" y="792"/>
                </a:moveTo>
                <a:lnTo>
                  <a:pt x="5242" y="6049"/>
                </a:lnTo>
                <a:lnTo>
                  <a:pt x="6049" y="1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1583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29"/>
          <p:cNvSpPr/>
          <p:nvPr/>
        </p:nvSpPr>
        <p:spPr>
          <a:xfrm rot="-5400000">
            <a:off x="7137063" y="4030925"/>
            <a:ext cx="371965" cy="371965"/>
          </a:xfrm>
          <a:custGeom>
            <a:avLst/>
            <a:gdLst/>
            <a:ahLst/>
            <a:cxnLst/>
            <a:rect l="l" t="t" r="r" b="b"/>
            <a:pathLst>
              <a:path w="3674" h="3674" extrusionOk="0">
                <a:moveTo>
                  <a:pt x="3199" y="0"/>
                </a:moveTo>
                <a:lnTo>
                  <a:pt x="0" y="3199"/>
                </a:lnTo>
                <a:lnTo>
                  <a:pt x="3674" y="3674"/>
                </a:lnTo>
                <a:lnTo>
                  <a:pt x="3674" y="3674"/>
                </a:lnTo>
                <a:lnTo>
                  <a:pt x="319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29"/>
          <p:cNvSpPr/>
          <p:nvPr/>
        </p:nvSpPr>
        <p:spPr>
          <a:xfrm rot="-5400000">
            <a:off x="7113018" y="4136674"/>
            <a:ext cx="612416" cy="612517"/>
          </a:xfrm>
          <a:custGeom>
            <a:avLst/>
            <a:gdLst/>
            <a:ahLst/>
            <a:cxnLst/>
            <a:rect l="l" t="t" r="r" b="b"/>
            <a:pathLst>
              <a:path w="6049" h="6050" fill="none" extrusionOk="0">
                <a:moveTo>
                  <a:pt x="5257" y="1"/>
                </a:moveTo>
                <a:lnTo>
                  <a:pt x="0" y="5258"/>
                </a:lnTo>
                <a:lnTo>
                  <a:pt x="6049" y="6049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1583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29"/>
          <p:cNvSpPr/>
          <p:nvPr/>
        </p:nvSpPr>
        <p:spPr>
          <a:xfrm rot="-5400000">
            <a:off x="7941180" y="783806"/>
            <a:ext cx="838490" cy="912296"/>
          </a:xfrm>
          <a:custGeom>
            <a:avLst/>
            <a:gdLst/>
            <a:ahLst/>
            <a:cxnLst/>
            <a:rect l="l" t="t" r="r" b="b"/>
            <a:pathLst>
              <a:path w="8282" h="9011" extrusionOk="0">
                <a:moveTo>
                  <a:pt x="7284" y="1"/>
                </a:moveTo>
                <a:cubicBezTo>
                  <a:pt x="6651" y="713"/>
                  <a:pt x="6682" y="1426"/>
                  <a:pt x="6698" y="1948"/>
                </a:cubicBezTo>
                <a:cubicBezTo>
                  <a:pt x="6730" y="2407"/>
                  <a:pt x="6730" y="2629"/>
                  <a:pt x="6461" y="2930"/>
                </a:cubicBezTo>
                <a:cubicBezTo>
                  <a:pt x="6207" y="3215"/>
                  <a:pt x="5986" y="3231"/>
                  <a:pt x="5511" y="3262"/>
                </a:cubicBezTo>
                <a:cubicBezTo>
                  <a:pt x="4988" y="3294"/>
                  <a:pt x="4276" y="3342"/>
                  <a:pt x="3642" y="4054"/>
                </a:cubicBezTo>
                <a:cubicBezTo>
                  <a:pt x="3009" y="4767"/>
                  <a:pt x="3041" y="5479"/>
                  <a:pt x="3056" y="6002"/>
                </a:cubicBezTo>
                <a:cubicBezTo>
                  <a:pt x="3088" y="6461"/>
                  <a:pt x="3088" y="6683"/>
                  <a:pt x="2835" y="6983"/>
                </a:cubicBezTo>
                <a:cubicBezTo>
                  <a:pt x="2566" y="7268"/>
                  <a:pt x="2344" y="7284"/>
                  <a:pt x="1885" y="7316"/>
                </a:cubicBezTo>
                <a:cubicBezTo>
                  <a:pt x="1362" y="7348"/>
                  <a:pt x="650" y="7395"/>
                  <a:pt x="1" y="8108"/>
                </a:cubicBezTo>
                <a:lnTo>
                  <a:pt x="1014" y="9010"/>
                </a:lnTo>
                <a:cubicBezTo>
                  <a:pt x="1267" y="8709"/>
                  <a:pt x="1489" y="8693"/>
                  <a:pt x="1964" y="8662"/>
                </a:cubicBezTo>
                <a:cubicBezTo>
                  <a:pt x="2471" y="8630"/>
                  <a:pt x="3183" y="8583"/>
                  <a:pt x="3832" y="7870"/>
                </a:cubicBezTo>
                <a:cubicBezTo>
                  <a:pt x="4466" y="7158"/>
                  <a:pt x="4434" y="6445"/>
                  <a:pt x="4402" y="5938"/>
                </a:cubicBezTo>
                <a:cubicBezTo>
                  <a:pt x="4387" y="5463"/>
                  <a:pt x="4387" y="5242"/>
                  <a:pt x="4640" y="4957"/>
                </a:cubicBezTo>
                <a:cubicBezTo>
                  <a:pt x="4909" y="4656"/>
                  <a:pt x="5131" y="4640"/>
                  <a:pt x="5590" y="4608"/>
                </a:cubicBezTo>
                <a:cubicBezTo>
                  <a:pt x="6112" y="4577"/>
                  <a:pt x="6825" y="4529"/>
                  <a:pt x="7474" y="3817"/>
                </a:cubicBezTo>
                <a:cubicBezTo>
                  <a:pt x="8107" y="3104"/>
                  <a:pt x="8076" y="2392"/>
                  <a:pt x="8044" y="1869"/>
                </a:cubicBezTo>
                <a:cubicBezTo>
                  <a:pt x="8028" y="1410"/>
                  <a:pt x="8028" y="1188"/>
                  <a:pt x="8282" y="887"/>
                </a:cubicBezTo>
                <a:lnTo>
                  <a:pt x="728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29"/>
          <p:cNvSpPr/>
          <p:nvPr/>
        </p:nvSpPr>
        <p:spPr>
          <a:xfrm rot="-5400000">
            <a:off x="8011536" y="196289"/>
            <a:ext cx="838490" cy="912195"/>
          </a:xfrm>
          <a:custGeom>
            <a:avLst/>
            <a:gdLst/>
            <a:ahLst/>
            <a:cxnLst/>
            <a:rect l="l" t="t" r="r" b="b"/>
            <a:pathLst>
              <a:path w="8282" h="9010" extrusionOk="0">
                <a:moveTo>
                  <a:pt x="7268" y="1"/>
                </a:moveTo>
                <a:cubicBezTo>
                  <a:pt x="6635" y="713"/>
                  <a:pt x="6666" y="1426"/>
                  <a:pt x="6698" y="1948"/>
                </a:cubicBezTo>
                <a:cubicBezTo>
                  <a:pt x="6714" y="2423"/>
                  <a:pt x="6714" y="2645"/>
                  <a:pt x="6460" y="2930"/>
                </a:cubicBezTo>
                <a:cubicBezTo>
                  <a:pt x="6191" y="3215"/>
                  <a:pt x="5969" y="3247"/>
                  <a:pt x="5510" y="3262"/>
                </a:cubicBezTo>
                <a:cubicBezTo>
                  <a:pt x="4988" y="3294"/>
                  <a:pt x="4275" y="3342"/>
                  <a:pt x="3626" y="4054"/>
                </a:cubicBezTo>
                <a:cubicBezTo>
                  <a:pt x="2993" y="4767"/>
                  <a:pt x="3024" y="5479"/>
                  <a:pt x="3056" y="6002"/>
                </a:cubicBezTo>
                <a:cubicBezTo>
                  <a:pt x="3072" y="6477"/>
                  <a:pt x="3072" y="6698"/>
                  <a:pt x="2819" y="6983"/>
                </a:cubicBezTo>
                <a:cubicBezTo>
                  <a:pt x="2565" y="7268"/>
                  <a:pt x="2344" y="7300"/>
                  <a:pt x="1869" y="7316"/>
                </a:cubicBezTo>
                <a:cubicBezTo>
                  <a:pt x="1346" y="7347"/>
                  <a:pt x="634" y="7395"/>
                  <a:pt x="0" y="8107"/>
                </a:cubicBezTo>
                <a:lnTo>
                  <a:pt x="998" y="9010"/>
                </a:lnTo>
                <a:cubicBezTo>
                  <a:pt x="1251" y="8725"/>
                  <a:pt x="1473" y="8693"/>
                  <a:pt x="1948" y="8662"/>
                </a:cubicBezTo>
                <a:cubicBezTo>
                  <a:pt x="2470" y="8630"/>
                  <a:pt x="3183" y="8598"/>
                  <a:pt x="3816" y="7886"/>
                </a:cubicBezTo>
                <a:cubicBezTo>
                  <a:pt x="4465" y="7173"/>
                  <a:pt x="4418" y="6461"/>
                  <a:pt x="4402" y="5938"/>
                </a:cubicBezTo>
                <a:cubicBezTo>
                  <a:pt x="4370" y="5463"/>
                  <a:pt x="4370" y="5242"/>
                  <a:pt x="4639" y="4957"/>
                </a:cubicBezTo>
                <a:cubicBezTo>
                  <a:pt x="4893" y="4672"/>
                  <a:pt x="5114" y="4640"/>
                  <a:pt x="5589" y="4608"/>
                </a:cubicBezTo>
                <a:cubicBezTo>
                  <a:pt x="6112" y="4577"/>
                  <a:pt x="6825" y="4545"/>
                  <a:pt x="7458" y="3832"/>
                </a:cubicBezTo>
                <a:cubicBezTo>
                  <a:pt x="8091" y="3120"/>
                  <a:pt x="8060" y="2407"/>
                  <a:pt x="8044" y="1885"/>
                </a:cubicBezTo>
                <a:cubicBezTo>
                  <a:pt x="8012" y="1410"/>
                  <a:pt x="8012" y="1188"/>
                  <a:pt x="8281" y="903"/>
                </a:cubicBezTo>
                <a:lnTo>
                  <a:pt x="726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29"/>
          <p:cNvSpPr/>
          <p:nvPr/>
        </p:nvSpPr>
        <p:spPr>
          <a:xfrm rot="-5400000">
            <a:off x="424049" y="2629462"/>
            <a:ext cx="202080" cy="203700"/>
          </a:xfrm>
          <a:custGeom>
            <a:avLst/>
            <a:gdLst/>
            <a:ahLst/>
            <a:cxnLst/>
            <a:rect l="l" t="t" r="r" b="b"/>
            <a:pathLst>
              <a:path w="1996" h="2012" extrusionOk="0">
                <a:moveTo>
                  <a:pt x="998" y="1"/>
                </a:moveTo>
                <a:cubicBezTo>
                  <a:pt x="443" y="1"/>
                  <a:pt x="0" y="444"/>
                  <a:pt x="0" y="998"/>
                </a:cubicBezTo>
                <a:cubicBezTo>
                  <a:pt x="0" y="1553"/>
                  <a:pt x="443" y="2012"/>
                  <a:pt x="998" y="2012"/>
                </a:cubicBezTo>
                <a:cubicBezTo>
                  <a:pt x="1552" y="2012"/>
                  <a:pt x="1995" y="1553"/>
                  <a:pt x="1995" y="998"/>
                </a:cubicBezTo>
                <a:cubicBezTo>
                  <a:pt x="1995" y="444"/>
                  <a:pt x="1552" y="1"/>
                  <a:pt x="99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29"/>
          <p:cNvSpPr/>
          <p:nvPr/>
        </p:nvSpPr>
        <p:spPr>
          <a:xfrm rot="-5400000">
            <a:off x="2824040" y="233964"/>
            <a:ext cx="203700" cy="202080"/>
          </a:xfrm>
          <a:custGeom>
            <a:avLst/>
            <a:gdLst/>
            <a:ahLst/>
            <a:cxnLst/>
            <a:rect l="l" t="t" r="r" b="b"/>
            <a:pathLst>
              <a:path w="2012" h="1996" extrusionOk="0">
                <a:moveTo>
                  <a:pt x="1014" y="1"/>
                </a:moveTo>
                <a:cubicBezTo>
                  <a:pt x="460" y="1"/>
                  <a:pt x="1" y="444"/>
                  <a:pt x="1" y="998"/>
                </a:cubicBezTo>
                <a:cubicBezTo>
                  <a:pt x="1" y="1552"/>
                  <a:pt x="460" y="1996"/>
                  <a:pt x="1014" y="1996"/>
                </a:cubicBezTo>
                <a:cubicBezTo>
                  <a:pt x="1568" y="1996"/>
                  <a:pt x="2012" y="1552"/>
                  <a:pt x="2012" y="998"/>
                </a:cubicBezTo>
                <a:cubicBezTo>
                  <a:pt x="2012" y="444"/>
                  <a:pt x="1568" y="1"/>
                  <a:pt x="10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29"/>
          <p:cNvSpPr/>
          <p:nvPr/>
        </p:nvSpPr>
        <p:spPr>
          <a:xfrm rot="-5400000">
            <a:off x="6458936" y="4462118"/>
            <a:ext cx="202080" cy="202080"/>
          </a:xfrm>
          <a:custGeom>
            <a:avLst/>
            <a:gdLst/>
            <a:ahLst/>
            <a:cxnLst/>
            <a:rect l="l" t="t" r="r" b="b"/>
            <a:pathLst>
              <a:path w="1996" h="1996" extrusionOk="0">
                <a:moveTo>
                  <a:pt x="998" y="1"/>
                </a:moveTo>
                <a:cubicBezTo>
                  <a:pt x="444" y="1"/>
                  <a:pt x="0" y="444"/>
                  <a:pt x="0" y="998"/>
                </a:cubicBezTo>
                <a:cubicBezTo>
                  <a:pt x="0" y="1552"/>
                  <a:pt x="444" y="1996"/>
                  <a:pt x="998" y="1996"/>
                </a:cubicBezTo>
                <a:cubicBezTo>
                  <a:pt x="1552" y="1996"/>
                  <a:pt x="1995" y="1552"/>
                  <a:pt x="1995" y="998"/>
                </a:cubicBezTo>
                <a:cubicBezTo>
                  <a:pt x="1995" y="444"/>
                  <a:pt x="1552" y="1"/>
                  <a:pt x="99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29"/>
          <p:cNvSpPr/>
          <p:nvPr/>
        </p:nvSpPr>
        <p:spPr>
          <a:xfrm rot="-5400000">
            <a:off x="7365597" y="550539"/>
            <a:ext cx="203700" cy="203700"/>
          </a:xfrm>
          <a:custGeom>
            <a:avLst/>
            <a:gdLst/>
            <a:ahLst/>
            <a:cxnLst/>
            <a:rect l="l" t="t" r="r" b="b"/>
            <a:pathLst>
              <a:path w="2012" h="2012" extrusionOk="0">
                <a:moveTo>
                  <a:pt x="1014" y="1"/>
                </a:moveTo>
                <a:cubicBezTo>
                  <a:pt x="460" y="1"/>
                  <a:pt x="0" y="460"/>
                  <a:pt x="0" y="1014"/>
                </a:cubicBezTo>
                <a:cubicBezTo>
                  <a:pt x="0" y="1568"/>
                  <a:pt x="460" y="2012"/>
                  <a:pt x="1014" y="2012"/>
                </a:cubicBezTo>
                <a:cubicBezTo>
                  <a:pt x="1568" y="2012"/>
                  <a:pt x="2011" y="1568"/>
                  <a:pt x="2011" y="1014"/>
                </a:cubicBezTo>
                <a:cubicBezTo>
                  <a:pt x="2011" y="460"/>
                  <a:pt x="1568" y="1"/>
                  <a:pt x="10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1_1_1">
    <p:bg>
      <p:bgPr>
        <a:solidFill>
          <a:schemeClr val="accent6"/>
        </a:solidFill>
        <a:effectLst/>
      </p:bgPr>
    </p:bg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41"/>
          <p:cNvSpPr/>
          <p:nvPr/>
        </p:nvSpPr>
        <p:spPr>
          <a:xfrm rot="-5400000">
            <a:off x="603631" y="199828"/>
            <a:ext cx="665567" cy="1306783"/>
          </a:xfrm>
          <a:custGeom>
            <a:avLst/>
            <a:gdLst/>
            <a:ahLst/>
            <a:cxnLst/>
            <a:rect l="l" t="t" r="r" b="b"/>
            <a:pathLst>
              <a:path w="6952" h="13650" extrusionOk="0">
                <a:moveTo>
                  <a:pt x="269" y="270"/>
                </a:moveTo>
                <a:cubicBezTo>
                  <a:pt x="3816" y="349"/>
                  <a:pt x="6698" y="3262"/>
                  <a:pt x="6698" y="6825"/>
                </a:cubicBezTo>
                <a:cubicBezTo>
                  <a:pt x="6698" y="10387"/>
                  <a:pt x="3816" y="13301"/>
                  <a:pt x="269" y="13380"/>
                </a:cubicBezTo>
                <a:lnTo>
                  <a:pt x="269" y="11702"/>
                </a:lnTo>
                <a:cubicBezTo>
                  <a:pt x="2898" y="11623"/>
                  <a:pt x="5019" y="9469"/>
                  <a:pt x="5019" y="6825"/>
                </a:cubicBezTo>
                <a:cubicBezTo>
                  <a:pt x="5019" y="4181"/>
                  <a:pt x="2898" y="2027"/>
                  <a:pt x="269" y="1948"/>
                </a:cubicBezTo>
                <a:lnTo>
                  <a:pt x="269" y="270"/>
                </a:lnTo>
                <a:close/>
                <a:moveTo>
                  <a:pt x="0" y="1"/>
                </a:moveTo>
                <a:lnTo>
                  <a:pt x="0" y="2217"/>
                </a:lnTo>
                <a:lnTo>
                  <a:pt x="143" y="2217"/>
                </a:lnTo>
                <a:cubicBezTo>
                  <a:pt x="2676" y="2217"/>
                  <a:pt x="4750" y="4276"/>
                  <a:pt x="4750" y="6825"/>
                </a:cubicBezTo>
                <a:cubicBezTo>
                  <a:pt x="4750" y="9374"/>
                  <a:pt x="2676" y="11433"/>
                  <a:pt x="143" y="11433"/>
                </a:cubicBezTo>
                <a:lnTo>
                  <a:pt x="0" y="11433"/>
                </a:lnTo>
                <a:lnTo>
                  <a:pt x="0" y="13649"/>
                </a:lnTo>
                <a:lnTo>
                  <a:pt x="143" y="13649"/>
                </a:lnTo>
                <a:cubicBezTo>
                  <a:pt x="3895" y="13649"/>
                  <a:pt x="6951" y="10577"/>
                  <a:pt x="6951" y="6825"/>
                </a:cubicBezTo>
                <a:cubicBezTo>
                  <a:pt x="6951" y="3072"/>
                  <a:pt x="3895" y="1"/>
                  <a:pt x="14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7" name="Google Shape;1407;p41"/>
          <p:cNvSpPr/>
          <p:nvPr/>
        </p:nvSpPr>
        <p:spPr>
          <a:xfrm rot="-5400000">
            <a:off x="716548" y="111227"/>
            <a:ext cx="641346" cy="1280934"/>
          </a:xfrm>
          <a:custGeom>
            <a:avLst/>
            <a:gdLst/>
            <a:ahLst/>
            <a:cxnLst/>
            <a:rect l="l" t="t" r="r" b="b"/>
            <a:pathLst>
              <a:path w="6699" h="13380" extrusionOk="0">
                <a:moveTo>
                  <a:pt x="1" y="0"/>
                </a:moveTo>
                <a:lnTo>
                  <a:pt x="1" y="1948"/>
                </a:lnTo>
                <a:cubicBezTo>
                  <a:pt x="2629" y="1948"/>
                  <a:pt x="4751" y="4069"/>
                  <a:pt x="4751" y="6698"/>
                </a:cubicBezTo>
                <a:cubicBezTo>
                  <a:pt x="4751" y="9310"/>
                  <a:pt x="2629" y="11432"/>
                  <a:pt x="1" y="11432"/>
                </a:cubicBezTo>
                <a:lnTo>
                  <a:pt x="1" y="13380"/>
                </a:lnTo>
                <a:cubicBezTo>
                  <a:pt x="3690" y="13380"/>
                  <a:pt x="6698" y="10371"/>
                  <a:pt x="6698" y="6698"/>
                </a:cubicBezTo>
                <a:cubicBezTo>
                  <a:pt x="6698" y="3009"/>
                  <a:pt x="3690" y="0"/>
                  <a:pt x="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8" name="Google Shape;1408;p41"/>
          <p:cNvSpPr/>
          <p:nvPr/>
        </p:nvSpPr>
        <p:spPr>
          <a:xfrm rot="-5400000">
            <a:off x="-983560" y="-77171"/>
            <a:ext cx="90412" cy="90539"/>
          </a:xfrm>
          <a:custGeom>
            <a:avLst/>
            <a:gdLst/>
            <a:ahLst/>
            <a:cxnLst/>
            <a:rect l="l" t="t" r="r" b="b"/>
            <a:pathLst>
              <a:path w="713" h="714" extrusionOk="0">
                <a:moveTo>
                  <a:pt x="713" y="1"/>
                </a:moveTo>
                <a:lnTo>
                  <a:pt x="713" y="1"/>
                </a:lnTo>
                <a:cubicBezTo>
                  <a:pt x="459" y="222"/>
                  <a:pt x="222" y="460"/>
                  <a:pt x="0" y="713"/>
                </a:cubicBezTo>
                <a:lnTo>
                  <a:pt x="713" y="1"/>
                </a:lnTo>
                <a:close/>
              </a:path>
            </a:pathLst>
          </a:custGeom>
          <a:solidFill>
            <a:srgbClr val="1959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9" name="Google Shape;1409;p41"/>
          <p:cNvSpPr/>
          <p:nvPr/>
        </p:nvSpPr>
        <p:spPr>
          <a:xfrm rot="-5400000">
            <a:off x="-1470458" y="3551875"/>
            <a:ext cx="3652238" cy="803310"/>
          </a:xfrm>
          <a:custGeom>
            <a:avLst/>
            <a:gdLst/>
            <a:ahLst/>
            <a:cxnLst/>
            <a:rect l="l" t="t" r="r" b="b"/>
            <a:pathLst>
              <a:path w="28802" h="6335" extrusionOk="0">
                <a:moveTo>
                  <a:pt x="1" y="1"/>
                </a:moveTo>
                <a:lnTo>
                  <a:pt x="1" y="6334"/>
                </a:lnTo>
                <a:cubicBezTo>
                  <a:pt x="1" y="6334"/>
                  <a:pt x="1149" y="2570"/>
                  <a:pt x="5345" y="2570"/>
                </a:cubicBezTo>
                <a:cubicBezTo>
                  <a:pt x="6363" y="2570"/>
                  <a:pt x="7559" y="2792"/>
                  <a:pt x="8962" y="3342"/>
                </a:cubicBezTo>
                <a:cubicBezTo>
                  <a:pt x="12499" y="4731"/>
                  <a:pt x="16085" y="6167"/>
                  <a:pt x="19446" y="6167"/>
                </a:cubicBezTo>
                <a:cubicBezTo>
                  <a:pt x="22902" y="6167"/>
                  <a:pt x="26121" y="4649"/>
                  <a:pt x="288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0" name="Google Shape;1410;p41"/>
          <p:cNvSpPr/>
          <p:nvPr/>
        </p:nvSpPr>
        <p:spPr>
          <a:xfrm rot="-5400000">
            <a:off x="7206397" y="2445000"/>
            <a:ext cx="3417395" cy="485029"/>
          </a:xfrm>
          <a:custGeom>
            <a:avLst/>
            <a:gdLst/>
            <a:ahLst/>
            <a:cxnLst/>
            <a:rect l="l" t="t" r="r" b="b"/>
            <a:pathLst>
              <a:path w="26950" h="3825" extrusionOk="0">
                <a:moveTo>
                  <a:pt x="7181" y="0"/>
                </a:moveTo>
                <a:cubicBezTo>
                  <a:pt x="2039" y="0"/>
                  <a:pt x="0" y="3824"/>
                  <a:pt x="0" y="3824"/>
                </a:cubicBezTo>
                <a:lnTo>
                  <a:pt x="26949" y="3824"/>
                </a:lnTo>
                <a:cubicBezTo>
                  <a:pt x="25556" y="2076"/>
                  <a:pt x="24208" y="1682"/>
                  <a:pt x="22589" y="1682"/>
                </a:cubicBezTo>
                <a:cubicBezTo>
                  <a:pt x="21265" y="1682"/>
                  <a:pt x="19759" y="1945"/>
                  <a:pt x="17898" y="1945"/>
                </a:cubicBezTo>
                <a:cubicBezTo>
                  <a:pt x="16162" y="1945"/>
                  <a:pt x="14117" y="1716"/>
                  <a:pt x="11622" y="832"/>
                </a:cubicBezTo>
                <a:cubicBezTo>
                  <a:pt x="9938" y="238"/>
                  <a:pt x="8463" y="0"/>
                  <a:pt x="7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1" name="Google Shape;1411;p41"/>
          <p:cNvSpPr/>
          <p:nvPr/>
        </p:nvSpPr>
        <p:spPr>
          <a:xfrm rot="-5400000">
            <a:off x="-1260711" y="3739574"/>
            <a:ext cx="3379226" cy="1375454"/>
          </a:xfrm>
          <a:custGeom>
            <a:avLst/>
            <a:gdLst/>
            <a:ahLst/>
            <a:cxnLst/>
            <a:rect l="l" t="t" r="r" b="b"/>
            <a:pathLst>
              <a:path w="26649" h="10847" extrusionOk="0">
                <a:moveTo>
                  <a:pt x="26522" y="1"/>
                </a:moveTo>
                <a:cubicBezTo>
                  <a:pt x="25525" y="5511"/>
                  <a:pt x="22263" y="9422"/>
                  <a:pt x="17814" y="10467"/>
                </a:cubicBezTo>
                <a:cubicBezTo>
                  <a:pt x="17087" y="10635"/>
                  <a:pt x="16357" y="10717"/>
                  <a:pt x="15637" y="10717"/>
                </a:cubicBezTo>
                <a:cubicBezTo>
                  <a:pt x="12761" y="10717"/>
                  <a:pt x="10042" y="9414"/>
                  <a:pt x="8345" y="7110"/>
                </a:cubicBezTo>
                <a:cubicBezTo>
                  <a:pt x="7158" y="5495"/>
                  <a:pt x="5780" y="4592"/>
                  <a:pt x="4260" y="4418"/>
                </a:cubicBezTo>
                <a:cubicBezTo>
                  <a:pt x="4080" y="4398"/>
                  <a:pt x="3902" y="4388"/>
                  <a:pt x="3728" y="4388"/>
                </a:cubicBezTo>
                <a:cubicBezTo>
                  <a:pt x="1636" y="4388"/>
                  <a:pt x="15" y="5765"/>
                  <a:pt x="1" y="5780"/>
                </a:cubicBezTo>
                <a:lnTo>
                  <a:pt x="96" y="5875"/>
                </a:lnTo>
                <a:cubicBezTo>
                  <a:pt x="110" y="5860"/>
                  <a:pt x="1684" y="4517"/>
                  <a:pt x="3738" y="4517"/>
                </a:cubicBezTo>
                <a:cubicBezTo>
                  <a:pt x="3904" y="4517"/>
                  <a:pt x="4073" y="4526"/>
                  <a:pt x="4244" y="4545"/>
                </a:cubicBezTo>
                <a:cubicBezTo>
                  <a:pt x="5732" y="4719"/>
                  <a:pt x="7078" y="5606"/>
                  <a:pt x="8250" y="7189"/>
                </a:cubicBezTo>
                <a:cubicBezTo>
                  <a:pt x="9960" y="9517"/>
                  <a:pt x="12715" y="10847"/>
                  <a:pt x="15629" y="10847"/>
                </a:cubicBezTo>
                <a:cubicBezTo>
                  <a:pt x="16373" y="10847"/>
                  <a:pt x="17101" y="10768"/>
                  <a:pt x="17845" y="10593"/>
                </a:cubicBezTo>
                <a:cubicBezTo>
                  <a:pt x="22358" y="9548"/>
                  <a:pt x="25651" y="5590"/>
                  <a:pt x="26649" y="32"/>
                </a:cubicBezTo>
                <a:lnTo>
                  <a:pt x="26522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2" name="Google Shape;1412;p41"/>
          <p:cNvSpPr/>
          <p:nvPr/>
        </p:nvSpPr>
        <p:spPr>
          <a:xfrm rot="-5400000">
            <a:off x="7030077" y="2672278"/>
            <a:ext cx="4142212" cy="1012411"/>
          </a:xfrm>
          <a:custGeom>
            <a:avLst/>
            <a:gdLst/>
            <a:ahLst/>
            <a:cxnLst/>
            <a:rect l="l" t="t" r="r" b="b"/>
            <a:pathLst>
              <a:path w="32666" h="7984" extrusionOk="0">
                <a:moveTo>
                  <a:pt x="7478" y="0"/>
                </a:moveTo>
                <a:cubicBezTo>
                  <a:pt x="6694" y="0"/>
                  <a:pt x="5931" y="159"/>
                  <a:pt x="5194" y="478"/>
                </a:cubicBezTo>
                <a:cubicBezTo>
                  <a:pt x="1758" y="1935"/>
                  <a:pt x="17" y="6368"/>
                  <a:pt x="1" y="6416"/>
                </a:cubicBezTo>
                <a:lnTo>
                  <a:pt x="112" y="6463"/>
                </a:lnTo>
                <a:cubicBezTo>
                  <a:pt x="143" y="6416"/>
                  <a:pt x="1869" y="2046"/>
                  <a:pt x="5242" y="589"/>
                </a:cubicBezTo>
                <a:cubicBezTo>
                  <a:pt x="5967" y="283"/>
                  <a:pt x="6718" y="129"/>
                  <a:pt x="7491" y="129"/>
                </a:cubicBezTo>
                <a:cubicBezTo>
                  <a:pt x="8322" y="129"/>
                  <a:pt x="9178" y="307"/>
                  <a:pt x="10055" y="668"/>
                </a:cubicBezTo>
                <a:cubicBezTo>
                  <a:pt x="12858" y="1829"/>
                  <a:pt x="15002" y="2248"/>
                  <a:pt x="16874" y="2248"/>
                </a:cubicBezTo>
                <a:cubicBezTo>
                  <a:pt x="19010" y="2248"/>
                  <a:pt x="20793" y="1703"/>
                  <a:pt x="22801" y="1096"/>
                </a:cubicBezTo>
                <a:cubicBezTo>
                  <a:pt x="23245" y="953"/>
                  <a:pt x="23704" y="811"/>
                  <a:pt x="24179" y="668"/>
                </a:cubicBezTo>
                <a:cubicBezTo>
                  <a:pt x="24828" y="481"/>
                  <a:pt x="25411" y="391"/>
                  <a:pt x="25942" y="391"/>
                </a:cubicBezTo>
                <a:cubicBezTo>
                  <a:pt x="28876" y="391"/>
                  <a:pt x="30206" y="3151"/>
                  <a:pt x="32365" y="7603"/>
                </a:cubicBezTo>
                <a:lnTo>
                  <a:pt x="32539" y="7983"/>
                </a:lnTo>
                <a:lnTo>
                  <a:pt x="32666" y="7936"/>
                </a:lnTo>
                <a:lnTo>
                  <a:pt x="32476" y="7540"/>
                </a:lnTo>
                <a:cubicBezTo>
                  <a:pt x="30362" y="3164"/>
                  <a:pt x="28958" y="265"/>
                  <a:pt x="25916" y="265"/>
                </a:cubicBezTo>
                <a:cubicBezTo>
                  <a:pt x="25382" y="265"/>
                  <a:pt x="24796" y="354"/>
                  <a:pt x="24147" y="541"/>
                </a:cubicBezTo>
                <a:cubicBezTo>
                  <a:pt x="23672" y="684"/>
                  <a:pt x="23213" y="826"/>
                  <a:pt x="22770" y="969"/>
                </a:cubicBezTo>
                <a:cubicBezTo>
                  <a:pt x="20769" y="1577"/>
                  <a:pt x="18993" y="2117"/>
                  <a:pt x="16869" y="2117"/>
                </a:cubicBezTo>
                <a:cubicBezTo>
                  <a:pt x="15009" y="2117"/>
                  <a:pt x="12882" y="1703"/>
                  <a:pt x="10103" y="557"/>
                </a:cubicBezTo>
                <a:cubicBezTo>
                  <a:pt x="9205" y="187"/>
                  <a:pt x="8329" y="0"/>
                  <a:pt x="7478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3" name="Google Shape;1413;p41"/>
          <p:cNvGrpSpPr/>
          <p:nvPr/>
        </p:nvGrpSpPr>
        <p:grpSpPr>
          <a:xfrm rot="-5400000">
            <a:off x="7286171" y="3984328"/>
            <a:ext cx="821409" cy="666741"/>
            <a:chOff x="3745675" y="2338325"/>
            <a:chExt cx="237525" cy="192800"/>
          </a:xfrm>
        </p:grpSpPr>
        <p:sp>
          <p:nvSpPr>
            <p:cNvPr id="1414" name="Google Shape;1414;p41"/>
            <p:cNvSpPr/>
            <p:nvPr/>
          </p:nvSpPr>
          <p:spPr>
            <a:xfrm>
              <a:off x="3745675" y="2338325"/>
              <a:ext cx="230800" cy="176175"/>
            </a:xfrm>
            <a:custGeom>
              <a:avLst/>
              <a:gdLst/>
              <a:ahLst/>
              <a:cxnLst/>
              <a:rect l="l" t="t" r="r" b="b"/>
              <a:pathLst>
                <a:path w="9232" h="7047" extrusionOk="0">
                  <a:moveTo>
                    <a:pt x="4608" y="1"/>
                  </a:moveTo>
                  <a:lnTo>
                    <a:pt x="0" y="7047"/>
                  </a:lnTo>
                  <a:lnTo>
                    <a:pt x="9231" y="7047"/>
                  </a:lnTo>
                  <a:lnTo>
                    <a:pt x="46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1"/>
            <p:cNvSpPr/>
            <p:nvPr/>
          </p:nvSpPr>
          <p:spPr>
            <a:xfrm>
              <a:off x="3910325" y="2401675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1" y="143"/>
                    <a:pt x="1" y="333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33"/>
                  </a:cubicBezTo>
                  <a:cubicBezTo>
                    <a:pt x="666" y="143"/>
                    <a:pt x="523" y="0"/>
                    <a:pt x="333" y="0"/>
                  </a:cubicBezTo>
                  <a:close/>
                </a:path>
              </a:pathLst>
            </a:custGeom>
            <a:solidFill>
              <a:srgbClr val="195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1"/>
            <p:cNvSpPr/>
            <p:nvPr/>
          </p:nvSpPr>
          <p:spPr>
            <a:xfrm>
              <a:off x="3882225" y="2457875"/>
              <a:ext cx="16650" cy="16650"/>
            </a:xfrm>
            <a:custGeom>
              <a:avLst/>
              <a:gdLst/>
              <a:ahLst/>
              <a:cxnLst/>
              <a:rect l="l" t="t" r="r" b="b"/>
              <a:pathLst>
                <a:path w="666" h="666" extrusionOk="0">
                  <a:moveTo>
                    <a:pt x="333" y="0"/>
                  </a:moveTo>
                  <a:cubicBezTo>
                    <a:pt x="143" y="0"/>
                    <a:pt x="1" y="143"/>
                    <a:pt x="1" y="333"/>
                  </a:cubicBezTo>
                  <a:cubicBezTo>
                    <a:pt x="1" y="523"/>
                    <a:pt x="143" y="665"/>
                    <a:pt x="333" y="665"/>
                  </a:cubicBezTo>
                  <a:cubicBezTo>
                    <a:pt x="523" y="665"/>
                    <a:pt x="666" y="523"/>
                    <a:pt x="666" y="333"/>
                  </a:cubicBezTo>
                  <a:cubicBezTo>
                    <a:pt x="666" y="143"/>
                    <a:pt x="523" y="0"/>
                    <a:pt x="333" y="0"/>
                  </a:cubicBezTo>
                  <a:close/>
                </a:path>
              </a:pathLst>
            </a:custGeom>
            <a:solidFill>
              <a:srgbClr val="195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1"/>
            <p:cNvSpPr/>
            <p:nvPr/>
          </p:nvSpPr>
          <p:spPr>
            <a:xfrm>
              <a:off x="3938450" y="2457875"/>
              <a:ext cx="16650" cy="16650"/>
            </a:xfrm>
            <a:custGeom>
              <a:avLst/>
              <a:gdLst/>
              <a:ahLst/>
              <a:cxnLst/>
              <a:rect l="l" t="t" r="r" b="b"/>
              <a:pathLst>
                <a:path w="666" h="666" extrusionOk="0">
                  <a:moveTo>
                    <a:pt x="333" y="0"/>
                  </a:moveTo>
                  <a:cubicBezTo>
                    <a:pt x="143" y="0"/>
                    <a:pt x="0" y="143"/>
                    <a:pt x="0" y="333"/>
                  </a:cubicBezTo>
                  <a:cubicBezTo>
                    <a:pt x="0" y="523"/>
                    <a:pt x="143" y="665"/>
                    <a:pt x="333" y="665"/>
                  </a:cubicBezTo>
                  <a:cubicBezTo>
                    <a:pt x="523" y="665"/>
                    <a:pt x="665" y="523"/>
                    <a:pt x="665" y="333"/>
                  </a:cubicBezTo>
                  <a:cubicBezTo>
                    <a:pt x="665" y="143"/>
                    <a:pt x="523" y="0"/>
                    <a:pt x="333" y="0"/>
                  </a:cubicBezTo>
                  <a:close/>
                </a:path>
              </a:pathLst>
            </a:custGeom>
            <a:solidFill>
              <a:srgbClr val="195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1"/>
            <p:cNvSpPr/>
            <p:nvPr/>
          </p:nvSpPr>
          <p:spPr>
            <a:xfrm>
              <a:off x="3854125" y="2514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43"/>
                    <a:pt x="0" y="333"/>
                  </a:cubicBezTo>
                  <a:cubicBezTo>
                    <a:pt x="0" y="523"/>
                    <a:pt x="143" y="682"/>
                    <a:pt x="333" y="682"/>
                  </a:cubicBezTo>
                  <a:cubicBezTo>
                    <a:pt x="523" y="682"/>
                    <a:pt x="665" y="523"/>
                    <a:pt x="665" y="333"/>
                  </a:cubicBezTo>
                  <a:cubicBezTo>
                    <a:pt x="665" y="143"/>
                    <a:pt x="523" y="1"/>
                    <a:pt x="333" y="1"/>
                  </a:cubicBezTo>
                  <a:close/>
                </a:path>
              </a:pathLst>
            </a:custGeom>
            <a:solidFill>
              <a:srgbClr val="195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1"/>
            <p:cNvSpPr/>
            <p:nvPr/>
          </p:nvSpPr>
          <p:spPr>
            <a:xfrm>
              <a:off x="3910325" y="2514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43"/>
                    <a:pt x="1" y="333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33"/>
                  </a:cubicBezTo>
                  <a:cubicBezTo>
                    <a:pt x="666" y="143"/>
                    <a:pt x="523" y="1"/>
                    <a:pt x="333" y="1"/>
                  </a:cubicBezTo>
                  <a:close/>
                </a:path>
              </a:pathLst>
            </a:custGeom>
            <a:solidFill>
              <a:srgbClr val="195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1"/>
            <p:cNvSpPr/>
            <p:nvPr/>
          </p:nvSpPr>
          <p:spPr>
            <a:xfrm>
              <a:off x="3966550" y="2514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43"/>
                    <a:pt x="0" y="333"/>
                  </a:cubicBezTo>
                  <a:cubicBezTo>
                    <a:pt x="0" y="523"/>
                    <a:pt x="143" y="682"/>
                    <a:pt x="333" y="682"/>
                  </a:cubicBezTo>
                  <a:cubicBezTo>
                    <a:pt x="523" y="682"/>
                    <a:pt x="665" y="523"/>
                    <a:pt x="665" y="333"/>
                  </a:cubicBezTo>
                  <a:cubicBezTo>
                    <a:pt x="665" y="143"/>
                    <a:pt x="523" y="1"/>
                    <a:pt x="333" y="1"/>
                  </a:cubicBezTo>
                  <a:close/>
                </a:path>
              </a:pathLst>
            </a:custGeom>
            <a:solidFill>
              <a:srgbClr val="195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1" name="Google Shape;1421;p41"/>
          <p:cNvSpPr/>
          <p:nvPr/>
        </p:nvSpPr>
        <p:spPr>
          <a:xfrm rot="-5400000">
            <a:off x="2518040" y="337836"/>
            <a:ext cx="503388" cy="504811"/>
          </a:xfrm>
          <a:custGeom>
            <a:avLst/>
            <a:gdLst/>
            <a:ahLst/>
            <a:cxnLst/>
            <a:rect l="l" t="t" r="r" b="b"/>
            <a:pathLst>
              <a:path w="5258" h="5273" extrusionOk="0">
                <a:moveTo>
                  <a:pt x="2629" y="0"/>
                </a:moveTo>
                <a:cubicBezTo>
                  <a:pt x="1172" y="0"/>
                  <a:pt x="0" y="1172"/>
                  <a:pt x="0" y="2629"/>
                </a:cubicBezTo>
                <a:cubicBezTo>
                  <a:pt x="0" y="4085"/>
                  <a:pt x="1172" y="5273"/>
                  <a:pt x="2629" y="5273"/>
                </a:cubicBezTo>
                <a:cubicBezTo>
                  <a:pt x="4085" y="5273"/>
                  <a:pt x="5257" y="4085"/>
                  <a:pt x="5257" y="2629"/>
                </a:cubicBezTo>
                <a:cubicBezTo>
                  <a:pt x="5257" y="1172"/>
                  <a:pt x="4085" y="0"/>
                  <a:pt x="262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2" name="Google Shape;1422;p41"/>
          <p:cNvSpPr/>
          <p:nvPr/>
        </p:nvSpPr>
        <p:spPr>
          <a:xfrm rot="-5400000">
            <a:off x="2415750" y="438596"/>
            <a:ext cx="504920" cy="504906"/>
          </a:xfrm>
          <a:custGeom>
            <a:avLst/>
            <a:gdLst/>
            <a:ahLst/>
            <a:cxnLst/>
            <a:rect l="l" t="t" r="r" b="b"/>
            <a:pathLst>
              <a:path w="5274" h="5274" extrusionOk="0">
                <a:moveTo>
                  <a:pt x="2629" y="1"/>
                </a:moveTo>
                <a:cubicBezTo>
                  <a:pt x="1188" y="1"/>
                  <a:pt x="0" y="1188"/>
                  <a:pt x="0" y="2629"/>
                </a:cubicBezTo>
                <a:cubicBezTo>
                  <a:pt x="0" y="4086"/>
                  <a:pt x="1188" y="5273"/>
                  <a:pt x="2629" y="5273"/>
                </a:cubicBezTo>
                <a:cubicBezTo>
                  <a:pt x="4086" y="5273"/>
                  <a:pt x="5273" y="4086"/>
                  <a:pt x="5273" y="2629"/>
                </a:cubicBezTo>
                <a:cubicBezTo>
                  <a:pt x="5273" y="1188"/>
                  <a:pt x="4086" y="1"/>
                  <a:pt x="262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3" name="Google Shape;1423;p41"/>
          <p:cNvSpPr/>
          <p:nvPr/>
        </p:nvSpPr>
        <p:spPr>
          <a:xfrm rot="-5400000">
            <a:off x="2000715" y="4494288"/>
            <a:ext cx="331830" cy="330886"/>
          </a:xfrm>
          <a:custGeom>
            <a:avLst/>
            <a:gdLst/>
            <a:ahLst/>
            <a:cxnLst/>
            <a:rect l="l" t="t" r="r" b="b"/>
            <a:pathLst>
              <a:path w="5273" h="5258" extrusionOk="0">
                <a:moveTo>
                  <a:pt x="2644" y="1"/>
                </a:moveTo>
                <a:cubicBezTo>
                  <a:pt x="1188" y="1"/>
                  <a:pt x="0" y="1172"/>
                  <a:pt x="0" y="2629"/>
                </a:cubicBezTo>
                <a:cubicBezTo>
                  <a:pt x="0" y="4086"/>
                  <a:pt x="1188" y="5258"/>
                  <a:pt x="2644" y="5258"/>
                </a:cubicBezTo>
                <a:cubicBezTo>
                  <a:pt x="4101" y="5258"/>
                  <a:pt x="5273" y="4086"/>
                  <a:pt x="5273" y="2629"/>
                </a:cubicBezTo>
                <a:cubicBezTo>
                  <a:pt x="5273" y="1172"/>
                  <a:pt x="4101" y="1"/>
                  <a:pt x="2644" y="1"/>
                </a:cubicBezTo>
                <a:close/>
              </a:path>
            </a:pathLst>
          </a:custGeom>
          <a:solidFill>
            <a:srgbClr val="648F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41"/>
          <p:cNvSpPr/>
          <p:nvPr/>
        </p:nvSpPr>
        <p:spPr>
          <a:xfrm rot="-5400000">
            <a:off x="1934924" y="4560016"/>
            <a:ext cx="330886" cy="331893"/>
          </a:xfrm>
          <a:custGeom>
            <a:avLst/>
            <a:gdLst/>
            <a:ahLst/>
            <a:cxnLst/>
            <a:rect l="l" t="t" r="r" b="b"/>
            <a:pathLst>
              <a:path w="5258" h="5274" extrusionOk="0">
                <a:moveTo>
                  <a:pt x="2629" y="1"/>
                </a:moveTo>
                <a:cubicBezTo>
                  <a:pt x="1172" y="1"/>
                  <a:pt x="0" y="1173"/>
                  <a:pt x="0" y="2629"/>
                </a:cubicBezTo>
                <a:cubicBezTo>
                  <a:pt x="0" y="4086"/>
                  <a:pt x="1172" y="5274"/>
                  <a:pt x="2629" y="5274"/>
                </a:cubicBezTo>
                <a:cubicBezTo>
                  <a:pt x="4085" y="5274"/>
                  <a:pt x="5257" y="4086"/>
                  <a:pt x="5257" y="2629"/>
                </a:cubicBezTo>
                <a:cubicBezTo>
                  <a:pt x="5257" y="1173"/>
                  <a:pt x="4085" y="1"/>
                  <a:pt x="262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5" name="Google Shape;1425;p41"/>
          <p:cNvSpPr/>
          <p:nvPr/>
        </p:nvSpPr>
        <p:spPr>
          <a:xfrm rot="-5400000">
            <a:off x="8231940" y="339652"/>
            <a:ext cx="397660" cy="399689"/>
          </a:xfrm>
          <a:custGeom>
            <a:avLst/>
            <a:gdLst/>
            <a:ahLst/>
            <a:cxnLst/>
            <a:rect l="l" t="t" r="r" b="b"/>
            <a:pathLst>
              <a:path w="3136" h="3152" extrusionOk="0">
                <a:moveTo>
                  <a:pt x="1077" y="1"/>
                </a:moveTo>
                <a:lnTo>
                  <a:pt x="1077" y="1077"/>
                </a:lnTo>
                <a:lnTo>
                  <a:pt x="0" y="1077"/>
                </a:lnTo>
                <a:lnTo>
                  <a:pt x="0" y="2075"/>
                </a:lnTo>
                <a:lnTo>
                  <a:pt x="1077" y="2075"/>
                </a:lnTo>
                <a:lnTo>
                  <a:pt x="1077" y="3152"/>
                </a:lnTo>
                <a:lnTo>
                  <a:pt x="2075" y="3152"/>
                </a:lnTo>
                <a:lnTo>
                  <a:pt x="2075" y="2075"/>
                </a:lnTo>
                <a:lnTo>
                  <a:pt x="3135" y="2075"/>
                </a:lnTo>
                <a:lnTo>
                  <a:pt x="3135" y="1077"/>
                </a:lnTo>
                <a:lnTo>
                  <a:pt x="2075" y="1077"/>
                </a:lnTo>
                <a:lnTo>
                  <a:pt x="20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41"/>
          <p:cNvSpPr/>
          <p:nvPr/>
        </p:nvSpPr>
        <p:spPr>
          <a:xfrm rot="-5400000">
            <a:off x="7248097" y="492218"/>
            <a:ext cx="397660" cy="397660"/>
          </a:xfrm>
          <a:custGeom>
            <a:avLst/>
            <a:gdLst/>
            <a:ahLst/>
            <a:cxnLst/>
            <a:rect l="l" t="t" r="r" b="b"/>
            <a:pathLst>
              <a:path w="3136" h="3136" extrusionOk="0">
                <a:moveTo>
                  <a:pt x="1077" y="0"/>
                </a:moveTo>
                <a:lnTo>
                  <a:pt x="1077" y="1077"/>
                </a:lnTo>
                <a:lnTo>
                  <a:pt x="0" y="1077"/>
                </a:lnTo>
                <a:lnTo>
                  <a:pt x="0" y="2074"/>
                </a:lnTo>
                <a:lnTo>
                  <a:pt x="1077" y="2074"/>
                </a:lnTo>
                <a:lnTo>
                  <a:pt x="1077" y="3135"/>
                </a:lnTo>
                <a:lnTo>
                  <a:pt x="2075" y="3135"/>
                </a:lnTo>
                <a:lnTo>
                  <a:pt x="2075" y="2074"/>
                </a:lnTo>
                <a:lnTo>
                  <a:pt x="3136" y="2074"/>
                </a:lnTo>
                <a:lnTo>
                  <a:pt x="3136" y="1077"/>
                </a:lnTo>
                <a:lnTo>
                  <a:pt x="2075" y="1077"/>
                </a:lnTo>
                <a:lnTo>
                  <a:pt x="207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41"/>
          <p:cNvSpPr/>
          <p:nvPr/>
        </p:nvSpPr>
        <p:spPr>
          <a:xfrm rot="-5400000">
            <a:off x="736633" y="1666467"/>
            <a:ext cx="399563" cy="397660"/>
          </a:xfrm>
          <a:custGeom>
            <a:avLst/>
            <a:gdLst/>
            <a:ahLst/>
            <a:cxnLst/>
            <a:rect l="l" t="t" r="r" b="b"/>
            <a:pathLst>
              <a:path w="3151" h="3136" extrusionOk="0">
                <a:moveTo>
                  <a:pt x="1077" y="1"/>
                </a:moveTo>
                <a:lnTo>
                  <a:pt x="1077" y="1062"/>
                </a:lnTo>
                <a:lnTo>
                  <a:pt x="0" y="1062"/>
                </a:lnTo>
                <a:lnTo>
                  <a:pt x="0" y="2059"/>
                </a:lnTo>
                <a:lnTo>
                  <a:pt x="1077" y="2059"/>
                </a:lnTo>
                <a:lnTo>
                  <a:pt x="1077" y="3136"/>
                </a:lnTo>
                <a:lnTo>
                  <a:pt x="2074" y="3136"/>
                </a:lnTo>
                <a:lnTo>
                  <a:pt x="2074" y="2059"/>
                </a:lnTo>
                <a:lnTo>
                  <a:pt x="3151" y="2059"/>
                </a:lnTo>
                <a:lnTo>
                  <a:pt x="3151" y="1062"/>
                </a:lnTo>
                <a:lnTo>
                  <a:pt x="2074" y="1062"/>
                </a:lnTo>
                <a:lnTo>
                  <a:pt x="207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41"/>
          <p:cNvSpPr/>
          <p:nvPr/>
        </p:nvSpPr>
        <p:spPr>
          <a:xfrm rot="-5400000">
            <a:off x="9060086" y="-17891"/>
            <a:ext cx="90412" cy="92441"/>
          </a:xfrm>
          <a:custGeom>
            <a:avLst/>
            <a:gdLst/>
            <a:ahLst/>
            <a:cxnLst/>
            <a:rect l="l" t="t" r="r" b="b"/>
            <a:pathLst>
              <a:path w="713" h="729" extrusionOk="0">
                <a:moveTo>
                  <a:pt x="713" y="1"/>
                </a:moveTo>
                <a:lnTo>
                  <a:pt x="713" y="1"/>
                </a:lnTo>
                <a:cubicBezTo>
                  <a:pt x="459" y="222"/>
                  <a:pt x="222" y="460"/>
                  <a:pt x="0" y="729"/>
                </a:cubicBezTo>
                <a:lnTo>
                  <a:pt x="713" y="1"/>
                </a:lnTo>
                <a:close/>
              </a:path>
            </a:pathLst>
          </a:custGeom>
          <a:solidFill>
            <a:srgbClr val="1959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2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74470"/>
              </a:buClr>
              <a:buSzPts val="3500"/>
              <a:buFont typeface="Fredoka One"/>
              <a:buNone/>
              <a:defRPr sz="3500">
                <a:solidFill>
                  <a:srgbClr val="274470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60" r:id="rId6"/>
    <p:sldLayoutId id="2147483661" r:id="rId7"/>
    <p:sldLayoutId id="2147483675" r:id="rId8"/>
    <p:sldLayoutId id="2147483687" r:id="rId9"/>
    <p:sldLayoutId id="214748368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903">
          <p15:clr>
            <a:srgbClr val="EA4335"/>
          </p15:clr>
        </p15:guide>
        <p15:guide id="3" pos="2880">
          <p15:clr>
            <a:srgbClr val="EA4335"/>
          </p15:clr>
        </p15:guide>
        <p15:guide id="4" pos="5311">
          <p15:clr>
            <a:srgbClr val="EA4335"/>
          </p15:clr>
        </p15:guide>
        <p15:guide id="5" pos="44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5.xml"/><Relationship Id="rId7" Type="http://schemas.microsoft.com/office/2007/relationships/hdphoto" Target="../media/hdphoto4.wdp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4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Dadd</a:t>
            </a:r>
            <a:r>
              <a:rPr lang="en-US" sz="5400" dirty="0">
                <a:solidFill>
                  <a:srgbClr val="274470"/>
                </a:solidFill>
              </a:rPr>
              <a:t>y’s Help </a:t>
            </a:r>
            <a:br>
              <a:rPr lang="en" dirty="0"/>
            </a:br>
            <a:r>
              <a:rPr lang="en" sz="3500" dirty="0">
                <a:solidFill>
                  <a:schemeClr val="dk2"/>
                </a:solidFill>
              </a:rPr>
              <a:t>Smart Baby Carer</a:t>
            </a:r>
            <a:endParaRPr sz="3500" dirty="0">
              <a:solidFill>
                <a:schemeClr val="dk2"/>
              </a:solidFill>
            </a:endParaRPr>
          </a:p>
        </p:txBody>
      </p:sp>
      <p:sp>
        <p:nvSpPr>
          <p:cNvPr id="1505" name="Google Shape;1505;p46"/>
          <p:cNvSpPr/>
          <p:nvPr/>
        </p:nvSpPr>
        <p:spPr>
          <a:xfrm rot="-10289064" flipH="1">
            <a:off x="7820064" y="3531183"/>
            <a:ext cx="34792" cy="25947"/>
          </a:xfrm>
          <a:custGeom>
            <a:avLst/>
            <a:gdLst/>
            <a:ahLst/>
            <a:cxnLst/>
            <a:rect l="l" t="t" r="r" b="b"/>
            <a:pathLst>
              <a:path w="1354" h="1009" extrusionOk="0">
                <a:moveTo>
                  <a:pt x="802" y="1"/>
                </a:moveTo>
                <a:cubicBezTo>
                  <a:pt x="696" y="1"/>
                  <a:pt x="583" y="26"/>
                  <a:pt x="477" y="79"/>
                </a:cubicBezTo>
                <a:cubicBezTo>
                  <a:pt x="151" y="204"/>
                  <a:pt x="1" y="530"/>
                  <a:pt x="101" y="756"/>
                </a:cubicBezTo>
                <a:cubicBezTo>
                  <a:pt x="183" y="920"/>
                  <a:pt x="350" y="1008"/>
                  <a:pt x="547" y="1008"/>
                </a:cubicBezTo>
                <a:cubicBezTo>
                  <a:pt x="652" y="1008"/>
                  <a:pt x="765" y="983"/>
                  <a:pt x="878" y="931"/>
                </a:cubicBezTo>
                <a:cubicBezTo>
                  <a:pt x="1178" y="781"/>
                  <a:pt x="1354" y="480"/>
                  <a:pt x="1229" y="229"/>
                </a:cubicBezTo>
                <a:cubicBezTo>
                  <a:pt x="1164" y="84"/>
                  <a:pt x="995" y="1"/>
                  <a:pt x="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46"/>
          <p:cNvSpPr/>
          <p:nvPr/>
        </p:nvSpPr>
        <p:spPr>
          <a:xfrm rot="-9831331" flipH="1">
            <a:off x="8289310" y="3290103"/>
            <a:ext cx="34792" cy="25945"/>
          </a:xfrm>
          <a:custGeom>
            <a:avLst/>
            <a:gdLst/>
            <a:ahLst/>
            <a:cxnLst/>
            <a:rect l="l" t="t" r="r" b="b"/>
            <a:pathLst>
              <a:path w="1354" h="1009" extrusionOk="0">
                <a:moveTo>
                  <a:pt x="802" y="1"/>
                </a:moveTo>
                <a:cubicBezTo>
                  <a:pt x="696" y="1"/>
                  <a:pt x="583" y="26"/>
                  <a:pt x="477" y="79"/>
                </a:cubicBezTo>
                <a:cubicBezTo>
                  <a:pt x="151" y="229"/>
                  <a:pt x="0" y="530"/>
                  <a:pt x="101" y="756"/>
                </a:cubicBezTo>
                <a:cubicBezTo>
                  <a:pt x="182" y="919"/>
                  <a:pt x="350" y="1008"/>
                  <a:pt x="547" y="1008"/>
                </a:cubicBezTo>
                <a:cubicBezTo>
                  <a:pt x="652" y="1008"/>
                  <a:pt x="765" y="983"/>
                  <a:pt x="878" y="931"/>
                </a:cubicBezTo>
                <a:cubicBezTo>
                  <a:pt x="1178" y="781"/>
                  <a:pt x="1354" y="480"/>
                  <a:pt x="1228" y="229"/>
                </a:cubicBezTo>
                <a:cubicBezTo>
                  <a:pt x="1164" y="84"/>
                  <a:pt x="994" y="1"/>
                  <a:pt x="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4" name="Google Shape;1554;p46"/>
          <p:cNvGrpSpPr/>
          <p:nvPr/>
        </p:nvGrpSpPr>
        <p:grpSpPr>
          <a:xfrm>
            <a:off x="526314" y="2623006"/>
            <a:ext cx="2181375" cy="2264085"/>
            <a:chOff x="490505" y="2633415"/>
            <a:chExt cx="2181375" cy="2264085"/>
          </a:xfrm>
        </p:grpSpPr>
        <p:grpSp>
          <p:nvGrpSpPr>
            <p:cNvPr id="1555" name="Google Shape;1555;p46"/>
            <p:cNvGrpSpPr/>
            <p:nvPr/>
          </p:nvGrpSpPr>
          <p:grpSpPr>
            <a:xfrm>
              <a:off x="490505" y="2633415"/>
              <a:ext cx="2181375" cy="2264085"/>
              <a:chOff x="490505" y="2633415"/>
              <a:chExt cx="2181375" cy="2264085"/>
            </a:xfrm>
          </p:grpSpPr>
          <p:grpSp>
            <p:nvGrpSpPr>
              <p:cNvPr id="1556" name="Google Shape;1556;p46"/>
              <p:cNvGrpSpPr/>
              <p:nvPr/>
            </p:nvGrpSpPr>
            <p:grpSpPr>
              <a:xfrm>
                <a:off x="490505" y="2633415"/>
                <a:ext cx="2181375" cy="2264085"/>
                <a:chOff x="490505" y="2633415"/>
                <a:chExt cx="2181375" cy="2264085"/>
              </a:xfrm>
            </p:grpSpPr>
            <p:grpSp>
              <p:nvGrpSpPr>
                <p:cNvPr id="1557" name="Google Shape;1557;p46"/>
                <p:cNvGrpSpPr/>
                <p:nvPr/>
              </p:nvGrpSpPr>
              <p:grpSpPr>
                <a:xfrm>
                  <a:off x="490505" y="2633415"/>
                  <a:ext cx="2181375" cy="2264085"/>
                  <a:chOff x="4029600" y="511475"/>
                  <a:chExt cx="1929225" cy="2002375"/>
                </a:xfrm>
              </p:grpSpPr>
              <p:sp>
                <p:nvSpPr>
                  <p:cNvPr id="1558" name="Google Shape;1558;p46"/>
                  <p:cNvSpPr/>
                  <p:nvPr/>
                </p:nvSpPr>
                <p:spPr>
                  <a:xfrm>
                    <a:off x="4029600" y="2379725"/>
                    <a:ext cx="1872850" cy="134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914" h="5365" extrusionOk="0">
                        <a:moveTo>
                          <a:pt x="37469" y="1"/>
                        </a:moveTo>
                        <a:cubicBezTo>
                          <a:pt x="16793" y="1"/>
                          <a:pt x="1" y="1204"/>
                          <a:pt x="1" y="2682"/>
                        </a:cubicBezTo>
                        <a:cubicBezTo>
                          <a:pt x="1" y="4161"/>
                          <a:pt x="16793" y="5364"/>
                          <a:pt x="37469" y="5364"/>
                        </a:cubicBezTo>
                        <a:cubicBezTo>
                          <a:pt x="58146" y="5364"/>
                          <a:pt x="74913" y="4161"/>
                          <a:pt x="74913" y="2682"/>
                        </a:cubicBezTo>
                        <a:cubicBezTo>
                          <a:pt x="74913" y="1204"/>
                          <a:pt x="58146" y="1"/>
                          <a:pt x="37469" y="1"/>
                        </a:cubicBezTo>
                        <a:close/>
                      </a:path>
                    </a:pathLst>
                  </a:custGeom>
                  <a:solidFill>
                    <a:srgbClr val="A1646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9" name="Google Shape;1559;p46"/>
                  <p:cNvSpPr/>
                  <p:nvPr/>
                </p:nvSpPr>
                <p:spPr>
                  <a:xfrm>
                    <a:off x="5457550" y="2255525"/>
                    <a:ext cx="352150" cy="176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86" h="7054" extrusionOk="0">
                        <a:moveTo>
                          <a:pt x="6766" y="1"/>
                        </a:moveTo>
                        <a:cubicBezTo>
                          <a:pt x="4400" y="1"/>
                          <a:pt x="2242" y="542"/>
                          <a:pt x="978" y="2262"/>
                        </a:cubicBezTo>
                        <a:cubicBezTo>
                          <a:pt x="1" y="3590"/>
                          <a:pt x="301" y="5695"/>
                          <a:pt x="1605" y="6723"/>
                        </a:cubicBezTo>
                        <a:cubicBezTo>
                          <a:pt x="1850" y="6907"/>
                          <a:pt x="2180" y="7053"/>
                          <a:pt x="2479" y="7053"/>
                        </a:cubicBezTo>
                        <a:cubicBezTo>
                          <a:pt x="2669" y="7053"/>
                          <a:pt x="2847" y="6994"/>
                          <a:pt x="2983" y="6848"/>
                        </a:cubicBezTo>
                        <a:cubicBezTo>
                          <a:pt x="3384" y="6447"/>
                          <a:pt x="3033" y="5746"/>
                          <a:pt x="2682" y="5294"/>
                        </a:cubicBezTo>
                        <a:lnTo>
                          <a:pt x="2682" y="5294"/>
                        </a:lnTo>
                        <a:cubicBezTo>
                          <a:pt x="3910" y="5921"/>
                          <a:pt x="5239" y="6397"/>
                          <a:pt x="6592" y="6698"/>
                        </a:cubicBezTo>
                        <a:cubicBezTo>
                          <a:pt x="6799" y="6741"/>
                          <a:pt x="7027" y="6772"/>
                          <a:pt x="7247" y="6772"/>
                        </a:cubicBezTo>
                        <a:cubicBezTo>
                          <a:pt x="7666" y="6772"/>
                          <a:pt x="8057" y="6659"/>
                          <a:pt x="8221" y="6297"/>
                        </a:cubicBezTo>
                        <a:cubicBezTo>
                          <a:pt x="8497" y="5721"/>
                          <a:pt x="7920" y="5119"/>
                          <a:pt x="7394" y="4743"/>
                        </a:cubicBezTo>
                        <a:lnTo>
                          <a:pt x="7394" y="4743"/>
                        </a:lnTo>
                        <a:cubicBezTo>
                          <a:pt x="8221" y="5019"/>
                          <a:pt x="9073" y="5244"/>
                          <a:pt x="9900" y="5445"/>
                        </a:cubicBezTo>
                        <a:cubicBezTo>
                          <a:pt x="10060" y="5488"/>
                          <a:pt x="10235" y="5532"/>
                          <a:pt x="10404" y="5532"/>
                        </a:cubicBezTo>
                        <a:cubicBezTo>
                          <a:pt x="10527" y="5532"/>
                          <a:pt x="10647" y="5508"/>
                          <a:pt x="10753" y="5445"/>
                        </a:cubicBezTo>
                        <a:cubicBezTo>
                          <a:pt x="11128" y="5219"/>
                          <a:pt x="11128" y="4643"/>
                          <a:pt x="10878" y="4292"/>
                        </a:cubicBezTo>
                        <a:cubicBezTo>
                          <a:pt x="10627" y="3966"/>
                          <a:pt x="10226" y="3766"/>
                          <a:pt x="9825" y="3615"/>
                        </a:cubicBezTo>
                        <a:lnTo>
                          <a:pt x="9825" y="3615"/>
                        </a:lnTo>
                        <a:cubicBezTo>
                          <a:pt x="10577" y="3741"/>
                          <a:pt x="11329" y="3866"/>
                          <a:pt x="12081" y="3991"/>
                        </a:cubicBezTo>
                        <a:cubicBezTo>
                          <a:pt x="12206" y="4016"/>
                          <a:pt x="12344" y="4041"/>
                          <a:pt x="12479" y="4041"/>
                        </a:cubicBezTo>
                        <a:cubicBezTo>
                          <a:pt x="12613" y="4041"/>
                          <a:pt x="12745" y="4016"/>
                          <a:pt x="12858" y="3941"/>
                        </a:cubicBezTo>
                        <a:cubicBezTo>
                          <a:pt x="13259" y="3690"/>
                          <a:pt x="13184" y="3039"/>
                          <a:pt x="12808" y="2738"/>
                        </a:cubicBezTo>
                        <a:cubicBezTo>
                          <a:pt x="12432" y="2437"/>
                          <a:pt x="11630" y="2362"/>
                          <a:pt x="11179" y="2237"/>
                        </a:cubicBezTo>
                        <a:cubicBezTo>
                          <a:pt x="10803" y="2137"/>
                          <a:pt x="13234" y="2237"/>
                          <a:pt x="13560" y="2061"/>
                        </a:cubicBezTo>
                        <a:cubicBezTo>
                          <a:pt x="13885" y="1886"/>
                          <a:pt x="14086" y="1435"/>
                          <a:pt x="13860" y="1159"/>
                        </a:cubicBezTo>
                        <a:cubicBezTo>
                          <a:pt x="13735" y="984"/>
                          <a:pt x="13509" y="934"/>
                          <a:pt x="13309" y="883"/>
                        </a:cubicBezTo>
                        <a:cubicBezTo>
                          <a:pt x="11311" y="462"/>
                          <a:pt x="8950" y="1"/>
                          <a:pt x="6766" y="1"/>
                        </a:cubicBezTo>
                        <a:close/>
                      </a:path>
                    </a:pathLst>
                  </a:custGeom>
                  <a:solidFill>
                    <a:srgbClr val="DB8F6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0" name="Google Shape;1560;p46"/>
                  <p:cNvSpPr/>
                  <p:nvPr/>
                </p:nvSpPr>
                <p:spPr>
                  <a:xfrm>
                    <a:off x="5388625" y="1845900"/>
                    <a:ext cx="306425" cy="49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57" h="19600" extrusionOk="0">
                        <a:moveTo>
                          <a:pt x="10853" y="0"/>
                        </a:moveTo>
                        <a:lnTo>
                          <a:pt x="1" y="8446"/>
                        </a:lnTo>
                        <a:lnTo>
                          <a:pt x="3259" y="19599"/>
                        </a:lnTo>
                        <a:cubicBezTo>
                          <a:pt x="10377" y="19599"/>
                          <a:pt x="12256" y="16491"/>
                          <a:pt x="12256" y="16491"/>
                        </a:cubicBezTo>
                        <a:lnTo>
                          <a:pt x="10853" y="0"/>
                        </a:lnTo>
                        <a:close/>
                      </a:path>
                    </a:pathLst>
                  </a:custGeom>
                  <a:solidFill>
                    <a:srgbClr val="B4A7D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1" name="Google Shape;1561;p46"/>
                  <p:cNvSpPr/>
                  <p:nvPr/>
                </p:nvSpPr>
                <p:spPr>
                  <a:xfrm>
                    <a:off x="4071075" y="2099975"/>
                    <a:ext cx="366450" cy="337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58" h="13480" extrusionOk="0">
                        <a:moveTo>
                          <a:pt x="11393" y="1"/>
                        </a:moveTo>
                        <a:cubicBezTo>
                          <a:pt x="8951" y="1"/>
                          <a:pt x="0" y="10849"/>
                          <a:pt x="1575" y="12669"/>
                        </a:cubicBezTo>
                        <a:cubicBezTo>
                          <a:pt x="2091" y="13274"/>
                          <a:pt x="3423" y="13480"/>
                          <a:pt x="4991" y="13480"/>
                        </a:cubicBezTo>
                        <a:cubicBezTo>
                          <a:pt x="8296" y="13480"/>
                          <a:pt x="12652" y="12569"/>
                          <a:pt x="12652" y="12569"/>
                        </a:cubicBezTo>
                        <a:lnTo>
                          <a:pt x="14657" y="2243"/>
                        </a:lnTo>
                        <a:cubicBezTo>
                          <a:pt x="14657" y="2243"/>
                          <a:pt x="13755" y="439"/>
                          <a:pt x="11525" y="13"/>
                        </a:cubicBezTo>
                        <a:cubicBezTo>
                          <a:pt x="11483" y="5"/>
                          <a:pt x="11439" y="1"/>
                          <a:pt x="11393" y="1"/>
                        </a:cubicBezTo>
                        <a:close/>
                      </a:path>
                    </a:pathLst>
                  </a:custGeom>
                  <a:solidFill>
                    <a:srgbClr val="DB8F6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2" name="Google Shape;1562;p46"/>
                  <p:cNvSpPr/>
                  <p:nvPr/>
                </p:nvSpPr>
                <p:spPr>
                  <a:xfrm>
                    <a:off x="4699400" y="2131600"/>
                    <a:ext cx="424850" cy="303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94" h="12135" extrusionOk="0">
                        <a:moveTo>
                          <a:pt x="14437" y="1"/>
                        </a:moveTo>
                        <a:lnTo>
                          <a:pt x="201" y="1680"/>
                        </a:lnTo>
                        <a:lnTo>
                          <a:pt x="1" y="11755"/>
                        </a:lnTo>
                        <a:cubicBezTo>
                          <a:pt x="1" y="11755"/>
                          <a:pt x="3995" y="12134"/>
                          <a:pt x="7823" y="12134"/>
                        </a:cubicBezTo>
                        <a:cubicBezTo>
                          <a:pt x="10296" y="12134"/>
                          <a:pt x="12700" y="11976"/>
                          <a:pt x="13910" y="11454"/>
                        </a:cubicBezTo>
                        <a:cubicBezTo>
                          <a:pt x="16993" y="10151"/>
                          <a:pt x="14437" y="1"/>
                          <a:pt x="14437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3" name="Google Shape;1563;p46"/>
                  <p:cNvSpPr/>
                  <p:nvPr/>
                </p:nvSpPr>
                <p:spPr>
                  <a:xfrm>
                    <a:off x="4276475" y="1580050"/>
                    <a:ext cx="1373450" cy="883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938" h="35347" extrusionOk="0">
                        <a:moveTo>
                          <a:pt x="19297" y="1"/>
                        </a:moveTo>
                        <a:cubicBezTo>
                          <a:pt x="14740" y="1"/>
                          <a:pt x="9627" y="1011"/>
                          <a:pt x="6893" y="4920"/>
                        </a:cubicBezTo>
                        <a:cubicBezTo>
                          <a:pt x="1404" y="12739"/>
                          <a:pt x="4637" y="21963"/>
                          <a:pt x="4637" y="21963"/>
                        </a:cubicBezTo>
                        <a:cubicBezTo>
                          <a:pt x="4637" y="21963"/>
                          <a:pt x="0" y="23065"/>
                          <a:pt x="3108" y="33867"/>
                        </a:cubicBezTo>
                        <a:cubicBezTo>
                          <a:pt x="3108" y="33867"/>
                          <a:pt x="8640" y="35347"/>
                          <a:pt x="13365" y="35347"/>
                        </a:cubicBezTo>
                        <a:cubicBezTo>
                          <a:pt x="15865" y="35347"/>
                          <a:pt x="18139" y="34933"/>
                          <a:pt x="19248" y="33667"/>
                        </a:cubicBezTo>
                        <a:cubicBezTo>
                          <a:pt x="21429" y="31236"/>
                          <a:pt x="20376" y="26098"/>
                          <a:pt x="20376" y="26098"/>
                        </a:cubicBezTo>
                        <a:lnTo>
                          <a:pt x="20376" y="26098"/>
                        </a:lnTo>
                        <a:cubicBezTo>
                          <a:pt x="20376" y="26098"/>
                          <a:pt x="21430" y="26195"/>
                          <a:pt x="23159" y="26195"/>
                        </a:cubicBezTo>
                        <a:cubicBezTo>
                          <a:pt x="26689" y="26195"/>
                          <a:pt x="33034" y="25789"/>
                          <a:pt x="38973" y="23316"/>
                        </a:cubicBezTo>
                        <a:cubicBezTo>
                          <a:pt x="48497" y="19331"/>
                          <a:pt x="54387" y="12514"/>
                          <a:pt x="54938" y="9406"/>
                        </a:cubicBezTo>
                        <a:lnTo>
                          <a:pt x="28421" y="1160"/>
                        </a:lnTo>
                        <a:cubicBezTo>
                          <a:pt x="28421" y="1160"/>
                          <a:pt x="24178" y="1"/>
                          <a:pt x="19297" y="1"/>
                        </a:cubicBezTo>
                        <a:close/>
                      </a:path>
                    </a:pathLst>
                  </a:custGeom>
                  <a:solidFill>
                    <a:srgbClr val="B4A7D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4" name="Google Shape;1564;p46"/>
                  <p:cNvSpPr/>
                  <p:nvPr/>
                </p:nvSpPr>
                <p:spPr>
                  <a:xfrm>
                    <a:off x="4371700" y="2131600"/>
                    <a:ext cx="79600" cy="189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4" h="7595" extrusionOk="0">
                        <a:moveTo>
                          <a:pt x="953" y="1"/>
                        </a:moveTo>
                        <a:lnTo>
                          <a:pt x="953" y="1"/>
                        </a:lnTo>
                        <a:cubicBezTo>
                          <a:pt x="1" y="2457"/>
                          <a:pt x="953" y="5690"/>
                          <a:pt x="3184" y="7595"/>
                        </a:cubicBezTo>
                        <a:cubicBezTo>
                          <a:pt x="2031" y="5214"/>
                          <a:pt x="1279" y="2632"/>
                          <a:pt x="953" y="1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5" name="Google Shape;1565;p46"/>
                  <p:cNvSpPr/>
                  <p:nvPr/>
                </p:nvSpPr>
                <p:spPr>
                  <a:xfrm>
                    <a:off x="4590375" y="2039500"/>
                    <a:ext cx="188000" cy="178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20" h="7144" extrusionOk="0">
                        <a:moveTo>
                          <a:pt x="1" y="1"/>
                        </a:moveTo>
                        <a:lnTo>
                          <a:pt x="1" y="1"/>
                        </a:lnTo>
                        <a:cubicBezTo>
                          <a:pt x="3209" y="1454"/>
                          <a:pt x="5890" y="4011"/>
                          <a:pt x="7520" y="7143"/>
                        </a:cubicBezTo>
                        <a:cubicBezTo>
                          <a:pt x="6843" y="3735"/>
                          <a:pt x="3685" y="652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6" name="Google Shape;1566;p46"/>
                  <p:cNvSpPr/>
                  <p:nvPr/>
                </p:nvSpPr>
                <p:spPr>
                  <a:xfrm>
                    <a:off x="4703800" y="1953025"/>
                    <a:ext cx="89625" cy="221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85" h="8874" extrusionOk="0">
                        <a:moveTo>
                          <a:pt x="0" y="1"/>
                        </a:moveTo>
                        <a:cubicBezTo>
                          <a:pt x="1429" y="2783"/>
                          <a:pt x="2381" y="5790"/>
                          <a:pt x="2782" y="8873"/>
                        </a:cubicBezTo>
                        <a:cubicBezTo>
                          <a:pt x="3584" y="6016"/>
                          <a:pt x="2431" y="2407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7" name="Google Shape;1567;p46"/>
                  <p:cNvSpPr/>
                  <p:nvPr/>
                </p:nvSpPr>
                <p:spPr>
                  <a:xfrm>
                    <a:off x="5089125" y="2348025"/>
                    <a:ext cx="363450" cy="147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38" h="5881" extrusionOk="0">
                        <a:moveTo>
                          <a:pt x="9494" y="1"/>
                        </a:moveTo>
                        <a:cubicBezTo>
                          <a:pt x="8107" y="1"/>
                          <a:pt x="6702" y="292"/>
                          <a:pt x="5264" y="391"/>
                        </a:cubicBezTo>
                        <a:cubicBezTo>
                          <a:pt x="3484" y="517"/>
                          <a:pt x="1880" y="1168"/>
                          <a:pt x="803" y="2597"/>
                        </a:cubicBezTo>
                        <a:cubicBezTo>
                          <a:pt x="427" y="3073"/>
                          <a:pt x="1" y="3950"/>
                          <a:pt x="502" y="4301"/>
                        </a:cubicBezTo>
                        <a:cubicBezTo>
                          <a:pt x="628" y="4385"/>
                          <a:pt x="778" y="4421"/>
                          <a:pt x="942" y="4421"/>
                        </a:cubicBezTo>
                        <a:cubicBezTo>
                          <a:pt x="1561" y="4421"/>
                          <a:pt x="2394" y="3916"/>
                          <a:pt x="3008" y="3599"/>
                        </a:cubicBezTo>
                        <a:lnTo>
                          <a:pt x="3008" y="3599"/>
                        </a:lnTo>
                        <a:cubicBezTo>
                          <a:pt x="2783" y="3975"/>
                          <a:pt x="2582" y="4376"/>
                          <a:pt x="2582" y="4802"/>
                        </a:cubicBezTo>
                        <a:cubicBezTo>
                          <a:pt x="2582" y="5229"/>
                          <a:pt x="2883" y="5705"/>
                          <a:pt x="3309" y="5730"/>
                        </a:cubicBezTo>
                        <a:cubicBezTo>
                          <a:pt x="3610" y="5730"/>
                          <a:pt x="3860" y="5554"/>
                          <a:pt x="4086" y="5354"/>
                        </a:cubicBezTo>
                        <a:cubicBezTo>
                          <a:pt x="4738" y="4828"/>
                          <a:pt x="5339" y="4201"/>
                          <a:pt x="5840" y="3549"/>
                        </a:cubicBezTo>
                        <a:lnTo>
                          <a:pt x="5840" y="3549"/>
                        </a:lnTo>
                        <a:cubicBezTo>
                          <a:pt x="5640" y="3975"/>
                          <a:pt x="5414" y="4401"/>
                          <a:pt x="5439" y="4878"/>
                        </a:cubicBezTo>
                        <a:cubicBezTo>
                          <a:pt x="5464" y="5354"/>
                          <a:pt x="5815" y="5855"/>
                          <a:pt x="6291" y="5880"/>
                        </a:cubicBezTo>
                        <a:cubicBezTo>
                          <a:pt x="6592" y="5880"/>
                          <a:pt x="6843" y="5680"/>
                          <a:pt x="7093" y="5479"/>
                        </a:cubicBezTo>
                        <a:cubicBezTo>
                          <a:pt x="7745" y="4928"/>
                          <a:pt x="8322" y="4276"/>
                          <a:pt x="8773" y="3524"/>
                        </a:cubicBezTo>
                        <a:lnTo>
                          <a:pt x="8773" y="3524"/>
                        </a:lnTo>
                        <a:cubicBezTo>
                          <a:pt x="8647" y="4000"/>
                          <a:pt x="8547" y="4502"/>
                          <a:pt x="8697" y="4978"/>
                        </a:cubicBezTo>
                        <a:cubicBezTo>
                          <a:pt x="8805" y="5385"/>
                          <a:pt x="9186" y="5737"/>
                          <a:pt x="9592" y="5737"/>
                        </a:cubicBezTo>
                        <a:cubicBezTo>
                          <a:pt x="9661" y="5737"/>
                          <a:pt x="9731" y="5727"/>
                          <a:pt x="9800" y="5705"/>
                        </a:cubicBezTo>
                        <a:cubicBezTo>
                          <a:pt x="10101" y="5630"/>
                          <a:pt x="10327" y="5329"/>
                          <a:pt x="10477" y="5053"/>
                        </a:cubicBezTo>
                        <a:cubicBezTo>
                          <a:pt x="10978" y="4251"/>
                          <a:pt x="11354" y="3349"/>
                          <a:pt x="11630" y="2422"/>
                        </a:cubicBezTo>
                        <a:cubicBezTo>
                          <a:pt x="12076" y="2596"/>
                          <a:pt x="12553" y="2771"/>
                          <a:pt x="13025" y="2771"/>
                        </a:cubicBezTo>
                        <a:cubicBezTo>
                          <a:pt x="13162" y="2771"/>
                          <a:pt x="13299" y="2756"/>
                          <a:pt x="13434" y="2722"/>
                        </a:cubicBezTo>
                        <a:cubicBezTo>
                          <a:pt x="14061" y="2572"/>
                          <a:pt x="14537" y="1845"/>
                          <a:pt x="14236" y="1294"/>
                        </a:cubicBezTo>
                        <a:cubicBezTo>
                          <a:pt x="14061" y="1018"/>
                          <a:pt x="13735" y="868"/>
                          <a:pt x="13409" y="767"/>
                        </a:cubicBezTo>
                        <a:cubicBezTo>
                          <a:pt x="12507" y="416"/>
                          <a:pt x="11530" y="191"/>
                          <a:pt x="10552" y="66"/>
                        </a:cubicBezTo>
                        <a:cubicBezTo>
                          <a:pt x="10201" y="20"/>
                          <a:pt x="9848" y="1"/>
                          <a:pt x="9494" y="1"/>
                        </a:cubicBezTo>
                        <a:close/>
                      </a:path>
                    </a:pathLst>
                  </a:custGeom>
                  <a:solidFill>
                    <a:srgbClr val="DB8F6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8" name="Google Shape;1568;p46"/>
                  <p:cNvSpPr/>
                  <p:nvPr/>
                </p:nvSpPr>
                <p:spPr>
                  <a:xfrm>
                    <a:off x="4961475" y="1920425"/>
                    <a:ext cx="411525" cy="463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61" h="18548" extrusionOk="0">
                        <a:moveTo>
                          <a:pt x="5883" y="0"/>
                        </a:moveTo>
                        <a:cubicBezTo>
                          <a:pt x="2755" y="0"/>
                          <a:pt x="0" y="1684"/>
                          <a:pt x="1097" y="5841"/>
                        </a:cubicBezTo>
                        <a:cubicBezTo>
                          <a:pt x="1974" y="9200"/>
                          <a:pt x="7087" y="18423"/>
                          <a:pt x="7087" y="18423"/>
                        </a:cubicBezTo>
                        <a:cubicBezTo>
                          <a:pt x="7087" y="18423"/>
                          <a:pt x="7989" y="18547"/>
                          <a:pt x="9353" y="18547"/>
                        </a:cubicBezTo>
                        <a:cubicBezTo>
                          <a:pt x="11229" y="18547"/>
                          <a:pt x="13979" y="18312"/>
                          <a:pt x="16460" y="17195"/>
                        </a:cubicBezTo>
                        <a:cubicBezTo>
                          <a:pt x="16460" y="17195"/>
                          <a:pt x="14455" y="7144"/>
                          <a:pt x="12626" y="3335"/>
                        </a:cubicBezTo>
                        <a:cubicBezTo>
                          <a:pt x="11643" y="1288"/>
                          <a:pt x="8620" y="0"/>
                          <a:pt x="5883" y="0"/>
                        </a:cubicBezTo>
                        <a:close/>
                      </a:path>
                    </a:pathLst>
                  </a:custGeom>
                  <a:solidFill>
                    <a:srgbClr val="B4A7D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9" name="Google Shape;1569;p46"/>
                  <p:cNvSpPr/>
                  <p:nvPr/>
                </p:nvSpPr>
                <p:spPr>
                  <a:xfrm>
                    <a:off x="5277100" y="1847775"/>
                    <a:ext cx="310800" cy="136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32" h="5464" extrusionOk="0">
                        <a:moveTo>
                          <a:pt x="12432" y="0"/>
                        </a:moveTo>
                        <a:cubicBezTo>
                          <a:pt x="8397" y="652"/>
                          <a:pt x="4286" y="1003"/>
                          <a:pt x="1" y="1379"/>
                        </a:cubicBezTo>
                        <a:cubicBezTo>
                          <a:pt x="1028" y="2482"/>
                          <a:pt x="2156" y="3484"/>
                          <a:pt x="3409" y="4361"/>
                        </a:cubicBezTo>
                        <a:cubicBezTo>
                          <a:pt x="4061" y="4837"/>
                          <a:pt x="4762" y="5264"/>
                          <a:pt x="5539" y="5414"/>
                        </a:cubicBezTo>
                        <a:cubicBezTo>
                          <a:pt x="5728" y="5448"/>
                          <a:pt x="5916" y="5464"/>
                          <a:pt x="6102" y="5464"/>
                        </a:cubicBezTo>
                        <a:cubicBezTo>
                          <a:pt x="7432" y="5464"/>
                          <a:pt x="8702" y="4648"/>
                          <a:pt x="9625" y="3659"/>
                        </a:cubicBezTo>
                        <a:cubicBezTo>
                          <a:pt x="10677" y="2532"/>
                          <a:pt x="11429" y="1153"/>
                          <a:pt x="12432" y="0"/>
                        </a:cubicBezTo>
                        <a:close/>
                      </a:path>
                    </a:pathLst>
                  </a:custGeom>
                  <a:solidFill>
                    <a:srgbClr val="D6755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0" name="Google Shape;1570;p46"/>
                  <p:cNvSpPr/>
                  <p:nvPr/>
                </p:nvSpPr>
                <p:spPr>
                  <a:xfrm>
                    <a:off x="4537125" y="511475"/>
                    <a:ext cx="879100" cy="873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64" h="34931" extrusionOk="0">
                        <a:moveTo>
                          <a:pt x="15535" y="1"/>
                        </a:moveTo>
                        <a:cubicBezTo>
                          <a:pt x="14600" y="1"/>
                          <a:pt x="13665" y="161"/>
                          <a:pt x="12782" y="495"/>
                        </a:cubicBezTo>
                        <a:cubicBezTo>
                          <a:pt x="11680" y="896"/>
                          <a:pt x="10677" y="1572"/>
                          <a:pt x="9875" y="2424"/>
                        </a:cubicBezTo>
                        <a:cubicBezTo>
                          <a:pt x="8497" y="3853"/>
                          <a:pt x="7619" y="5783"/>
                          <a:pt x="7544" y="7763"/>
                        </a:cubicBezTo>
                        <a:cubicBezTo>
                          <a:pt x="4286" y="8214"/>
                          <a:pt x="1429" y="10821"/>
                          <a:pt x="702" y="14029"/>
                        </a:cubicBezTo>
                        <a:cubicBezTo>
                          <a:pt x="0" y="17237"/>
                          <a:pt x="1479" y="20821"/>
                          <a:pt x="4236" y="22600"/>
                        </a:cubicBezTo>
                        <a:cubicBezTo>
                          <a:pt x="2381" y="23452"/>
                          <a:pt x="1604" y="25883"/>
                          <a:pt x="2231" y="27813"/>
                        </a:cubicBezTo>
                        <a:cubicBezTo>
                          <a:pt x="2858" y="29768"/>
                          <a:pt x="4637" y="31171"/>
                          <a:pt x="6592" y="31798"/>
                        </a:cubicBezTo>
                        <a:cubicBezTo>
                          <a:pt x="7717" y="32178"/>
                          <a:pt x="8902" y="32311"/>
                          <a:pt x="10097" y="32311"/>
                        </a:cubicBezTo>
                        <a:cubicBezTo>
                          <a:pt x="10951" y="32311"/>
                          <a:pt x="11811" y="32243"/>
                          <a:pt x="12657" y="32149"/>
                        </a:cubicBezTo>
                        <a:lnTo>
                          <a:pt x="12657" y="32149"/>
                        </a:lnTo>
                        <a:cubicBezTo>
                          <a:pt x="12607" y="33477"/>
                          <a:pt x="13835" y="34555"/>
                          <a:pt x="15113" y="34831"/>
                        </a:cubicBezTo>
                        <a:cubicBezTo>
                          <a:pt x="15443" y="34901"/>
                          <a:pt x="15775" y="34930"/>
                          <a:pt x="16108" y="34930"/>
                        </a:cubicBezTo>
                        <a:cubicBezTo>
                          <a:pt x="17086" y="34930"/>
                          <a:pt x="18069" y="34673"/>
                          <a:pt x="19023" y="34430"/>
                        </a:cubicBezTo>
                        <a:cubicBezTo>
                          <a:pt x="22281" y="33578"/>
                          <a:pt x="25640" y="32650"/>
                          <a:pt x="28196" y="30495"/>
                        </a:cubicBezTo>
                        <a:cubicBezTo>
                          <a:pt x="30777" y="28314"/>
                          <a:pt x="32256" y="24480"/>
                          <a:pt x="31404" y="20971"/>
                        </a:cubicBezTo>
                        <a:cubicBezTo>
                          <a:pt x="33209" y="20219"/>
                          <a:pt x="34587" y="18490"/>
                          <a:pt x="34863" y="16535"/>
                        </a:cubicBezTo>
                        <a:cubicBezTo>
                          <a:pt x="35163" y="14605"/>
                          <a:pt x="34361" y="12550"/>
                          <a:pt x="32858" y="11297"/>
                        </a:cubicBezTo>
                        <a:cubicBezTo>
                          <a:pt x="33184" y="10344"/>
                          <a:pt x="33309" y="9342"/>
                          <a:pt x="33259" y="8364"/>
                        </a:cubicBezTo>
                        <a:cubicBezTo>
                          <a:pt x="33108" y="6209"/>
                          <a:pt x="32081" y="4104"/>
                          <a:pt x="30376" y="2775"/>
                        </a:cubicBezTo>
                        <a:cubicBezTo>
                          <a:pt x="29069" y="1768"/>
                          <a:pt x="27420" y="1260"/>
                          <a:pt x="25771" y="1260"/>
                        </a:cubicBezTo>
                        <a:cubicBezTo>
                          <a:pt x="24261" y="1260"/>
                          <a:pt x="22751" y="1687"/>
                          <a:pt x="21504" y="2550"/>
                        </a:cubicBezTo>
                        <a:cubicBezTo>
                          <a:pt x="19987" y="909"/>
                          <a:pt x="17761" y="1"/>
                          <a:pt x="15535" y="1"/>
                        </a:cubicBezTo>
                        <a:close/>
                      </a:path>
                    </a:pathLst>
                  </a:custGeom>
                  <a:solidFill>
                    <a:srgbClr val="381B2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1" name="Google Shape;1571;p46"/>
                  <p:cNvSpPr/>
                  <p:nvPr/>
                </p:nvSpPr>
                <p:spPr>
                  <a:xfrm>
                    <a:off x="4784000" y="511475"/>
                    <a:ext cx="584600" cy="209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384" h="8365" extrusionOk="0">
                        <a:moveTo>
                          <a:pt x="5660" y="1"/>
                        </a:moveTo>
                        <a:cubicBezTo>
                          <a:pt x="4725" y="1"/>
                          <a:pt x="3790" y="161"/>
                          <a:pt x="2907" y="495"/>
                        </a:cubicBezTo>
                        <a:cubicBezTo>
                          <a:pt x="1805" y="896"/>
                          <a:pt x="802" y="1572"/>
                          <a:pt x="0" y="2424"/>
                        </a:cubicBezTo>
                        <a:cubicBezTo>
                          <a:pt x="786" y="2300"/>
                          <a:pt x="1583" y="2238"/>
                          <a:pt x="2380" y="2238"/>
                        </a:cubicBezTo>
                        <a:cubicBezTo>
                          <a:pt x="5752" y="2238"/>
                          <a:pt x="9130" y="3353"/>
                          <a:pt x="11704" y="5582"/>
                        </a:cubicBezTo>
                        <a:cubicBezTo>
                          <a:pt x="12881" y="5065"/>
                          <a:pt x="14145" y="4824"/>
                          <a:pt x="15415" y="4824"/>
                        </a:cubicBezTo>
                        <a:cubicBezTo>
                          <a:pt x="18391" y="4824"/>
                          <a:pt x="21398" y="6151"/>
                          <a:pt x="23384" y="8364"/>
                        </a:cubicBezTo>
                        <a:cubicBezTo>
                          <a:pt x="23233" y="6209"/>
                          <a:pt x="22206" y="4104"/>
                          <a:pt x="20501" y="2775"/>
                        </a:cubicBezTo>
                        <a:cubicBezTo>
                          <a:pt x="19194" y="1768"/>
                          <a:pt x="17545" y="1260"/>
                          <a:pt x="15896" y="1260"/>
                        </a:cubicBezTo>
                        <a:cubicBezTo>
                          <a:pt x="14386" y="1260"/>
                          <a:pt x="12876" y="1687"/>
                          <a:pt x="11629" y="2550"/>
                        </a:cubicBezTo>
                        <a:cubicBezTo>
                          <a:pt x="10112" y="909"/>
                          <a:pt x="7886" y="1"/>
                          <a:pt x="5660" y="1"/>
                        </a:cubicBezTo>
                        <a:close/>
                      </a:path>
                    </a:pathLst>
                  </a:custGeom>
                  <a:solidFill>
                    <a:srgbClr val="4522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2" name="Google Shape;1572;p46"/>
                  <p:cNvSpPr/>
                  <p:nvPr/>
                </p:nvSpPr>
                <p:spPr>
                  <a:xfrm>
                    <a:off x="4817825" y="868800"/>
                    <a:ext cx="1141000" cy="1047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640" h="41884" extrusionOk="0">
                        <a:moveTo>
                          <a:pt x="22874" y="0"/>
                        </a:moveTo>
                        <a:cubicBezTo>
                          <a:pt x="21516" y="0"/>
                          <a:pt x="20158" y="127"/>
                          <a:pt x="18823" y="387"/>
                        </a:cubicBezTo>
                        <a:cubicBezTo>
                          <a:pt x="11880" y="1741"/>
                          <a:pt x="5740" y="6628"/>
                          <a:pt x="2858" y="13094"/>
                        </a:cubicBezTo>
                        <a:cubicBezTo>
                          <a:pt x="1" y="19560"/>
                          <a:pt x="502" y="27405"/>
                          <a:pt x="4161" y="33445"/>
                        </a:cubicBezTo>
                        <a:cubicBezTo>
                          <a:pt x="5790" y="36152"/>
                          <a:pt x="8121" y="38332"/>
                          <a:pt x="10853" y="39585"/>
                        </a:cubicBezTo>
                        <a:cubicBezTo>
                          <a:pt x="14475" y="41120"/>
                          <a:pt x="18510" y="41884"/>
                          <a:pt x="22611" y="41884"/>
                        </a:cubicBezTo>
                        <a:cubicBezTo>
                          <a:pt x="28155" y="41884"/>
                          <a:pt x="33820" y="40486"/>
                          <a:pt x="38748" y="37706"/>
                        </a:cubicBezTo>
                        <a:cubicBezTo>
                          <a:pt x="40728" y="36628"/>
                          <a:pt x="42607" y="35275"/>
                          <a:pt x="43860" y="33395"/>
                        </a:cubicBezTo>
                        <a:cubicBezTo>
                          <a:pt x="45114" y="31515"/>
                          <a:pt x="45640" y="29034"/>
                          <a:pt x="44738" y="26979"/>
                        </a:cubicBezTo>
                        <a:cubicBezTo>
                          <a:pt x="42783" y="22267"/>
                          <a:pt x="44036" y="17104"/>
                          <a:pt x="42532" y="12543"/>
                        </a:cubicBezTo>
                        <a:cubicBezTo>
                          <a:pt x="41730" y="10112"/>
                          <a:pt x="40201" y="7981"/>
                          <a:pt x="38372" y="6202"/>
                        </a:cubicBezTo>
                        <a:cubicBezTo>
                          <a:pt x="34283" y="2234"/>
                          <a:pt x="28576" y="0"/>
                          <a:pt x="22874" y="0"/>
                        </a:cubicBezTo>
                        <a:close/>
                      </a:path>
                    </a:pathLst>
                  </a:custGeom>
                  <a:solidFill>
                    <a:srgbClr val="DB8F6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3" name="Google Shape;1573;p46"/>
                  <p:cNvSpPr/>
                  <p:nvPr/>
                </p:nvSpPr>
                <p:spPr>
                  <a:xfrm>
                    <a:off x="5262703" y="1593993"/>
                    <a:ext cx="64537" cy="1341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82" h="2558" extrusionOk="0">
                        <a:moveTo>
                          <a:pt x="1278" y="1"/>
                        </a:moveTo>
                        <a:cubicBezTo>
                          <a:pt x="577" y="1"/>
                          <a:pt x="0" y="577"/>
                          <a:pt x="0" y="1279"/>
                        </a:cubicBezTo>
                        <a:cubicBezTo>
                          <a:pt x="0" y="1981"/>
                          <a:pt x="577" y="2557"/>
                          <a:pt x="1278" y="2557"/>
                        </a:cubicBezTo>
                        <a:cubicBezTo>
                          <a:pt x="2005" y="2557"/>
                          <a:pt x="2582" y="1981"/>
                          <a:pt x="2582" y="1279"/>
                        </a:cubicBezTo>
                        <a:cubicBezTo>
                          <a:pt x="2582" y="577"/>
                          <a:pt x="2005" y="1"/>
                          <a:pt x="1278" y="1"/>
                        </a:cubicBezTo>
                        <a:close/>
                      </a:path>
                    </a:pathLst>
                  </a:custGeom>
                  <a:solidFill>
                    <a:srgbClr val="3037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4" name="Google Shape;1574;p46"/>
                  <p:cNvSpPr/>
                  <p:nvPr/>
                </p:nvSpPr>
                <p:spPr>
                  <a:xfrm>
                    <a:off x="5611075" y="1635375"/>
                    <a:ext cx="14425" cy="62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7" h="2507" fill="none" extrusionOk="0">
                        <a:moveTo>
                          <a:pt x="0" y="0"/>
                        </a:moveTo>
                        <a:cubicBezTo>
                          <a:pt x="476" y="727"/>
                          <a:pt x="576" y="1704"/>
                          <a:pt x="226" y="2506"/>
                        </a:cubicBezTo>
                      </a:path>
                    </a:pathLst>
                  </a:custGeom>
                  <a:noFill/>
                  <a:ln w="20675" cap="rnd" cmpd="sng">
                    <a:solidFill>
                      <a:srgbClr val="B53E40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5" name="Google Shape;1575;p46"/>
                  <p:cNvSpPr/>
                  <p:nvPr/>
                </p:nvSpPr>
                <p:spPr>
                  <a:xfrm>
                    <a:off x="5422475" y="1718075"/>
                    <a:ext cx="203650" cy="113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46" h="4533" extrusionOk="0">
                        <a:moveTo>
                          <a:pt x="752" y="0"/>
                        </a:moveTo>
                        <a:cubicBezTo>
                          <a:pt x="0" y="852"/>
                          <a:pt x="75" y="2181"/>
                          <a:pt x="752" y="3058"/>
                        </a:cubicBezTo>
                        <a:cubicBezTo>
                          <a:pt x="1404" y="3960"/>
                          <a:pt x="2557" y="4436"/>
                          <a:pt x="3684" y="4512"/>
                        </a:cubicBezTo>
                        <a:cubicBezTo>
                          <a:pt x="3840" y="4526"/>
                          <a:pt x="3997" y="4533"/>
                          <a:pt x="4154" y="4533"/>
                        </a:cubicBezTo>
                        <a:cubicBezTo>
                          <a:pt x="5107" y="4533"/>
                          <a:pt x="6060" y="4269"/>
                          <a:pt x="6792" y="3710"/>
                        </a:cubicBezTo>
                        <a:cubicBezTo>
                          <a:pt x="7644" y="3033"/>
                          <a:pt x="8146" y="1905"/>
                          <a:pt x="7820" y="577"/>
                        </a:cubicBezTo>
                        <a:lnTo>
                          <a:pt x="7820" y="577"/>
                        </a:lnTo>
                        <a:cubicBezTo>
                          <a:pt x="7009" y="742"/>
                          <a:pt x="6180" y="823"/>
                          <a:pt x="5348" y="823"/>
                        </a:cubicBezTo>
                        <a:cubicBezTo>
                          <a:pt x="3790" y="823"/>
                          <a:pt x="2223" y="540"/>
                          <a:pt x="75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6" name="Google Shape;1576;p46"/>
                  <p:cNvSpPr/>
                  <p:nvPr/>
                </p:nvSpPr>
                <p:spPr>
                  <a:xfrm>
                    <a:off x="4805300" y="824050"/>
                    <a:ext cx="1127225" cy="934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089" h="37391" extrusionOk="0">
                        <a:moveTo>
                          <a:pt x="27771" y="0"/>
                        </a:moveTo>
                        <a:cubicBezTo>
                          <a:pt x="24946" y="0"/>
                          <a:pt x="22122" y="689"/>
                          <a:pt x="19624" y="2002"/>
                        </a:cubicBezTo>
                        <a:cubicBezTo>
                          <a:pt x="19299" y="1901"/>
                          <a:pt x="18973" y="1851"/>
                          <a:pt x="18697" y="1801"/>
                        </a:cubicBezTo>
                        <a:cubicBezTo>
                          <a:pt x="17889" y="1667"/>
                          <a:pt x="17099" y="1602"/>
                          <a:pt x="16328" y="1602"/>
                        </a:cubicBezTo>
                        <a:cubicBezTo>
                          <a:pt x="12339" y="1602"/>
                          <a:pt x="8839" y="3339"/>
                          <a:pt x="5815" y="6237"/>
                        </a:cubicBezTo>
                        <a:cubicBezTo>
                          <a:pt x="5690" y="6363"/>
                          <a:pt x="5564" y="6463"/>
                          <a:pt x="5439" y="6613"/>
                        </a:cubicBezTo>
                        <a:cubicBezTo>
                          <a:pt x="1755" y="10298"/>
                          <a:pt x="251" y="16137"/>
                          <a:pt x="126" y="21375"/>
                        </a:cubicBezTo>
                        <a:cubicBezTo>
                          <a:pt x="0" y="26613"/>
                          <a:pt x="1654" y="31801"/>
                          <a:pt x="4361" y="36263"/>
                        </a:cubicBezTo>
                        <a:cubicBezTo>
                          <a:pt x="4420" y="36261"/>
                          <a:pt x="4480" y="36260"/>
                          <a:pt x="4539" y="36260"/>
                        </a:cubicBezTo>
                        <a:cubicBezTo>
                          <a:pt x="5927" y="36260"/>
                          <a:pt x="7250" y="36813"/>
                          <a:pt x="8572" y="37390"/>
                        </a:cubicBezTo>
                        <a:cubicBezTo>
                          <a:pt x="8371" y="32854"/>
                          <a:pt x="8396" y="26889"/>
                          <a:pt x="9725" y="21576"/>
                        </a:cubicBezTo>
                        <a:cubicBezTo>
                          <a:pt x="13008" y="20548"/>
                          <a:pt x="23284" y="17440"/>
                          <a:pt x="27244" y="11375"/>
                        </a:cubicBezTo>
                        <a:cubicBezTo>
                          <a:pt x="33710" y="13881"/>
                          <a:pt x="37695" y="16162"/>
                          <a:pt x="43359" y="19420"/>
                        </a:cubicBezTo>
                        <a:cubicBezTo>
                          <a:pt x="43660" y="21851"/>
                          <a:pt x="44011" y="24207"/>
                          <a:pt x="44587" y="26689"/>
                        </a:cubicBezTo>
                        <a:cubicBezTo>
                          <a:pt x="44888" y="24157"/>
                          <a:pt x="45088" y="21400"/>
                          <a:pt x="45013" y="18694"/>
                        </a:cubicBezTo>
                        <a:cubicBezTo>
                          <a:pt x="44938" y="16162"/>
                          <a:pt x="44612" y="13706"/>
                          <a:pt x="43860" y="11501"/>
                        </a:cubicBezTo>
                        <a:cubicBezTo>
                          <a:pt x="42081" y="6363"/>
                          <a:pt x="37720" y="2202"/>
                          <a:pt x="32507" y="673"/>
                        </a:cubicBezTo>
                        <a:cubicBezTo>
                          <a:pt x="30967" y="221"/>
                          <a:pt x="29369" y="0"/>
                          <a:pt x="27771" y="0"/>
                        </a:cubicBezTo>
                        <a:close/>
                      </a:path>
                    </a:pathLst>
                  </a:custGeom>
                  <a:solidFill>
                    <a:srgbClr val="4522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7" name="Google Shape;1577;p46"/>
                  <p:cNvSpPr/>
                  <p:nvPr/>
                </p:nvSpPr>
                <p:spPr>
                  <a:xfrm>
                    <a:off x="4950650" y="824050"/>
                    <a:ext cx="980000" cy="467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200" h="18694" extrusionOk="0">
                        <a:moveTo>
                          <a:pt x="21957" y="0"/>
                        </a:moveTo>
                        <a:cubicBezTo>
                          <a:pt x="19132" y="0"/>
                          <a:pt x="16308" y="689"/>
                          <a:pt x="13810" y="2002"/>
                        </a:cubicBezTo>
                        <a:cubicBezTo>
                          <a:pt x="13485" y="1901"/>
                          <a:pt x="13159" y="1851"/>
                          <a:pt x="12883" y="1801"/>
                        </a:cubicBezTo>
                        <a:cubicBezTo>
                          <a:pt x="12075" y="1667"/>
                          <a:pt x="11285" y="1602"/>
                          <a:pt x="10514" y="1602"/>
                        </a:cubicBezTo>
                        <a:cubicBezTo>
                          <a:pt x="6525" y="1602"/>
                          <a:pt x="3025" y="3339"/>
                          <a:pt x="1" y="6237"/>
                        </a:cubicBezTo>
                        <a:cubicBezTo>
                          <a:pt x="2994" y="4774"/>
                          <a:pt x="6341" y="3984"/>
                          <a:pt x="9704" y="3984"/>
                        </a:cubicBezTo>
                        <a:cubicBezTo>
                          <a:pt x="11409" y="3984"/>
                          <a:pt x="13118" y="4187"/>
                          <a:pt x="14788" y="4608"/>
                        </a:cubicBezTo>
                        <a:cubicBezTo>
                          <a:pt x="16207" y="4305"/>
                          <a:pt x="17655" y="4156"/>
                          <a:pt x="19104" y="4156"/>
                        </a:cubicBezTo>
                        <a:cubicBezTo>
                          <a:pt x="23287" y="4156"/>
                          <a:pt x="27473" y="5396"/>
                          <a:pt x="30953" y="7741"/>
                        </a:cubicBezTo>
                        <a:cubicBezTo>
                          <a:pt x="34813" y="10348"/>
                          <a:pt x="37745" y="14283"/>
                          <a:pt x="39199" y="18694"/>
                        </a:cubicBezTo>
                        <a:cubicBezTo>
                          <a:pt x="39149" y="16162"/>
                          <a:pt x="38798" y="13706"/>
                          <a:pt x="38046" y="11501"/>
                        </a:cubicBezTo>
                        <a:cubicBezTo>
                          <a:pt x="36267" y="6363"/>
                          <a:pt x="31906" y="2202"/>
                          <a:pt x="26693" y="673"/>
                        </a:cubicBezTo>
                        <a:cubicBezTo>
                          <a:pt x="25153" y="221"/>
                          <a:pt x="23555" y="0"/>
                          <a:pt x="21957" y="0"/>
                        </a:cubicBezTo>
                        <a:close/>
                      </a:path>
                    </a:pathLst>
                  </a:custGeom>
                  <a:solidFill>
                    <a:srgbClr val="4522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8" name="Google Shape;1578;p46"/>
                  <p:cNvSpPr/>
                  <p:nvPr/>
                </p:nvSpPr>
                <p:spPr>
                  <a:xfrm>
                    <a:off x="4841625" y="1684550"/>
                    <a:ext cx="297025" cy="203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81" h="8143" extrusionOk="0">
                        <a:moveTo>
                          <a:pt x="5685" y="1"/>
                        </a:moveTo>
                        <a:cubicBezTo>
                          <a:pt x="2659" y="1"/>
                          <a:pt x="221" y="1649"/>
                          <a:pt x="101" y="3797"/>
                        </a:cubicBezTo>
                        <a:cubicBezTo>
                          <a:pt x="1" y="6028"/>
                          <a:pt x="2532" y="7983"/>
                          <a:pt x="5765" y="8133"/>
                        </a:cubicBezTo>
                        <a:cubicBezTo>
                          <a:pt x="5897" y="8140"/>
                          <a:pt x="6028" y="8143"/>
                          <a:pt x="6159" y="8143"/>
                        </a:cubicBezTo>
                        <a:cubicBezTo>
                          <a:pt x="9192" y="8143"/>
                          <a:pt x="11684" y="6488"/>
                          <a:pt x="11780" y="4349"/>
                        </a:cubicBezTo>
                        <a:cubicBezTo>
                          <a:pt x="11881" y="2093"/>
                          <a:pt x="9374" y="163"/>
                          <a:pt x="6141" y="13"/>
                        </a:cubicBezTo>
                        <a:cubicBezTo>
                          <a:pt x="5988" y="5"/>
                          <a:pt x="5836" y="1"/>
                          <a:pt x="5685" y="1"/>
                        </a:cubicBezTo>
                        <a:close/>
                      </a:path>
                    </a:pathLst>
                  </a:custGeom>
                  <a:solidFill>
                    <a:srgbClr val="DB8F6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579" name="Google Shape;1579;p46"/>
                <p:cNvSpPr/>
                <p:nvPr/>
              </p:nvSpPr>
              <p:spPr>
                <a:xfrm rot="-6458819" flipH="1">
                  <a:off x="1914238" y="3917171"/>
                  <a:ext cx="34793" cy="25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4" h="1009" extrusionOk="0">
                      <a:moveTo>
                        <a:pt x="802" y="1"/>
                      </a:moveTo>
                      <a:cubicBezTo>
                        <a:pt x="696" y="1"/>
                        <a:pt x="583" y="26"/>
                        <a:pt x="477" y="79"/>
                      </a:cubicBezTo>
                      <a:cubicBezTo>
                        <a:pt x="151" y="204"/>
                        <a:pt x="1" y="530"/>
                        <a:pt x="101" y="756"/>
                      </a:cubicBezTo>
                      <a:cubicBezTo>
                        <a:pt x="183" y="920"/>
                        <a:pt x="350" y="1008"/>
                        <a:pt x="547" y="1008"/>
                      </a:cubicBezTo>
                      <a:cubicBezTo>
                        <a:pt x="652" y="1008"/>
                        <a:pt x="765" y="983"/>
                        <a:pt x="878" y="931"/>
                      </a:cubicBezTo>
                      <a:cubicBezTo>
                        <a:pt x="1178" y="781"/>
                        <a:pt x="1354" y="480"/>
                        <a:pt x="1229" y="229"/>
                      </a:cubicBezTo>
                      <a:cubicBezTo>
                        <a:pt x="1164" y="84"/>
                        <a:pt x="995" y="1"/>
                        <a:pt x="8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0" name="Google Shape;1580;p46"/>
                <p:cNvSpPr/>
                <p:nvPr/>
              </p:nvSpPr>
              <p:spPr>
                <a:xfrm>
                  <a:off x="2443000" y="3760693"/>
                  <a:ext cx="72974" cy="151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2" h="2558" extrusionOk="0">
                      <a:moveTo>
                        <a:pt x="1278" y="1"/>
                      </a:moveTo>
                      <a:cubicBezTo>
                        <a:pt x="577" y="1"/>
                        <a:pt x="0" y="577"/>
                        <a:pt x="0" y="1279"/>
                      </a:cubicBezTo>
                      <a:cubicBezTo>
                        <a:pt x="0" y="1981"/>
                        <a:pt x="577" y="2557"/>
                        <a:pt x="1278" y="2557"/>
                      </a:cubicBezTo>
                      <a:cubicBezTo>
                        <a:pt x="2005" y="2557"/>
                        <a:pt x="2582" y="1981"/>
                        <a:pt x="2582" y="1279"/>
                      </a:cubicBezTo>
                      <a:cubicBezTo>
                        <a:pt x="2582" y="577"/>
                        <a:pt x="2005" y="1"/>
                        <a:pt x="1278" y="1"/>
                      </a:cubicBezTo>
                      <a:close/>
                    </a:path>
                  </a:pathLst>
                </a:custGeom>
                <a:solidFill>
                  <a:srgbClr val="3037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81" name="Google Shape;1581;p46"/>
              <p:cNvSpPr/>
              <p:nvPr/>
            </p:nvSpPr>
            <p:spPr>
              <a:xfrm rot="-6458819" flipH="1">
                <a:off x="2472463" y="3820446"/>
                <a:ext cx="34793" cy="25947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009" extrusionOk="0">
                    <a:moveTo>
                      <a:pt x="802" y="1"/>
                    </a:moveTo>
                    <a:cubicBezTo>
                      <a:pt x="696" y="1"/>
                      <a:pt x="583" y="26"/>
                      <a:pt x="477" y="79"/>
                    </a:cubicBezTo>
                    <a:cubicBezTo>
                      <a:pt x="151" y="204"/>
                      <a:pt x="1" y="530"/>
                      <a:pt x="101" y="756"/>
                    </a:cubicBezTo>
                    <a:cubicBezTo>
                      <a:pt x="183" y="920"/>
                      <a:pt x="350" y="1008"/>
                      <a:pt x="547" y="1008"/>
                    </a:cubicBezTo>
                    <a:cubicBezTo>
                      <a:pt x="652" y="1008"/>
                      <a:pt x="765" y="983"/>
                      <a:pt x="878" y="931"/>
                    </a:cubicBezTo>
                    <a:cubicBezTo>
                      <a:pt x="1178" y="781"/>
                      <a:pt x="1354" y="480"/>
                      <a:pt x="1229" y="229"/>
                    </a:cubicBezTo>
                    <a:cubicBezTo>
                      <a:pt x="1164" y="84"/>
                      <a:pt x="995" y="1"/>
                      <a:pt x="8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82" name="Google Shape;1582;p46"/>
            <p:cNvSpPr/>
            <p:nvPr/>
          </p:nvSpPr>
          <p:spPr>
            <a:xfrm rot="942223">
              <a:off x="1835211" y="3715664"/>
              <a:ext cx="142875" cy="99595"/>
            </a:xfrm>
            <a:custGeom>
              <a:avLst/>
              <a:gdLst/>
              <a:ahLst/>
              <a:cxnLst/>
              <a:rect l="l" t="t" r="r" b="b"/>
              <a:pathLst>
                <a:path w="3262" h="2274" extrusionOk="0">
                  <a:moveTo>
                    <a:pt x="2203" y="1"/>
                  </a:moveTo>
                  <a:cubicBezTo>
                    <a:pt x="1828" y="1"/>
                    <a:pt x="1438" y="96"/>
                    <a:pt x="1132" y="223"/>
                  </a:cubicBezTo>
                  <a:cubicBezTo>
                    <a:pt x="831" y="374"/>
                    <a:pt x="530" y="599"/>
                    <a:pt x="330" y="875"/>
                  </a:cubicBezTo>
                  <a:cubicBezTo>
                    <a:pt x="54" y="1251"/>
                    <a:pt x="104" y="1577"/>
                    <a:pt x="29" y="2003"/>
                  </a:cubicBezTo>
                  <a:cubicBezTo>
                    <a:pt x="0" y="2175"/>
                    <a:pt x="145" y="2274"/>
                    <a:pt x="293" y="2274"/>
                  </a:cubicBezTo>
                  <a:cubicBezTo>
                    <a:pt x="402" y="2274"/>
                    <a:pt x="513" y="2220"/>
                    <a:pt x="555" y="2103"/>
                  </a:cubicBezTo>
                  <a:cubicBezTo>
                    <a:pt x="706" y="1702"/>
                    <a:pt x="1282" y="1226"/>
                    <a:pt x="1633" y="1050"/>
                  </a:cubicBezTo>
                  <a:cubicBezTo>
                    <a:pt x="2109" y="775"/>
                    <a:pt x="2610" y="850"/>
                    <a:pt x="3086" y="674"/>
                  </a:cubicBezTo>
                  <a:cubicBezTo>
                    <a:pt x="3237" y="624"/>
                    <a:pt x="3262" y="424"/>
                    <a:pt x="3162" y="323"/>
                  </a:cubicBezTo>
                  <a:cubicBezTo>
                    <a:pt x="2915" y="89"/>
                    <a:pt x="2566" y="1"/>
                    <a:pt x="2203" y="1"/>
                  </a:cubicBezTo>
                  <a:close/>
                </a:path>
              </a:pathLst>
            </a:custGeom>
            <a:solidFill>
              <a:srgbClr val="4522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6"/>
            <p:cNvSpPr/>
            <p:nvPr/>
          </p:nvSpPr>
          <p:spPr>
            <a:xfrm rot="942223">
              <a:off x="2383261" y="3616664"/>
              <a:ext cx="142875" cy="99595"/>
            </a:xfrm>
            <a:custGeom>
              <a:avLst/>
              <a:gdLst/>
              <a:ahLst/>
              <a:cxnLst/>
              <a:rect l="l" t="t" r="r" b="b"/>
              <a:pathLst>
                <a:path w="3262" h="2274" extrusionOk="0">
                  <a:moveTo>
                    <a:pt x="2203" y="1"/>
                  </a:moveTo>
                  <a:cubicBezTo>
                    <a:pt x="1828" y="1"/>
                    <a:pt x="1438" y="96"/>
                    <a:pt x="1132" y="223"/>
                  </a:cubicBezTo>
                  <a:cubicBezTo>
                    <a:pt x="831" y="374"/>
                    <a:pt x="530" y="599"/>
                    <a:pt x="330" y="875"/>
                  </a:cubicBezTo>
                  <a:cubicBezTo>
                    <a:pt x="54" y="1251"/>
                    <a:pt x="104" y="1577"/>
                    <a:pt x="29" y="2003"/>
                  </a:cubicBezTo>
                  <a:cubicBezTo>
                    <a:pt x="0" y="2175"/>
                    <a:pt x="145" y="2274"/>
                    <a:pt x="293" y="2274"/>
                  </a:cubicBezTo>
                  <a:cubicBezTo>
                    <a:pt x="402" y="2274"/>
                    <a:pt x="513" y="2220"/>
                    <a:pt x="555" y="2103"/>
                  </a:cubicBezTo>
                  <a:cubicBezTo>
                    <a:pt x="706" y="1702"/>
                    <a:pt x="1282" y="1226"/>
                    <a:pt x="1633" y="1050"/>
                  </a:cubicBezTo>
                  <a:cubicBezTo>
                    <a:pt x="2109" y="775"/>
                    <a:pt x="2610" y="850"/>
                    <a:pt x="3086" y="674"/>
                  </a:cubicBezTo>
                  <a:cubicBezTo>
                    <a:pt x="3237" y="624"/>
                    <a:pt x="3262" y="424"/>
                    <a:pt x="3162" y="323"/>
                  </a:cubicBezTo>
                  <a:cubicBezTo>
                    <a:pt x="2915" y="89"/>
                    <a:pt x="2566" y="1"/>
                    <a:pt x="2203" y="1"/>
                  </a:cubicBezTo>
                  <a:close/>
                </a:path>
              </a:pathLst>
            </a:custGeom>
            <a:solidFill>
              <a:srgbClr val="4522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1989;p55">
            <a:extLst>
              <a:ext uri="{FF2B5EF4-FFF2-40B4-BE49-F238E27FC236}">
                <a16:creationId xmlns:a16="http://schemas.microsoft.com/office/drawing/2014/main" id="{B01A06B0-EF0A-C0A7-F1B2-6D16CFC7475A}"/>
              </a:ext>
            </a:extLst>
          </p:cNvPr>
          <p:cNvGrpSpPr/>
          <p:nvPr/>
        </p:nvGrpSpPr>
        <p:grpSpPr>
          <a:xfrm flipH="1">
            <a:off x="6611707" y="2731446"/>
            <a:ext cx="1859786" cy="2162923"/>
            <a:chOff x="5523379" y="1977342"/>
            <a:chExt cx="1268210" cy="1449159"/>
          </a:xfrm>
        </p:grpSpPr>
        <p:grpSp>
          <p:nvGrpSpPr>
            <p:cNvPr id="5" name="Google Shape;1990;p55">
              <a:extLst>
                <a:ext uri="{FF2B5EF4-FFF2-40B4-BE49-F238E27FC236}">
                  <a16:creationId xmlns:a16="http://schemas.microsoft.com/office/drawing/2014/main" id="{3A372A32-24BD-872E-CD60-5125F49CFD69}"/>
                </a:ext>
              </a:extLst>
            </p:cNvPr>
            <p:cNvGrpSpPr/>
            <p:nvPr/>
          </p:nvGrpSpPr>
          <p:grpSpPr>
            <a:xfrm>
              <a:off x="5523379" y="1977342"/>
              <a:ext cx="1268210" cy="1449159"/>
              <a:chOff x="1708775" y="3018050"/>
              <a:chExt cx="1742525" cy="1991150"/>
            </a:xfrm>
          </p:grpSpPr>
          <p:sp>
            <p:nvSpPr>
              <p:cNvPr id="8" name="Google Shape;1991;p55">
                <a:extLst>
                  <a:ext uri="{FF2B5EF4-FFF2-40B4-BE49-F238E27FC236}">
                    <a16:creationId xmlns:a16="http://schemas.microsoft.com/office/drawing/2014/main" id="{E6E91032-741C-FE7A-905F-A5814F244636}"/>
                  </a:ext>
                </a:extLst>
              </p:cNvPr>
              <p:cNvSpPr/>
              <p:nvPr/>
            </p:nvSpPr>
            <p:spPr>
              <a:xfrm>
                <a:off x="2159300" y="4417950"/>
                <a:ext cx="1099025" cy="460850"/>
              </a:xfrm>
              <a:custGeom>
                <a:avLst/>
                <a:gdLst/>
                <a:ahLst/>
                <a:cxnLst/>
                <a:rect l="l" t="t" r="r" b="b"/>
                <a:pathLst>
                  <a:path w="43961" h="18434" extrusionOk="0">
                    <a:moveTo>
                      <a:pt x="4612" y="1"/>
                    </a:moveTo>
                    <a:cubicBezTo>
                      <a:pt x="3333" y="1379"/>
                      <a:pt x="2105" y="2833"/>
                      <a:pt x="1253" y="4512"/>
                    </a:cubicBezTo>
                    <a:cubicBezTo>
                      <a:pt x="426" y="6216"/>
                      <a:pt x="0" y="8171"/>
                      <a:pt x="426" y="10001"/>
                    </a:cubicBezTo>
                    <a:cubicBezTo>
                      <a:pt x="1203" y="13259"/>
                      <a:pt x="4411" y="15364"/>
                      <a:pt x="7569" y="16492"/>
                    </a:cubicBezTo>
                    <a:cubicBezTo>
                      <a:pt x="11461" y="17882"/>
                      <a:pt x="15541" y="18433"/>
                      <a:pt x="19655" y="18433"/>
                    </a:cubicBezTo>
                    <a:cubicBezTo>
                      <a:pt x="23331" y="18433"/>
                      <a:pt x="27033" y="17993"/>
                      <a:pt x="30652" y="17319"/>
                    </a:cubicBezTo>
                    <a:cubicBezTo>
                      <a:pt x="36441" y="16242"/>
                      <a:pt x="41153" y="14788"/>
                      <a:pt x="43258" y="9575"/>
                    </a:cubicBezTo>
                    <a:cubicBezTo>
                      <a:pt x="43960" y="7820"/>
                      <a:pt x="43810" y="5640"/>
                      <a:pt x="42482" y="4312"/>
                    </a:cubicBezTo>
                    <a:cubicBezTo>
                      <a:pt x="41440" y="3254"/>
                      <a:pt x="39969" y="2955"/>
                      <a:pt x="38441" y="2955"/>
                    </a:cubicBezTo>
                    <a:cubicBezTo>
                      <a:pt x="37578" y="2955"/>
                      <a:pt x="36697" y="3050"/>
                      <a:pt x="35865" y="3159"/>
                    </a:cubicBezTo>
                    <a:cubicBezTo>
                      <a:pt x="31564" y="3725"/>
                      <a:pt x="24400" y="4802"/>
                      <a:pt x="19526" y="4802"/>
                    </a:cubicBezTo>
                    <a:cubicBezTo>
                      <a:pt x="19004" y="4802"/>
                      <a:pt x="18508" y="4789"/>
                      <a:pt x="18045" y="4763"/>
                    </a:cubicBezTo>
                    <a:cubicBezTo>
                      <a:pt x="13258" y="4512"/>
                      <a:pt x="8421" y="3309"/>
                      <a:pt x="46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992;p55">
                <a:extLst>
                  <a:ext uri="{FF2B5EF4-FFF2-40B4-BE49-F238E27FC236}">
                    <a16:creationId xmlns:a16="http://schemas.microsoft.com/office/drawing/2014/main" id="{7F0D04FE-4C7B-07F7-3392-26ADED0DA5C3}"/>
                  </a:ext>
                </a:extLst>
              </p:cNvPr>
              <p:cNvSpPr/>
              <p:nvPr/>
            </p:nvSpPr>
            <p:spPr>
              <a:xfrm>
                <a:off x="2869200" y="4011325"/>
                <a:ext cx="582100" cy="478400"/>
              </a:xfrm>
              <a:custGeom>
                <a:avLst/>
                <a:gdLst/>
                <a:ahLst/>
                <a:cxnLst/>
                <a:rect l="l" t="t" r="r" b="b"/>
                <a:pathLst>
                  <a:path w="23284" h="19136" extrusionOk="0">
                    <a:moveTo>
                      <a:pt x="2381" y="0"/>
                    </a:moveTo>
                    <a:cubicBezTo>
                      <a:pt x="0" y="3359"/>
                      <a:pt x="251" y="7719"/>
                      <a:pt x="802" y="11855"/>
                    </a:cubicBezTo>
                    <a:cubicBezTo>
                      <a:pt x="1128" y="14336"/>
                      <a:pt x="1755" y="17118"/>
                      <a:pt x="3860" y="18421"/>
                    </a:cubicBezTo>
                    <a:cubicBezTo>
                      <a:pt x="4699" y="18936"/>
                      <a:pt x="5656" y="19136"/>
                      <a:pt x="6635" y="19136"/>
                    </a:cubicBezTo>
                    <a:cubicBezTo>
                      <a:pt x="7468" y="19136"/>
                      <a:pt x="8317" y="18991"/>
                      <a:pt x="9123" y="18772"/>
                    </a:cubicBezTo>
                    <a:cubicBezTo>
                      <a:pt x="11980" y="18020"/>
                      <a:pt x="14637" y="16416"/>
                      <a:pt x="16667" y="14211"/>
                    </a:cubicBezTo>
                    <a:cubicBezTo>
                      <a:pt x="17644" y="14336"/>
                      <a:pt x="18722" y="14587"/>
                      <a:pt x="19800" y="14687"/>
                    </a:cubicBezTo>
                    <a:cubicBezTo>
                      <a:pt x="19900" y="14696"/>
                      <a:pt x="20005" y="14702"/>
                      <a:pt x="20111" y="14702"/>
                    </a:cubicBezTo>
                    <a:cubicBezTo>
                      <a:pt x="20560" y="14702"/>
                      <a:pt x="21026" y="14596"/>
                      <a:pt x="21228" y="14211"/>
                    </a:cubicBezTo>
                    <a:cubicBezTo>
                      <a:pt x="21429" y="13835"/>
                      <a:pt x="21279" y="13359"/>
                      <a:pt x="21003" y="13058"/>
                    </a:cubicBezTo>
                    <a:cubicBezTo>
                      <a:pt x="20702" y="12757"/>
                      <a:pt x="20326" y="12607"/>
                      <a:pt x="19950" y="12456"/>
                    </a:cubicBezTo>
                    <a:lnTo>
                      <a:pt x="19950" y="12456"/>
                    </a:lnTo>
                    <a:cubicBezTo>
                      <a:pt x="20400" y="12606"/>
                      <a:pt x="20863" y="12770"/>
                      <a:pt x="21330" y="12770"/>
                    </a:cubicBezTo>
                    <a:cubicBezTo>
                      <a:pt x="21488" y="12770"/>
                      <a:pt x="21647" y="12751"/>
                      <a:pt x="21805" y="12707"/>
                    </a:cubicBezTo>
                    <a:cubicBezTo>
                      <a:pt x="22406" y="12532"/>
                      <a:pt x="22883" y="11780"/>
                      <a:pt x="22557" y="11228"/>
                    </a:cubicBezTo>
                    <a:cubicBezTo>
                      <a:pt x="22156" y="10577"/>
                      <a:pt x="21153" y="10802"/>
                      <a:pt x="20552" y="10351"/>
                    </a:cubicBezTo>
                    <a:cubicBezTo>
                      <a:pt x="21304" y="10351"/>
                      <a:pt x="22081" y="10151"/>
                      <a:pt x="22782" y="9775"/>
                    </a:cubicBezTo>
                    <a:cubicBezTo>
                      <a:pt x="23008" y="9649"/>
                      <a:pt x="23284" y="9424"/>
                      <a:pt x="23258" y="9148"/>
                    </a:cubicBezTo>
                    <a:cubicBezTo>
                      <a:pt x="23233" y="8872"/>
                      <a:pt x="22958" y="8722"/>
                      <a:pt x="22707" y="8622"/>
                    </a:cubicBezTo>
                    <a:cubicBezTo>
                      <a:pt x="22078" y="8378"/>
                      <a:pt x="21399" y="8250"/>
                      <a:pt x="20724" y="8250"/>
                    </a:cubicBezTo>
                    <a:cubicBezTo>
                      <a:pt x="20566" y="8250"/>
                      <a:pt x="20408" y="8257"/>
                      <a:pt x="20251" y="8271"/>
                    </a:cubicBezTo>
                    <a:cubicBezTo>
                      <a:pt x="20602" y="7920"/>
                      <a:pt x="21053" y="7719"/>
                      <a:pt x="21454" y="7494"/>
                    </a:cubicBezTo>
                    <a:cubicBezTo>
                      <a:pt x="21880" y="7268"/>
                      <a:pt x="22306" y="6993"/>
                      <a:pt x="22532" y="6567"/>
                    </a:cubicBezTo>
                    <a:cubicBezTo>
                      <a:pt x="22757" y="6141"/>
                      <a:pt x="22682" y="5514"/>
                      <a:pt x="22256" y="5263"/>
                    </a:cubicBezTo>
                    <a:cubicBezTo>
                      <a:pt x="22137" y="5194"/>
                      <a:pt x="22001" y="5167"/>
                      <a:pt x="21860" y="5167"/>
                    </a:cubicBezTo>
                    <a:cubicBezTo>
                      <a:pt x="21645" y="5167"/>
                      <a:pt x="21415" y="5228"/>
                      <a:pt x="21203" y="5288"/>
                    </a:cubicBezTo>
                    <a:cubicBezTo>
                      <a:pt x="20101" y="5589"/>
                      <a:pt x="18998" y="5990"/>
                      <a:pt x="17945" y="6466"/>
                    </a:cubicBezTo>
                    <a:cubicBezTo>
                      <a:pt x="18121" y="5689"/>
                      <a:pt x="18271" y="4938"/>
                      <a:pt x="18371" y="4186"/>
                    </a:cubicBezTo>
                    <a:cubicBezTo>
                      <a:pt x="18421" y="3960"/>
                      <a:pt x="18446" y="3734"/>
                      <a:pt x="18396" y="3509"/>
                    </a:cubicBezTo>
                    <a:cubicBezTo>
                      <a:pt x="18346" y="3283"/>
                      <a:pt x="18196" y="3083"/>
                      <a:pt x="17970" y="3008"/>
                    </a:cubicBezTo>
                    <a:cubicBezTo>
                      <a:pt x="17920" y="2990"/>
                      <a:pt x="17869" y="2982"/>
                      <a:pt x="17819" y="2982"/>
                    </a:cubicBezTo>
                    <a:cubicBezTo>
                      <a:pt x="17515" y="2982"/>
                      <a:pt x="17211" y="3276"/>
                      <a:pt x="17018" y="3534"/>
                    </a:cubicBezTo>
                    <a:cubicBezTo>
                      <a:pt x="16141" y="4737"/>
                      <a:pt x="15589" y="6166"/>
                      <a:pt x="15314" y="7544"/>
                    </a:cubicBezTo>
                    <a:cubicBezTo>
                      <a:pt x="14386" y="8120"/>
                      <a:pt x="13434" y="8672"/>
                      <a:pt x="12381" y="8948"/>
                    </a:cubicBezTo>
                    <a:cubicBezTo>
                      <a:pt x="11987" y="9051"/>
                      <a:pt x="11575" y="9108"/>
                      <a:pt x="11167" y="9108"/>
                    </a:cubicBezTo>
                    <a:cubicBezTo>
                      <a:pt x="10485" y="9108"/>
                      <a:pt x="9813" y="8948"/>
                      <a:pt x="9248" y="8572"/>
                    </a:cubicBezTo>
                    <a:cubicBezTo>
                      <a:pt x="8672" y="8171"/>
                      <a:pt x="8271" y="7594"/>
                      <a:pt x="7895" y="6993"/>
                    </a:cubicBezTo>
                    <a:cubicBezTo>
                      <a:pt x="7093" y="5714"/>
                      <a:pt x="6466" y="4311"/>
                      <a:pt x="5639" y="3033"/>
                    </a:cubicBezTo>
                    <a:cubicBezTo>
                      <a:pt x="4812" y="1755"/>
                      <a:pt x="3760" y="577"/>
                      <a:pt x="2381" y="0"/>
                    </a:cubicBezTo>
                    <a:close/>
                  </a:path>
                </a:pathLst>
              </a:custGeom>
              <a:solidFill>
                <a:srgbClr val="FABC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993;p55">
                <a:extLst>
                  <a:ext uri="{FF2B5EF4-FFF2-40B4-BE49-F238E27FC236}">
                    <a16:creationId xmlns:a16="http://schemas.microsoft.com/office/drawing/2014/main" id="{B8BB679B-88C3-58AC-976A-3F74152935AD}"/>
                  </a:ext>
                </a:extLst>
              </p:cNvPr>
              <p:cNvSpPr/>
              <p:nvPr/>
            </p:nvSpPr>
            <p:spPr>
              <a:xfrm>
                <a:off x="3303400" y="4200550"/>
                <a:ext cx="28850" cy="73950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2958" extrusionOk="0">
                    <a:moveTo>
                      <a:pt x="402" y="0"/>
                    </a:moveTo>
                    <a:cubicBezTo>
                      <a:pt x="577" y="978"/>
                      <a:pt x="427" y="2030"/>
                      <a:pt x="1" y="2958"/>
                    </a:cubicBezTo>
                    <a:cubicBezTo>
                      <a:pt x="527" y="2682"/>
                      <a:pt x="928" y="2181"/>
                      <a:pt x="1028" y="1604"/>
                    </a:cubicBezTo>
                    <a:cubicBezTo>
                      <a:pt x="1154" y="1003"/>
                      <a:pt x="978" y="401"/>
                      <a:pt x="402" y="0"/>
                    </a:cubicBezTo>
                    <a:close/>
                  </a:path>
                </a:pathLst>
              </a:custGeom>
              <a:solidFill>
                <a:srgbClr val="E0A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994;p55">
                <a:extLst>
                  <a:ext uri="{FF2B5EF4-FFF2-40B4-BE49-F238E27FC236}">
                    <a16:creationId xmlns:a16="http://schemas.microsoft.com/office/drawing/2014/main" id="{6AFA6987-91A5-E8AD-533D-D271E3B979FA}"/>
                  </a:ext>
                </a:extLst>
              </p:cNvPr>
              <p:cNvSpPr/>
              <p:nvPr/>
            </p:nvSpPr>
            <p:spPr>
              <a:xfrm>
                <a:off x="2233225" y="3988225"/>
                <a:ext cx="737500" cy="637925"/>
              </a:xfrm>
              <a:custGeom>
                <a:avLst/>
                <a:gdLst/>
                <a:ahLst/>
                <a:cxnLst/>
                <a:rect l="l" t="t" r="r" b="b"/>
                <a:pathLst>
                  <a:path w="29500" h="25517" extrusionOk="0">
                    <a:moveTo>
                      <a:pt x="18901" y="0"/>
                    </a:moveTo>
                    <a:cubicBezTo>
                      <a:pt x="15224" y="0"/>
                      <a:pt x="11538" y="316"/>
                      <a:pt x="8271" y="924"/>
                    </a:cubicBezTo>
                    <a:cubicBezTo>
                      <a:pt x="7519" y="1851"/>
                      <a:pt x="6868" y="2804"/>
                      <a:pt x="6291" y="3781"/>
                    </a:cubicBezTo>
                    <a:cubicBezTo>
                      <a:pt x="5038" y="5811"/>
                      <a:pt x="4086" y="7942"/>
                      <a:pt x="3259" y="10097"/>
                    </a:cubicBezTo>
                    <a:cubicBezTo>
                      <a:pt x="2106" y="13105"/>
                      <a:pt x="1153" y="16212"/>
                      <a:pt x="0" y="19295"/>
                    </a:cubicBezTo>
                    <a:cubicBezTo>
                      <a:pt x="3083" y="22378"/>
                      <a:pt x="8923" y="24659"/>
                      <a:pt x="14011" y="25360"/>
                    </a:cubicBezTo>
                    <a:cubicBezTo>
                      <a:pt x="14803" y="25466"/>
                      <a:pt x="15586" y="25516"/>
                      <a:pt x="16359" y="25516"/>
                    </a:cubicBezTo>
                    <a:cubicBezTo>
                      <a:pt x="20550" y="25516"/>
                      <a:pt x="24457" y="24029"/>
                      <a:pt x="28096" y="21701"/>
                    </a:cubicBezTo>
                    <a:cubicBezTo>
                      <a:pt x="28246" y="20874"/>
                      <a:pt x="28397" y="20072"/>
                      <a:pt x="28522" y="19295"/>
                    </a:cubicBezTo>
                    <a:cubicBezTo>
                      <a:pt x="29324" y="14508"/>
                      <a:pt x="29499" y="10247"/>
                      <a:pt x="29073" y="5586"/>
                    </a:cubicBezTo>
                    <a:cubicBezTo>
                      <a:pt x="28948" y="4032"/>
                      <a:pt x="28722" y="2453"/>
                      <a:pt x="28447" y="774"/>
                    </a:cubicBezTo>
                    <a:cubicBezTo>
                      <a:pt x="25476" y="253"/>
                      <a:pt x="22192" y="0"/>
                      <a:pt x="189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995;p55">
                <a:extLst>
                  <a:ext uri="{FF2B5EF4-FFF2-40B4-BE49-F238E27FC236}">
                    <a16:creationId xmlns:a16="http://schemas.microsoft.com/office/drawing/2014/main" id="{EDFD1B42-7368-C530-24AC-7994EA97EA33}"/>
                  </a:ext>
                </a:extLst>
              </p:cNvPr>
              <p:cNvSpPr/>
              <p:nvPr/>
            </p:nvSpPr>
            <p:spPr>
              <a:xfrm>
                <a:off x="2390500" y="3988075"/>
                <a:ext cx="569575" cy="195250"/>
              </a:xfrm>
              <a:custGeom>
                <a:avLst/>
                <a:gdLst/>
                <a:ahLst/>
                <a:cxnLst/>
                <a:rect l="l" t="t" r="r" b="b"/>
                <a:pathLst>
                  <a:path w="22783" h="7810" extrusionOk="0">
                    <a:moveTo>
                      <a:pt x="12623" y="0"/>
                    </a:moveTo>
                    <a:cubicBezTo>
                      <a:pt x="8942" y="0"/>
                      <a:pt x="5251" y="309"/>
                      <a:pt x="1980" y="905"/>
                    </a:cubicBezTo>
                    <a:cubicBezTo>
                      <a:pt x="1228" y="1857"/>
                      <a:pt x="577" y="2810"/>
                      <a:pt x="0" y="3762"/>
                    </a:cubicBezTo>
                    <a:cubicBezTo>
                      <a:pt x="3847" y="6401"/>
                      <a:pt x="8530" y="7809"/>
                      <a:pt x="13199" y="7809"/>
                    </a:cubicBezTo>
                    <a:cubicBezTo>
                      <a:pt x="15893" y="7809"/>
                      <a:pt x="18582" y="7341"/>
                      <a:pt x="21103" y="6369"/>
                    </a:cubicBezTo>
                    <a:cubicBezTo>
                      <a:pt x="21680" y="6168"/>
                      <a:pt x="22231" y="5893"/>
                      <a:pt x="22782" y="5592"/>
                    </a:cubicBezTo>
                    <a:cubicBezTo>
                      <a:pt x="22657" y="4038"/>
                      <a:pt x="22431" y="2459"/>
                      <a:pt x="22156" y="755"/>
                    </a:cubicBezTo>
                    <a:cubicBezTo>
                      <a:pt x="19189" y="246"/>
                      <a:pt x="15910" y="0"/>
                      <a:pt x="126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996;p55">
                <a:extLst>
                  <a:ext uri="{FF2B5EF4-FFF2-40B4-BE49-F238E27FC236}">
                    <a16:creationId xmlns:a16="http://schemas.microsoft.com/office/drawing/2014/main" id="{DC5A53CD-0B30-55EC-0C7C-56ADE789DF9A}"/>
                  </a:ext>
                </a:extLst>
              </p:cNvPr>
              <p:cNvSpPr/>
              <p:nvPr/>
            </p:nvSpPr>
            <p:spPr>
              <a:xfrm>
                <a:off x="2233225" y="4240650"/>
                <a:ext cx="713050" cy="385500"/>
              </a:xfrm>
              <a:custGeom>
                <a:avLst/>
                <a:gdLst/>
                <a:ahLst/>
                <a:cxnLst/>
                <a:rect l="l" t="t" r="r" b="b"/>
                <a:pathLst>
                  <a:path w="28522" h="15420" extrusionOk="0">
                    <a:moveTo>
                      <a:pt x="3259" y="0"/>
                    </a:moveTo>
                    <a:cubicBezTo>
                      <a:pt x="2106" y="3008"/>
                      <a:pt x="1153" y="6115"/>
                      <a:pt x="0" y="9198"/>
                    </a:cubicBezTo>
                    <a:cubicBezTo>
                      <a:pt x="3083" y="12281"/>
                      <a:pt x="8923" y="14562"/>
                      <a:pt x="14011" y="15263"/>
                    </a:cubicBezTo>
                    <a:cubicBezTo>
                      <a:pt x="14803" y="15369"/>
                      <a:pt x="15586" y="15419"/>
                      <a:pt x="16359" y="15419"/>
                    </a:cubicBezTo>
                    <a:cubicBezTo>
                      <a:pt x="20550" y="15419"/>
                      <a:pt x="24457" y="13932"/>
                      <a:pt x="28096" y="11604"/>
                    </a:cubicBezTo>
                    <a:cubicBezTo>
                      <a:pt x="28246" y="10777"/>
                      <a:pt x="28397" y="9975"/>
                      <a:pt x="28522" y="9198"/>
                    </a:cubicBezTo>
                    <a:lnTo>
                      <a:pt x="28522" y="9198"/>
                    </a:lnTo>
                    <a:cubicBezTo>
                      <a:pt x="25774" y="10662"/>
                      <a:pt x="22823" y="11329"/>
                      <a:pt x="19933" y="11329"/>
                    </a:cubicBezTo>
                    <a:cubicBezTo>
                      <a:pt x="12384" y="11329"/>
                      <a:pt x="5252" y="6779"/>
                      <a:pt x="3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997;p55">
                <a:extLst>
                  <a:ext uri="{FF2B5EF4-FFF2-40B4-BE49-F238E27FC236}">
                    <a16:creationId xmlns:a16="http://schemas.microsoft.com/office/drawing/2014/main" id="{860BF733-F4D5-1FAF-4AC0-98CEB8770488}"/>
                  </a:ext>
                </a:extLst>
              </p:cNvPr>
              <p:cNvSpPr/>
              <p:nvPr/>
            </p:nvSpPr>
            <p:spPr>
              <a:xfrm>
                <a:off x="2539000" y="4028850"/>
                <a:ext cx="306400" cy="158725"/>
              </a:xfrm>
              <a:custGeom>
                <a:avLst/>
                <a:gdLst/>
                <a:ahLst/>
                <a:cxnLst/>
                <a:rect l="l" t="t" r="r" b="b"/>
                <a:pathLst>
                  <a:path w="12256" h="6349" extrusionOk="0">
                    <a:moveTo>
                      <a:pt x="12256" y="1"/>
                    </a:moveTo>
                    <a:lnTo>
                      <a:pt x="12256" y="1"/>
                    </a:lnTo>
                    <a:cubicBezTo>
                      <a:pt x="7920" y="151"/>
                      <a:pt x="3609" y="277"/>
                      <a:pt x="0" y="928"/>
                    </a:cubicBezTo>
                    <a:cubicBezTo>
                      <a:pt x="953" y="2357"/>
                      <a:pt x="1930" y="3810"/>
                      <a:pt x="3283" y="4888"/>
                    </a:cubicBezTo>
                    <a:cubicBezTo>
                      <a:pt x="4332" y="5759"/>
                      <a:pt x="5677" y="6348"/>
                      <a:pt x="7024" y="6348"/>
                    </a:cubicBezTo>
                    <a:cubicBezTo>
                      <a:pt x="7383" y="6348"/>
                      <a:pt x="7742" y="6306"/>
                      <a:pt x="8095" y="6216"/>
                    </a:cubicBezTo>
                    <a:cubicBezTo>
                      <a:pt x="9399" y="5866"/>
                      <a:pt x="10501" y="4888"/>
                      <a:pt x="11178" y="3735"/>
                    </a:cubicBezTo>
                    <a:cubicBezTo>
                      <a:pt x="11880" y="2557"/>
                      <a:pt x="12181" y="1204"/>
                      <a:pt x="12256" y="1"/>
                    </a:cubicBezTo>
                    <a:close/>
                  </a:path>
                </a:pathLst>
              </a:custGeom>
              <a:solidFill>
                <a:srgbClr val="FABC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998;p55">
                <a:extLst>
                  <a:ext uri="{FF2B5EF4-FFF2-40B4-BE49-F238E27FC236}">
                    <a16:creationId xmlns:a16="http://schemas.microsoft.com/office/drawing/2014/main" id="{893BD53C-F1CC-464A-9D58-5EF0D2C1DE73}"/>
                  </a:ext>
                </a:extLst>
              </p:cNvPr>
              <p:cNvSpPr/>
              <p:nvPr/>
            </p:nvSpPr>
            <p:spPr>
              <a:xfrm>
                <a:off x="1708775" y="3141350"/>
                <a:ext cx="375975" cy="367325"/>
              </a:xfrm>
              <a:custGeom>
                <a:avLst/>
                <a:gdLst/>
                <a:ahLst/>
                <a:cxnLst/>
                <a:rect l="l" t="t" r="r" b="b"/>
                <a:pathLst>
                  <a:path w="15039" h="14693" extrusionOk="0">
                    <a:moveTo>
                      <a:pt x="10348" y="1"/>
                    </a:moveTo>
                    <a:cubicBezTo>
                      <a:pt x="9491" y="1"/>
                      <a:pt x="8664" y="319"/>
                      <a:pt x="8171" y="1014"/>
                    </a:cubicBezTo>
                    <a:cubicBezTo>
                      <a:pt x="7219" y="764"/>
                      <a:pt x="6267" y="513"/>
                      <a:pt x="5289" y="513"/>
                    </a:cubicBezTo>
                    <a:cubicBezTo>
                      <a:pt x="4287" y="513"/>
                      <a:pt x="3259" y="839"/>
                      <a:pt x="2607" y="1566"/>
                    </a:cubicBezTo>
                    <a:cubicBezTo>
                      <a:pt x="1956" y="2293"/>
                      <a:pt x="1755" y="3496"/>
                      <a:pt x="2332" y="4273"/>
                    </a:cubicBezTo>
                    <a:cubicBezTo>
                      <a:pt x="1254" y="4874"/>
                      <a:pt x="527" y="6052"/>
                      <a:pt x="427" y="7406"/>
                    </a:cubicBezTo>
                    <a:cubicBezTo>
                      <a:pt x="352" y="8157"/>
                      <a:pt x="477" y="9010"/>
                      <a:pt x="853" y="9837"/>
                    </a:cubicBezTo>
                    <a:cubicBezTo>
                      <a:pt x="1" y="11491"/>
                      <a:pt x="853" y="13797"/>
                      <a:pt x="2557" y="14473"/>
                    </a:cubicBezTo>
                    <a:cubicBezTo>
                      <a:pt x="2926" y="14623"/>
                      <a:pt x="3317" y="14693"/>
                      <a:pt x="3708" y="14693"/>
                    </a:cubicBezTo>
                    <a:cubicBezTo>
                      <a:pt x="5151" y="14693"/>
                      <a:pt x="6604" y="13743"/>
                      <a:pt x="7019" y="12343"/>
                    </a:cubicBezTo>
                    <a:cubicBezTo>
                      <a:pt x="7463" y="12811"/>
                      <a:pt x="8076" y="13016"/>
                      <a:pt x="8714" y="13016"/>
                    </a:cubicBezTo>
                    <a:cubicBezTo>
                      <a:pt x="9443" y="13016"/>
                      <a:pt x="10203" y="12747"/>
                      <a:pt x="10778" y="12293"/>
                    </a:cubicBezTo>
                    <a:cubicBezTo>
                      <a:pt x="11831" y="11441"/>
                      <a:pt x="12407" y="10112"/>
                      <a:pt x="12883" y="8834"/>
                    </a:cubicBezTo>
                    <a:cubicBezTo>
                      <a:pt x="14086" y="7756"/>
                      <a:pt x="14813" y="6127"/>
                      <a:pt x="15039" y="3746"/>
                    </a:cubicBezTo>
                    <a:cubicBezTo>
                      <a:pt x="14512" y="2919"/>
                      <a:pt x="13961" y="2042"/>
                      <a:pt x="13259" y="1340"/>
                    </a:cubicBezTo>
                    <a:cubicBezTo>
                      <a:pt x="12933" y="1014"/>
                      <a:pt x="12582" y="714"/>
                      <a:pt x="12156" y="488"/>
                    </a:cubicBezTo>
                    <a:cubicBezTo>
                      <a:pt x="11617" y="171"/>
                      <a:pt x="10974" y="1"/>
                      <a:pt x="10348" y="1"/>
                    </a:cubicBezTo>
                    <a:close/>
                  </a:path>
                </a:pathLst>
              </a:custGeom>
              <a:solidFill>
                <a:srgbClr val="8C45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999;p55">
                <a:extLst>
                  <a:ext uri="{FF2B5EF4-FFF2-40B4-BE49-F238E27FC236}">
                    <a16:creationId xmlns:a16="http://schemas.microsoft.com/office/drawing/2014/main" id="{D9E96F58-7E6B-1EDD-7B32-7598205EB6BA}"/>
                  </a:ext>
                </a:extLst>
              </p:cNvPr>
              <p:cNvSpPr/>
              <p:nvPr/>
            </p:nvSpPr>
            <p:spPr>
              <a:xfrm>
                <a:off x="1718800" y="3141350"/>
                <a:ext cx="321475" cy="185150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7406" extrusionOk="0">
                    <a:moveTo>
                      <a:pt x="9939" y="1"/>
                    </a:moveTo>
                    <a:cubicBezTo>
                      <a:pt x="9078" y="1"/>
                      <a:pt x="8248" y="319"/>
                      <a:pt x="7770" y="1014"/>
                    </a:cubicBezTo>
                    <a:cubicBezTo>
                      <a:pt x="6818" y="764"/>
                      <a:pt x="5866" y="513"/>
                      <a:pt x="4863" y="513"/>
                    </a:cubicBezTo>
                    <a:cubicBezTo>
                      <a:pt x="3886" y="513"/>
                      <a:pt x="2858" y="839"/>
                      <a:pt x="2206" y="1566"/>
                    </a:cubicBezTo>
                    <a:cubicBezTo>
                      <a:pt x="1530" y="2293"/>
                      <a:pt x="1354" y="3496"/>
                      <a:pt x="1931" y="4273"/>
                    </a:cubicBezTo>
                    <a:cubicBezTo>
                      <a:pt x="853" y="4874"/>
                      <a:pt x="126" y="6052"/>
                      <a:pt x="1" y="7406"/>
                    </a:cubicBezTo>
                    <a:cubicBezTo>
                      <a:pt x="878" y="6391"/>
                      <a:pt x="2157" y="5736"/>
                      <a:pt x="3489" y="5736"/>
                    </a:cubicBezTo>
                    <a:cubicBezTo>
                      <a:pt x="3604" y="5736"/>
                      <a:pt x="3720" y="5741"/>
                      <a:pt x="3836" y="5751"/>
                    </a:cubicBezTo>
                    <a:cubicBezTo>
                      <a:pt x="3535" y="4699"/>
                      <a:pt x="4061" y="3471"/>
                      <a:pt x="5039" y="2969"/>
                    </a:cubicBezTo>
                    <a:cubicBezTo>
                      <a:pt x="5367" y="2796"/>
                      <a:pt x="5738" y="2713"/>
                      <a:pt x="6111" y="2713"/>
                    </a:cubicBezTo>
                    <a:cubicBezTo>
                      <a:pt x="6819" y="2713"/>
                      <a:pt x="7536" y="3013"/>
                      <a:pt x="7996" y="3571"/>
                    </a:cubicBezTo>
                    <a:cubicBezTo>
                      <a:pt x="8226" y="1940"/>
                      <a:pt x="9822" y="1103"/>
                      <a:pt x="11423" y="1103"/>
                    </a:cubicBezTo>
                    <a:cubicBezTo>
                      <a:pt x="11914" y="1103"/>
                      <a:pt x="12405" y="1182"/>
                      <a:pt x="12858" y="1340"/>
                    </a:cubicBezTo>
                    <a:cubicBezTo>
                      <a:pt x="12532" y="1014"/>
                      <a:pt x="12156" y="714"/>
                      <a:pt x="11755" y="488"/>
                    </a:cubicBezTo>
                    <a:cubicBezTo>
                      <a:pt x="11216" y="171"/>
                      <a:pt x="10569" y="1"/>
                      <a:pt x="9939" y="1"/>
                    </a:cubicBezTo>
                    <a:close/>
                  </a:path>
                </a:pathLst>
              </a:custGeom>
              <a:solidFill>
                <a:srgbClr val="A164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000;p55">
                <a:extLst>
                  <a:ext uri="{FF2B5EF4-FFF2-40B4-BE49-F238E27FC236}">
                    <a16:creationId xmlns:a16="http://schemas.microsoft.com/office/drawing/2014/main" id="{E89F9705-291A-A737-20C7-1E06973B0E2C}"/>
                  </a:ext>
                </a:extLst>
              </p:cNvPr>
              <p:cNvSpPr/>
              <p:nvPr/>
            </p:nvSpPr>
            <p:spPr>
              <a:xfrm>
                <a:off x="1986975" y="3268825"/>
                <a:ext cx="164200" cy="164200"/>
              </a:xfrm>
              <a:custGeom>
                <a:avLst/>
                <a:gdLst/>
                <a:ahLst/>
                <a:cxnLst/>
                <a:rect l="l" t="t" r="r" b="b"/>
                <a:pathLst>
                  <a:path w="6568" h="6568" extrusionOk="0">
                    <a:moveTo>
                      <a:pt x="3284" y="1"/>
                    </a:moveTo>
                    <a:cubicBezTo>
                      <a:pt x="1480" y="1"/>
                      <a:pt x="1" y="1479"/>
                      <a:pt x="1" y="3284"/>
                    </a:cubicBezTo>
                    <a:cubicBezTo>
                      <a:pt x="1" y="5088"/>
                      <a:pt x="1480" y="6567"/>
                      <a:pt x="3284" y="6567"/>
                    </a:cubicBezTo>
                    <a:cubicBezTo>
                      <a:pt x="5089" y="6567"/>
                      <a:pt x="6567" y="5088"/>
                      <a:pt x="6567" y="3284"/>
                    </a:cubicBezTo>
                    <a:cubicBezTo>
                      <a:pt x="6567" y="1479"/>
                      <a:pt x="5089" y="1"/>
                      <a:pt x="32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001;p55">
                <a:extLst>
                  <a:ext uri="{FF2B5EF4-FFF2-40B4-BE49-F238E27FC236}">
                    <a16:creationId xmlns:a16="http://schemas.microsoft.com/office/drawing/2014/main" id="{C74AE102-5461-E51C-3C68-7BBF3C08D213}"/>
                  </a:ext>
                </a:extLst>
              </p:cNvPr>
              <p:cNvSpPr/>
              <p:nvPr/>
            </p:nvSpPr>
            <p:spPr>
              <a:xfrm>
                <a:off x="2069075" y="3166075"/>
                <a:ext cx="164175" cy="164175"/>
              </a:xfrm>
              <a:custGeom>
                <a:avLst/>
                <a:gdLst/>
                <a:ahLst/>
                <a:cxnLst/>
                <a:rect l="l" t="t" r="r" b="b"/>
                <a:pathLst>
                  <a:path w="6567" h="6567" extrusionOk="0">
                    <a:moveTo>
                      <a:pt x="3283" y="0"/>
                    </a:moveTo>
                    <a:cubicBezTo>
                      <a:pt x="1479" y="0"/>
                      <a:pt x="0" y="1454"/>
                      <a:pt x="0" y="3284"/>
                    </a:cubicBezTo>
                    <a:cubicBezTo>
                      <a:pt x="0" y="5088"/>
                      <a:pt x="1479" y="6567"/>
                      <a:pt x="3283" y="6567"/>
                    </a:cubicBezTo>
                    <a:cubicBezTo>
                      <a:pt x="5088" y="6567"/>
                      <a:pt x="6566" y="5088"/>
                      <a:pt x="6566" y="3284"/>
                    </a:cubicBezTo>
                    <a:cubicBezTo>
                      <a:pt x="6566" y="1454"/>
                      <a:pt x="5088" y="0"/>
                      <a:pt x="32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002;p55">
                <a:extLst>
                  <a:ext uri="{FF2B5EF4-FFF2-40B4-BE49-F238E27FC236}">
                    <a16:creationId xmlns:a16="http://schemas.microsoft.com/office/drawing/2014/main" id="{4A1E3952-F61F-4D2A-A35C-92ADFFF56B6E}"/>
                  </a:ext>
                </a:extLst>
              </p:cNvPr>
              <p:cNvSpPr/>
              <p:nvPr/>
            </p:nvSpPr>
            <p:spPr>
              <a:xfrm>
                <a:off x="2196875" y="4489450"/>
                <a:ext cx="164825" cy="241350"/>
              </a:xfrm>
              <a:custGeom>
                <a:avLst/>
                <a:gdLst/>
                <a:ahLst/>
                <a:cxnLst/>
                <a:rect l="l" t="t" r="r" b="b"/>
                <a:pathLst>
                  <a:path w="6593" h="9654" extrusionOk="0">
                    <a:moveTo>
                      <a:pt x="5624" y="1"/>
                    </a:moveTo>
                    <a:cubicBezTo>
                      <a:pt x="4575" y="1"/>
                      <a:pt x="2779" y="141"/>
                      <a:pt x="753" y="900"/>
                    </a:cubicBezTo>
                    <a:cubicBezTo>
                      <a:pt x="753" y="900"/>
                      <a:pt x="1" y="8118"/>
                      <a:pt x="1705" y="9497"/>
                    </a:cubicBezTo>
                    <a:cubicBezTo>
                      <a:pt x="1837" y="9604"/>
                      <a:pt x="1976" y="9653"/>
                      <a:pt x="2119" y="9653"/>
                    </a:cubicBezTo>
                    <a:cubicBezTo>
                      <a:pt x="3821" y="9653"/>
                      <a:pt x="6166" y="2680"/>
                      <a:pt x="6166" y="2680"/>
                    </a:cubicBezTo>
                    <a:lnTo>
                      <a:pt x="6592" y="48"/>
                    </a:lnTo>
                    <a:cubicBezTo>
                      <a:pt x="6592" y="48"/>
                      <a:pt x="6235" y="1"/>
                      <a:pt x="56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03;p55">
                <a:extLst>
                  <a:ext uri="{FF2B5EF4-FFF2-40B4-BE49-F238E27FC236}">
                    <a16:creationId xmlns:a16="http://schemas.microsoft.com/office/drawing/2014/main" id="{CE276B42-3F32-5B1A-8342-21374EC0FD1C}"/>
                  </a:ext>
                </a:extLst>
              </p:cNvPr>
              <p:cNvSpPr/>
              <p:nvPr/>
            </p:nvSpPr>
            <p:spPr>
              <a:xfrm>
                <a:off x="2948150" y="3620925"/>
                <a:ext cx="292000" cy="213150"/>
              </a:xfrm>
              <a:custGeom>
                <a:avLst/>
                <a:gdLst/>
                <a:ahLst/>
                <a:cxnLst/>
                <a:rect l="l" t="t" r="r" b="b"/>
                <a:pathLst>
                  <a:path w="11680" h="8526" extrusionOk="0">
                    <a:moveTo>
                      <a:pt x="6944" y="0"/>
                    </a:moveTo>
                    <a:cubicBezTo>
                      <a:pt x="6075" y="0"/>
                      <a:pt x="5144" y="187"/>
                      <a:pt x="4236" y="578"/>
                    </a:cubicBezTo>
                    <a:cubicBezTo>
                      <a:pt x="1504" y="1781"/>
                      <a:pt x="0" y="4388"/>
                      <a:pt x="902" y="6418"/>
                    </a:cubicBezTo>
                    <a:cubicBezTo>
                      <a:pt x="1488" y="7773"/>
                      <a:pt x="2989" y="8525"/>
                      <a:pt x="4735" y="8525"/>
                    </a:cubicBezTo>
                    <a:cubicBezTo>
                      <a:pt x="5605" y="8525"/>
                      <a:pt x="6535" y="8339"/>
                      <a:pt x="7444" y="7947"/>
                    </a:cubicBezTo>
                    <a:cubicBezTo>
                      <a:pt x="10176" y="6744"/>
                      <a:pt x="11679" y="4137"/>
                      <a:pt x="10777" y="2107"/>
                    </a:cubicBezTo>
                    <a:cubicBezTo>
                      <a:pt x="10192" y="752"/>
                      <a:pt x="8690" y="0"/>
                      <a:pt x="6944" y="0"/>
                    </a:cubicBezTo>
                    <a:close/>
                  </a:path>
                </a:pathLst>
              </a:custGeom>
              <a:solidFill>
                <a:srgbClr val="FABC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04;p55">
                <a:extLst>
                  <a:ext uri="{FF2B5EF4-FFF2-40B4-BE49-F238E27FC236}">
                    <a16:creationId xmlns:a16="http://schemas.microsoft.com/office/drawing/2014/main" id="{2EF995B4-C5C2-279C-1FF3-B36643D44FB8}"/>
                  </a:ext>
                </a:extLst>
              </p:cNvPr>
              <p:cNvSpPr/>
              <p:nvPr/>
            </p:nvSpPr>
            <p:spPr>
              <a:xfrm>
                <a:off x="1973825" y="3141725"/>
                <a:ext cx="1197400" cy="948500"/>
              </a:xfrm>
              <a:custGeom>
                <a:avLst/>
                <a:gdLst/>
                <a:ahLst/>
                <a:cxnLst/>
                <a:rect l="l" t="t" r="r" b="b"/>
                <a:pathLst>
                  <a:path w="47896" h="37940" extrusionOk="0">
                    <a:moveTo>
                      <a:pt x="26788" y="0"/>
                    </a:moveTo>
                    <a:cubicBezTo>
                      <a:pt x="22260" y="0"/>
                      <a:pt x="17691" y="1445"/>
                      <a:pt x="14011" y="4157"/>
                    </a:cubicBezTo>
                    <a:cubicBezTo>
                      <a:pt x="0" y="14433"/>
                      <a:pt x="8096" y="29947"/>
                      <a:pt x="12457" y="33631"/>
                    </a:cubicBezTo>
                    <a:cubicBezTo>
                      <a:pt x="16141" y="36749"/>
                      <a:pt x="21232" y="37940"/>
                      <a:pt x="26387" y="37940"/>
                    </a:cubicBezTo>
                    <a:cubicBezTo>
                      <a:pt x="31717" y="37940"/>
                      <a:pt x="37116" y="36667"/>
                      <a:pt x="41103" y="34935"/>
                    </a:cubicBezTo>
                    <a:cubicBezTo>
                      <a:pt x="42958" y="34107"/>
                      <a:pt x="44738" y="32929"/>
                      <a:pt x="45765" y="31175"/>
                    </a:cubicBezTo>
                    <a:cubicBezTo>
                      <a:pt x="46793" y="29446"/>
                      <a:pt x="46843" y="26990"/>
                      <a:pt x="45364" y="25586"/>
                    </a:cubicBezTo>
                    <a:cubicBezTo>
                      <a:pt x="47895" y="17265"/>
                      <a:pt x="44512" y="7842"/>
                      <a:pt x="37545" y="3155"/>
                    </a:cubicBezTo>
                    <a:cubicBezTo>
                      <a:pt x="34355" y="1017"/>
                      <a:pt x="30586" y="0"/>
                      <a:pt x="26788" y="0"/>
                    </a:cubicBezTo>
                    <a:close/>
                  </a:path>
                </a:pathLst>
              </a:custGeom>
              <a:solidFill>
                <a:srgbClr val="FABC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005;p55">
                <a:extLst>
                  <a:ext uri="{FF2B5EF4-FFF2-40B4-BE49-F238E27FC236}">
                    <a16:creationId xmlns:a16="http://schemas.microsoft.com/office/drawing/2014/main" id="{6F71A59C-6670-7BD7-3B4D-BCA149978177}"/>
                  </a:ext>
                </a:extLst>
              </p:cNvPr>
              <p:cNvSpPr/>
              <p:nvPr/>
            </p:nvSpPr>
            <p:spPr>
              <a:xfrm>
                <a:off x="2187475" y="3167325"/>
                <a:ext cx="933625" cy="642250"/>
              </a:xfrm>
              <a:custGeom>
                <a:avLst/>
                <a:gdLst/>
                <a:ahLst/>
                <a:cxnLst/>
                <a:rect l="l" t="t" r="r" b="b"/>
                <a:pathLst>
                  <a:path w="37345" h="25690" extrusionOk="0">
                    <a:moveTo>
                      <a:pt x="19324" y="1"/>
                    </a:moveTo>
                    <a:cubicBezTo>
                      <a:pt x="13760" y="1730"/>
                      <a:pt x="8372" y="3960"/>
                      <a:pt x="2833" y="6843"/>
                    </a:cubicBezTo>
                    <a:cubicBezTo>
                      <a:pt x="1680" y="9650"/>
                      <a:pt x="828" y="12582"/>
                      <a:pt x="302" y="15590"/>
                    </a:cubicBezTo>
                    <a:cubicBezTo>
                      <a:pt x="151" y="16567"/>
                      <a:pt x="1" y="17570"/>
                      <a:pt x="51" y="18572"/>
                    </a:cubicBezTo>
                    <a:cubicBezTo>
                      <a:pt x="151" y="21003"/>
                      <a:pt x="1254" y="23259"/>
                      <a:pt x="2507" y="25690"/>
                    </a:cubicBezTo>
                    <a:cubicBezTo>
                      <a:pt x="2683" y="21605"/>
                      <a:pt x="3259" y="17545"/>
                      <a:pt x="4237" y="13585"/>
                    </a:cubicBezTo>
                    <a:cubicBezTo>
                      <a:pt x="6267" y="13309"/>
                      <a:pt x="7495" y="12256"/>
                      <a:pt x="8422" y="10577"/>
                    </a:cubicBezTo>
                    <a:cubicBezTo>
                      <a:pt x="8562" y="10615"/>
                      <a:pt x="8706" y="10632"/>
                      <a:pt x="8851" y="10632"/>
                    </a:cubicBezTo>
                    <a:cubicBezTo>
                      <a:pt x="9670" y="10632"/>
                      <a:pt x="10539" y="10085"/>
                      <a:pt x="11029" y="9575"/>
                    </a:cubicBezTo>
                    <a:cubicBezTo>
                      <a:pt x="11744" y="10028"/>
                      <a:pt x="12468" y="10206"/>
                      <a:pt x="13151" y="10206"/>
                    </a:cubicBezTo>
                    <a:cubicBezTo>
                      <a:pt x="14166" y="10206"/>
                      <a:pt x="15091" y="9813"/>
                      <a:pt x="15765" y="9349"/>
                    </a:cubicBezTo>
                    <a:cubicBezTo>
                      <a:pt x="16004" y="9380"/>
                      <a:pt x="16246" y="9395"/>
                      <a:pt x="16487" y="9395"/>
                    </a:cubicBezTo>
                    <a:cubicBezTo>
                      <a:pt x="17614" y="9395"/>
                      <a:pt x="18746" y="9061"/>
                      <a:pt x="19675" y="8422"/>
                    </a:cubicBezTo>
                    <a:cubicBezTo>
                      <a:pt x="20828" y="7670"/>
                      <a:pt x="21680" y="6492"/>
                      <a:pt x="21806" y="5264"/>
                    </a:cubicBezTo>
                    <a:cubicBezTo>
                      <a:pt x="22165" y="5349"/>
                      <a:pt x="22532" y="5390"/>
                      <a:pt x="22895" y="5390"/>
                    </a:cubicBezTo>
                    <a:cubicBezTo>
                      <a:pt x="24026" y="5390"/>
                      <a:pt x="25120" y="4994"/>
                      <a:pt x="25841" y="4311"/>
                    </a:cubicBezTo>
                    <a:cubicBezTo>
                      <a:pt x="27260" y="5911"/>
                      <a:pt x="29408" y="6802"/>
                      <a:pt x="31412" y="6802"/>
                    </a:cubicBezTo>
                    <a:cubicBezTo>
                      <a:pt x="31637" y="6802"/>
                      <a:pt x="31861" y="6790"/>
                      <a:pt x="32081" y="6768"/>
                    </a:cubicBezTo>
                    <a:cubicBezTo>
                      <a:pt x="34387" y="10301"/>
                      <a:pt x="36167" y="14161"/>
                      <a:pt x="37344" y="18221"/>
                    </a:cubicBezTo>
                    <a:cubicBezTo>
                      <a:pt x="37019" y="15389"/>
                      <a:pt x="36643" y="12557"/>
                      <a:pt x="35766" y="9875"/>
                    </a:cubicBezTo>
                    <a:cubicBezTo>
                      <a:pt x="34888" y="7169"/>
                      <a:pt x="33460" y="4587"/>
                      <a:pt x="31179" y="2783"/>
                    </a:cubicBezTo>
                    <a:cubicBezTo>
                      <a:pt x="27420" y="1279"/>
                      <a:pt x="23435" y="351"/>
                      <a:pt x="19324" y="1"/>
                    </a:cubicBezTo>
                    <a:close/>
                  </a:path>
                </a:pathLst>
              </a:custGeom>
              <a:solidFill>
                <a:srgbClr val="E0A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006;p55">
                <a:extLst>
                  <a:ext uri="{FF2B5EF4-FFF2-40B4-BE49-F238E27FC236}">
                    <a16:creationId xmlns:a16="http://schemas.microsoft.com/office/drawing/2014/main" id="{F04A2B06-D6F3-103F-743F-FFEE7B27FED1}"/>
                  </a:ext>
                </a:extLst>
              </p:cNvPr>
              <p:cNvSpPr/>
              <p:nvPr/>
            </p:nvSpPr>
            <p:spPr>
              <a:xfrm>
                <a:off x="2022700" y="3018050"/>
                <a:ext cx="1142875" cy="869225"/>
              </a:xfrm>
              <a:custGeom>
                <a:avLst/>
                <a:gdLst/>
                <a:ahLst/>
                <a:cxnLst/>
                <a:rect l="l" t="t" r="r" b="b"/>
                <a:pathLst>
                  <a:path w="45715" h="34769" extrusionOk="0">
                    <a:moveTo>
                      <a:pt x="21259" y="1"/>
                    </a:moveTo>
                    <a:cubicBezTo>
                      <a:pt x="21039" y="1"/>
                      <a:pt x="20819" y="11"/>
                      <a:pt x="20602" y="32"/>
                    </a:cubicBezTo>
                    <a:cubicBezTo>
                      <a:pt x="18346" y="207"/>
                      <a:pt x="16191" y="1360"/>
                      <a:pt x="14737" y="3089"/>
                    </a:cubicBezTo>
                    <a:cubicBezTo>
                      <a:pt x="14302" y="3007"/>
                      <a:pt x="13859" y="2967"/>
                      <a:pt x="13415" y="2967"/>
                    </a:cubicBezTo>
                    <a:cubicBezTo>
                      <a:pt x="11682" y="2967"/>
                      <a:pt x="9933" y="3576"/>
                      <a:pt x="8597" y="4693"/>
                    </a:cubicBezTo>
                    <a:cubicBezTo>
                      <a:pt x="7645" y="5495"/>
                      <a:pt x="6918" y="6523"/>
                      <a:pt x="6416" y="7701"/>
                    </a:cubicBezTo>
                    <a:cubicBezTo>
                      <a:pt x="6041" y="8578"/>
                      <a:pt x="5790" y="9530"/>
                      <a:pt x="5690" y="10483"/>
                    </a:cubicBezTo>
                    <a:cubicBezTo>
                      <a:pt x="3885" y="10809"/>
                      <a:pt x="2306" y="12062"/>
                      <a:pt x="1579" y="13716"/>
                    </a:cubicBezTo>
                    <a:cubicBezTo>
                      <a:pt x="853" y="15370"/>
                      <a:pt x="978" y="17400"/>
                      <a:pt x="1730" y="19205"/>
                    </a:cubicBezTo>
                    <a:cubicBezTo>
                      <a:pt x="602" y="20107"/>
                      <a:pt x="0" y="21636"/>
                      <a:pt x="201" y="23089"/>
                    </a:cubicBezTo>
                    <a:cubicBezTo>
                      <a:pt x="301" y="23891"/>
                      <a:pt x="652" y="24643"/>
                      <a:pt x="1103" y="25320"/>
                    </a:cubicBezTo>
                    <a:cubicBezTo>
                      <a:pt x="1554" y="26047"/>
                      <a:pt x="2156" y="26698"/>
                      <a:pt x="2682" y="27300"/>
                    </a:cubicBezTo>
                    <a:cubicBezTo>
                      <a:pt x="2757" y="29831"/>
                      <a:pt x="3559" y="32363"/>
                      <a:pt x="4988" y="34493"/>
                    </a:cubicBezTo>
                    <a:cubicBezTo>
                      <a:pt x="5548" y="34434"/>
                      <a:pt x="6108" y="34403"/>
                      <a:pt x="6660" y="34403"/>
                    </a:cubicBezTo>
                    <a:cubicBezTo>
                      <a:pt x="7739" y="34403"/>
                      <a:pt x="8788" y="34520"/>
                      <a:pt x="9750" y="34769"/>
                    </a:cubicBezTo>
                    <a:cubicBezTo>
                      <a:pt x="9349" y="31912"/>
                      <a:pt x="8948" y="29004"/>
                      <a:pt x="8948" y="26122"/>
                    </a:cubicBezTo>
                    <a:cubicBezTo>
                      <a:pt x="8923" y="23215"/>
                      <a:pt x="9324" y="20257"/>
                      <a:pt x="10427" y="17526"/>
                    </a:cubicBezTo>
                    <a:cubicBezTo>
                      <a:pt x="10445" y="17526"/>
                      <a:pt x="10463" y="17526"/>
                      <a:pt x="10481" y="17526"/>
                    </a:cubicBezTo>
                    <a:cubicBezTo>
                      <a:pt x="12667" y="17526"/>
                      <a:pt x="14794" y="16032"/>
                      <a:pt x="15615" y="14217"/>
                    </a:cubicBezTo>
                    <a:cubicBezTo>
                      <a:pt x="15806" y="14238"/>
                      <a:pt x="15999" y="14248"/>
                      <a:pt x="16191" y="14248"/>
                    </a:cubicBezTo>
                    <a:cubicBezTo>
                      <a:pt x="18088" y="14248"/>
                      <a:pt x="19981" y="13263"/>
                      <a:pt x="21028" y="11761"/>
                    </a:cubicBezTo>
                    <a:lnTo>
                      <a:pt x="21028" y="11761"/>
                    </a:lnTo>
                    <a:cubicBezTo>
                      <a:pt x="21304" y="12513"/>
                      <a:pt x="20953" y="13390"/>
                      <a:pt x="20376" y="13967"/>
                    </a:cubicBezTo>
                    <a:cubicBezTo>
                      <a:pt x="19825" y="14543"/>
                      <a:pt x="19048" y="14869"/>
                      <a:pt x="18321" y="15195"/>
                    </a:cubicBezTo>
                    <a:cubicBezTo>
                      <a:pt x="18594" y="15244"/>
                      <a:pt x="18873" y="15268"/>
                      <a:pt x="19153" y="15268"/>
                    </a:cubicBezTo>
                    <a:cubicBezTo>
                      <a:pt x="20159" y="15268"/>
                      <a:pt x="21182" y="14956"/>
                      <a:pt x="22006" y="14368"/>
                    </a:cubicBezTo>
                    <a:cubicBezTo>
                      <a:pt x="23058" y="13616"/>
                      <a:pt x="23785" y="12438"/>
                      <a:pt x="24111" y="11260"/>
                    </a:cubicBezTo>
                    <a:lnTo>
                      <a:pt x="24111" y="11260"/>
                    </a:lnTo>
                    <a:cubicBezTo>
                      <a:pt x="24261" y="12513"/>
                      <a:pt x="23785" y="13816"/>
                      <a:pt x="22858" y="14693"/>
                    </a:cubicBezTo>
                    <a:cubicBezTo>
                      <a:pt x="24186" y="14317"/>
                      <a:pt x="25489" y="13741"/>
                      <a:pt x="26417" y="12764"/>
                    </a:cubicBezTo>
                    <a:cubicBezTo>
                      <a:pt x="27369" y="11761"/>
                      <a:pt x="27895" y="10332"/>
                      <a:pt x="27695" y="9155"/>
                    </a:cubicBezTo>
                    <a:lnTo>
                      <a:pt x="27695" y="9155"/>
                    </a:lnTo>
                    <a:cubicBezTo>
                      <a:pt x="28348" y="9559"/>
                      <a:pt x="29117" y="9753"/>
                      <a:pt x="29888" y="9753"/>
                    </a:cubicBezTo>
                    <a:cubicBezTo>
                      <a:pt x="30981" y="9753"/>
                      <a:pt x="32079" y="9363"/>
                      <a:pt x="32858" y="8628"/>
                    </a:cubicBezTo>
                    <a:cubicBezTo>
                      <a:pt x="33434" y="9781"/>
                      <a:pt x="33885" y="10182"/>
                      <a:pt x="35389" y="10984"/>
                    </a:cubicBezTo>
                    <a:cubicBezTo>
                      <a:pt x="36260" y="11462"/>
                      <a:pt x="37026" y="11638"/>
                      <a:pt x="37790" y="11638"/>
                    </a:cubicBezTo>
                    <a:cubicBezTo>
                      <a:pt x="38148" y="11638"/>
                      <a:pt x="38505" y="11599"/>
                      <a:pt x="38873" y="11535"/>
                    </a:cubicBezTo>
                    <a:cubicBezTo>
                      <a:pt x="41680" y="15420"/>
                      <a:pt x="44136" y="22688"/>
                      <a:pt x="44111" y="28252"/>
                    </a:cubicBezTo>
                    <a:cubicBezTo>
                      <a:pt x="45715" y="23666"/>
                      <a:pt x="43209" y="14718"/>
                      <a:pt x="41429" y="11285"/>
                    </a:cubicBezTo>
                    <a:cubicBezTo>
                      <a:pt x="41905" y="10107"/>
                      <a:pt x="41930" y="9104"/>
                      <a:pt x="41705" y="8277"/>
                    </a:cubicBezTo>
                    <a:cubicBezTo>
                      <a:pt x="41504" y="7525"/>
                      <a:pt x="41103" y="6924"/>
                      <a:pt x="40627" y="6398"/>
                    </a:cubicBezTo>
                    <a:cubicBezTo>
                      <a:pt x="39963" y="5666"/>
                      <a:pt x="38895" y="5096"/>
                      <a:pt x="37822" y="5096"/>
                    </a:cubicBezTo>
                    <a:cubicBezTo>
                      <a:pt x="37316" y="5096"/>
                      <a:pt x="36808" y="5223"/>
                      <a:pt x="36341" y="5520"/>
                    </a:cubicBezTo>
                    <a:cubicBezTo>
                      <a:pt x="36442" y="3691"/>
                      <a:pt x="35339" y="2137"/>
                      <a:pt x="32607" y="1059"/>
                    </a:cubicBezTo>
                    <a:cubicBezTo>
                      <a:pt x="32049" y="841"/>
                      <a:pt x="31389" y="732"/>
                      <a:pt x="30706" y="732"/>
                    </a:cubicBezTo>
                    <a:cubicBezTo>
                      <a:pt x="29272" y="732"/>
                      <a:pt x="27734" y="1211"/>
                      <a:pt x="26818" y="2162"/>
                    </a:cubicBezTo>
                    <a:cubicBezTo>
                      <a:pt x="25965" y="1385"/>
                      <a:pt x="24913" y="758"/>
                      <a:pt x="23785" y="408"/>
                    </a:cubicBezTo>
                    <a:cubicBezTo>
                      <a:pt x="22969" y="149"/>
                      <a:pt x="22107" y="1"/>
                      <a:pt x="21259" y="1"/>
                    </a:cubicBezTo>
                    <a:close/>
                  </a:path>
                </a:pathLst>
              </a:custGeom>
              <a:solidFill>
                <a:srgbClr val="8C45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007;p55">
                <a:extLst>
                  <a:ext uri="{FF2B5EF4-FFF2-40B4-BE49-F238E27FC236}">
                    <a16:creationId xmlns:a16="http://schemas.microsoft.com/office/drawing/2014/main" id="{FB00DDA9-BC8D-71C4-84E0-AB97C8360F12}"/>
                  </a:ext>
                </a:extLst>
              </p:cNvPr>
              <p:cNvSpPr/>
              <p:nvPr/>
            </p:nvSpPr>
            <p:spPr>
              <a:xfrm>
                <a:off x="2182475" y="3018050"/>
                <a:ext cx="882225" cy="206950"/>
              </a:xfrm>
              <a:custGeom>
                <a:avLst/>
                <a:gdLst/>
                <a:ahLst/>
                <a:cxnLst/>
                <a:rect l="l" t="t" r="r" b="b"/>
                <a:pathLst>
                  <a:path w="35289" h="8278" extrusionOk="0">
                    <a:moveTo>
                      <a:pt x="14855" y="1"/>
                    </a:moveTo>
                    <a:cubicBezTo>
                      <a:pt x="14632" y="1"/>
                      <a:pt x="14408" y="11"/>
                      <a:pt x="14186" y="32"/>
                    </a:cubicBezTo>
                    <a:cubicBezTo>
                      <a:pt x="11930" y="207"/>
                      <a:pt x="9775" y="1360"/>
                      <a:pt x="8346" y="3089"/>
                    </a:cubicBezTo>
                    <a:cubicBezTo>
                      <a:pt x="7906" y="3007"/>
                      <a:pt x="7460" y="2967"/>
                      <a:pt x="7014" y="2967"/>
                    </a:cubicBezTo>
                    <a:cubicBezTo>
                      <a:pt x="5275" y="2967"/>
                      <a:pt x="3542" y="3576"/>
                      <a:pt x="2206" y="4693"/>
                    </a:cubicBezTo>
                    <a:cubicBezTo>
                      <a:pt x="1254" y="5495"/>
                      <a:pt x="502" y="6523"/>
                      <a:pt x="0" y="7701"/>
                    </a:cubicBezTo>
                    <a:cubicBezTo>
                      <a:pt x="903" y="6924"/>
                      <a:pt x="1955" y="6322"/>
                      <a:pt x="3058" y="5972"/>
                    </a:cubicBezTo>
                    <a:cubicBezTo>
                      <a:pt x="3854" y="5719"/>
                      <a:pt x="4679" y="5591"/>
                      <a:pt x="5496" y="5591"/>
                    </a:cubicBezTo>
                    <a:cubicBezTo>
                      <a:pt x="6788" y="5591"/>
                      <a:pt x="8058" y="5913"/>
                      <a:pt x="9148" y="6573"/>
                    </a:cubicBezTo>
                    <a:cubicBezTo>
                      <a:pt x="10201" y="4769"/>
                      <a:pt x="12131" y="3490"/>
                      <a:pt x="14236" y="3240"/>
                    </a:cubicBezTo>
                    <a:cubicBezTo>
                      <a:pt x="14520" y="3202"/>
                      <a:pt x="14806" y="3183"/>
                      <a:pt x="15093" y="3183"/>
                    </a:cubicBezTo>
                    <a:cubicBezTo>
                      <a:pt x="16906" y="3183"/>
                      <a:pt x="18753" y="3941"/>
                      <a:pt x="20376" y="5520"/>
                    </a:cubicBezTo>
                    <a:cubicBezTo>
                      <a:pt x="21195" y="4156"/>
                      <a:pt x="22756" y="3287"/>
                      <a:pt x="24330" y="3287"/>
                    </a:cubicBezTo>
                    <a:cubicBezTo>
                      <a:pt x="24491" y="3287"/>
                      <a:pt x="24652" y="3296"/>
                      <a:pt x="24813" y="3315"/>
                    </a:cubicBezTo>
                    <a:cubicBezTo>
                      <a:pt x="26567" y="3515"/>
                      <a:pt x="28121" y="4794"/>
                      <a:pt x="28747" y="6974"/>
                    </a:cubicBezTo>
                    <a:cubicBezTo>
                      <a:pt x="29426" y="6748"/>
                      <a:pt x="30148" y="6635"/>
                      <a:pt x="30871" y="6635"/>
                    </a:cubicBezTo>
                    <a:cubicBezTo>
                      <a:pt x="31911" y="6635"/>
                      <a:pt x="32955" y="6867"/>
                      <a:pt x="33885" y="7325"/>
                    </a:cubicBezTo>
                    <a:cubicBezTo>
                      <a:pt x="34387" y="7601"/>
                      <a:pt x="34863" y="7901"/>
                      <a:pt x="35289" y="8277"/>
                    </a:cubicBezTo>
                    <a:cubicBezTo>
                      <a:pt x="35088" y="7551"/>
                      <a:pt x="34687" y="6924"/>
                      <a:pt x="34236" y="6398"/>
                    </a:cubicBezTo>
                    <a:cubicBezTo>
                      <a:pt x="33556" y="5666"/>
                      <a:pt x="32494" y="5085"/>
                      <a:pt x="31427" y="5085"/>
                    </a:cubicBezTo>
                    <a:cubicBezTo>
                      <a:pt x="30923" y="5085"/>
                      <a:pt x="30417" y="5215"/>
                      <a:pt x="29950" y="5520"/>
                    </a:cubicBezTo>
                    <a:cubicBezTo>
                      <a:pt x="30051" y="3691"/>
                      <a:pt x="28948" y="2137"/>
                      <a:pt x="26216" y="1059"/>
                    </a:cubicBezTo>
                    <a:cubicBezTo>
                      <a:pt x="25650" y="841"/>
                      <a:pt x="24987" y="732"/>
                      <a:pt x="24304" y="732"/>
                    </a:cubicBezTo>
                    <a:cubicBezTo>
                      <a:pt x="22869" y="732"/>
                      <a:pt x="21343" y="1211"/>
                      <a:pt x="20427" y="2162"/>
                    </a:cubicBezTo>
                    <a:cubicBezTo>
                      <a:pt x="19549" y="1360"/>
                      <a:pt x="18497" y="758"/>
                      <a:pt x="17369" y="408"/>
                    </a:cubicBezTo>
                    <a:cubicBezTo>
                      <a:pt x="16573" y="149"/>
                      <a:pt x="15715" y="1"/>
                      <a:pt x="14855" y="1"/>
                    </a:cubicBezTo>
                    <a:close/>
                  </a:path>
                </a:pathLst>
              </a:custGeom>
              <a:solidFill>
                <a:srgbClr val="A164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008;p55">
                <a:extLst>
                  <a:ext uri="{FF2B5EF4-FFF2-40B4-BE49-F238E27FC236}">
                    <a16:creationId xmlns:a16="http://schemas.microsoft.com/office/drawing/2014/main" id="{92FAD232-AD6E-FCC8-6DD4-9B2680B7F859}"/>
                  </a:ext>
                </a:extLst>
              </p:cNvPr>
              <p:cNvSpPr/>
              <p:nvPr/>
            </p:nvSpPr>
            <p:spPr>
              <a:xfrm>
                <a:off x="2045250" y="3794725"/>
                <a:ext cx="290750" cy="208175"/>
              </a:xfrm>
              <a:custGeom>
                <a:avLst/>
                <a:gdLst/>
                <a:ahLst/>
                <a:cxnLst/>
                <a:rect l="l" t="t" r="r" b="b"/>
                <a:pathLst>
                  <a:path w="11630" h="8327" extrusionOk="0">
                    <a:moveTo>
                      <a:pt x="4926" y="1"/>
                    </a:moveTo>
                    <a:cubicBezTo>
                      <a:pt x="2877" y="1"/>
                      <a:pt x="1144" y="966"/>
                      <a:pt x="652" y="2574"/>
                    </a:cubicBezTo>
                    <a:cubicBezTo>
                      <a:pt x="1" y="4704"/>
                      <a:pt x="1780" y="7135"/>
                      <a:pt x="4637" y="8013"/>
                    </a:cubicBezTo>
                    <a:cubicBezTo>
                      <a:pt x="5326" y="8226"/>
                      <a:pt x="6014" y="8326"/>
                      <a:pt x="6672" y="8326"/>
                    </a:cubicBezTo>
                    <a:cubicBezTo>
                      <a:pt x="8719" y="8326"/>
                      <a:pt x="10466" y="7350"/>
                      <a:pt x="10978" y="5757"/>
                    </a:cubicBezTo>
                    <a:cubicBezTo>
                      <a:pt x="11630" y="3627"/>
                      <a:pt x="9850" y="1195"/>
                      <a:pt x="6993" y="318"/>
                    </a:cubicBezTo>
                    <a:cubicBezTo>
                      <a:pt x="6292" y="103"/>
                      <a:pt x="5593" y="1"/>
                      <a:pt x="4926" y="1"/>
                    </a:cubicBezTo>
                    <a:close/>
                  </a:path>
                </a:pathLst>
              </a:custGeom>
              <a:solidFill>
                <a:srgbClr val="FABC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009;p55">
                <a:extLst>
                  <a:ext uri="{FF2B5EF4-FFF2-40B4-BE49-F238E27FC236}">
                    <a16:creationId xmlns:a16="http://schemas.microsoft.com/office/drawing/2014/main" id="{63826ADF-5B4E-F3B4-3649-A7160223AB47}"/>
                  </a:ext>
                </a:extLst>
              </p:cNvPr>
              <p:cNvSpPr/>
              <p:nvPr/>
            </p:nvSpPr>
            <p:spPr>
              <a:xfrm>
                <a:off x="2402400" y="3462325"/>
                <a:ext cx="167325" cy="97875"/>
              </a:xfrm>
              <a:custGeom>
                <a:avLst/>
                <a:gdLst/>
                <a:ahLst/>
                <a:cxnLst/>
                <a:rect l="l" t="t" r="r" b="b"/>
                <a:pathLst>
                  <a:path w="6693" h="3915" extrusionOk="0">
                    <a:moveTo>
                      <a:pt x="4504" y="1"/>
                    </a:moveTo>
                    <a:cubicBezTo>
                      <a:pt x="3923" y="1"/>
                      <a:pt x="3336" y="155"/>
                      <a:pt x="2833" y="381"/>
                    </a:cubicBezTo>
                    <a:cubicBezTo>
                      <a:pt x="1604" y="958"/>
                      <a:pt x="427" y="2637"/>
                      <a:pt x="0" y="3915"/>
                    </a:cubicBezTo>
                    <a:cubicBezTo>
                      <a:pt x="2174" y="1959"/>
                      <a:pt x="3970" y="1153"/>
                      <a:pt x="5831" y="1153"/>
                    </a:cubicBezTo>
                    <a:cubicBezTo>
                      <a:pt x="6116" y="1153"/>
                      <a:pt x="6402" y="1172"/>
                      <a:pt x="6692" y="1208"/>
                    </a:cubicBezTo>
                    <a:cubicBezTo>
                      <a:pt x="6160" y="321"/>
                      <a:pt x="5339" y="1"/>
                      <a:pt x="4504" y="1"/>
                    </a:cubicBezTo>
                    <a:close/>
                  </a:path>
                </a:pathLst>
              </a:custGeom>
              <a:solidFill>
                <a:srgbClr val="2403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010;p55">
                <a:extLst>
                  <a:ext uri="{FF2B5EF4-FFF2-40B4-BE49-F238E27FC236}">
                    <a16:creationId xmlns:a16="http://schemas.microsoft.com/office/drawing/2014/main" id="{EACC03F6-9CE2-CA58-172F-161694F6B792}"/>
                  </a:ext>
                </a:extLst>
              </p:cNvPr>
              <p:cNvSpPr/>
              <p:nvPr/>
            </p:nvSpPr>
            <p:spPr>
              <a:xfrm>
                <a:off x="2914925" y="3438725"/>
                <a:ext cx="152300" cy="59450"/>
              </a:xfrm>
              <a:custGeom>
                <a:avLst/>
                <a:gdLst/>
                <a:ahLst/>
                <a:cxnLst/>
                <a:rect l="l" t="t" r="r" b="b"/>
                <a:pathLst>
                  <a:path w="6092" h="2378" extrusionOk="0">
                    <a:moveTo>
                      <a:pt x="2643" y="1"/>
                    </a:moveTo>
                    <a:cubicBezTo>
                      <a:pt x="1623" y="1"/>
                      <a:pt x="478" y="543"/>
                      <a:pt x="1" y="1601"/>
                    </a:cubicBezTo>
                    <a:cubicBezTo>
                      <a:pt x="667" y="1398"/>
                      <a:pt x="1365" y="1301"/>
                      <a:pt x="2068" y="1301"/>
                    </a:cubicBezTo>
                    <a:cubicBezTo>
                      <a:pt x="3454" y="1301"/>
                      <a:pt x="4861" y="1679"/>
                      <a:pt x="6091" y="2378"/>
                    </a:cubicBezTo>
                    <a:cubicBezTo>
                      <a:pt x="5189" y="899"/>
                      <a:pt x="4412" y="348"/>
                      <a:pt x="3259" y="72"/>
                    </a:cubicBezTo>
                    <a:cubicBezTo>
                      <a:pt x="3064" y="24"/>
                      <a:pt x="2856" y="1"/>
                      <a:pt x="2643" y="1"/>
                    </a:cubicBezTo>
                    <a:close/>
                  </a:path>
                </a:pathLst>
              </a:custGeom>
              <a:solidFill>
                <a:srgbClr val="2403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011;p55">
                <a:extLst>
                  <a:ext uri="{FF2B5EF4-FFF2-40B4-BE49-F238E27FC236}">
                    <a16:creationId xmlns:a16="http://schemas.microsoft.com/office/drawing/2014/main" id="{1A15385C-4FD0-E7DE-E37C-03E8E0C87FD5}"/>
                  </a:ext>
                </a:extLst>
              </p:cNvPr>
              <p:cNvSpPr/>
              <p:nvPr/>
            </p:nvSpPr>
            <p:spPr>
              <a:xfrm>
                <a:off x="2501400" y="3649000"/>
                <a:ext cx="71450" cy="83125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3325" extrusionOk="0">
                    <a:moveTo>
                      <a:pt x="1318" y="1"/>
                    </a:moveTo>
                    <a:cubicBezTo>
                      <a:pt x="1280" y="1"/>
                      <a:pt x="1242" y="3"/>
                      <a:pt x="1203" y="7"/>
                    </a:cubicBezTo>
                    <a:cubicBezTo>
                      <a:pt x="477" y="107"/>
                      <a:pt x="0" y="934"/>
                      <a:pt x="101" y="1836"/>
                    </a:cubicBezTo>
                    <a:cubicBezTo>
                      <a:pt x="218" y="2679"/>
                      <a:pt x="816" y="3325"/>
                      <a:pt x="1486" y="3325"/>
                    </a:cubicBezTo>
                    <a:cubicBezTo>
                      <a:pt x="1534" y="3325"/>
                      <a:pt x="1581" y="3322"/>
                      <a:pt x="1629" y="3315"/>
                    </a:cubicBezTo>
                    <a:cubicBezTo>
                      <a:pt x="2356" y="3215"/>
                      <a:pt x="2858" y="2413"/>
                      <a:pt x="2732" y="1486"/>
                    </a:cubicBezTo>
                    <a:cubicBezTo>
                      <a:pt x="2613" y="631"/>
                      <a:pt x="2000" y="1"/>
                      <a:pt x="1318" y="1"/>
                    </a:cubicBezTo>
                    <a:close/>
                  </a:path>
                </a:pathLst>
              </a:custGeom>
              <a:solidFill>
                <a:srgbClr val="242D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012;p55">
                <a:extLst>
                  <a:ext uri="{FF2B5EF4-FFF2-40B4-BE49-F238E27FC236}">
                    <a16:creationId xmlns:a16="http://schemas.microsoft.com/office/drawing/2014/main" id="{58195020-2E53-6A17-8B70-FAC4EDB07127}"/>
                  </a:ext>
                </a:extLst>
              </p:cNvPr>
              <p:cNvSpPr/>
              <p:nvPr/>
            </p:nvSpPr>
            <p:spPr>
              <a:xfrm>
                <a:off x="2958175" y="3607175"/>
                <a:ext cx="66425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3334" extrusionOk="0">
                    <a:moveTo>
                      <a:pt x="1328" y="1"/>
                    </a:moveTo>
                    <a:cubicBezTo>
                      <a:pt x="602" y="1"/>
                      <a:pt x="0" y="727"/>
                      <a:pt x="0" y="1655"/>
                    </a:cubicBezTo>
                    <a:cubicBezTo>
                      <a:pt x="0" y="2582"/>
                      <a:pt x="602" y="3334"/>
                      <a:pt x="1328" y="3334"/>
                    </a:cubicBezTo>
                    <a:cubicBezTo>
                      <a:pt x="2055" y="3334"/>
                      <a:pt x="2657" y="2582"/>
                      <a:pt x="2657" y="1655"/>
                    </a:cubicBezTo>
                    <a:cubicBezTo>
                      <a:pt x="2657" y="727"/>
                      <a:pt x="2055" y="1"/>
                      <a:pt x="1328" y="1"/>
                    </a:cubicBezTo>
                    <a:close/>
                  </a:path>
                </a:pathLst>
              </a:custGeom>
              <a:solidFill>
                <a:srgbClr val="242D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013;p55">
                <a:extLst>
                  <a:ext uri="{FF2B5EF4-FFF2-40B4-BE49-F238E27FC236}">
                    <a16:creationId xmlns:a16="http://schemas.microsoft.com/office/drawing/2014/main" id="{4539E9F2-C4E6-B615-1377-8CD89340CE9C}"/>
                  </a:ext>
                </a:extLst>
              </p:cNvPr>
              <p:cNvSpPr/>
              <p:nvPr/>
            </p:nvSpPr>
            <p:spPr>
              <a:xfrm>
                <a:off x="2821575" y="3653550"/>
                <a:ext cx="15700" cy="73325"/>
              </a:xfrm>
              <a:custGeom>
                <a:avLst/>
                <a:gdLst/>
                <a:ahLst/>
                <a:cxnLst/>
                <a:rect l="l" t="t" r="r" b="b"/>
                <a:pathLst>
                  <a:path w="628" h="2933" fill="none" extrusionOk="0">
                    <a:moveTo>
                      <a:pt x="0" y="0"/>
                    </a:moveTo>
                    <a:cubicBezTo>
                      <a:pt x="502" y="877"/>
                      <a:pt x="627" y="1955"/>
                      <a:pt x="351" y="2933"/>
                    </a:cubicBezTo>
                  </a:path>
                </a:pathLst>
              </a:custGeom>
              <a:noFill/>
              <a:ln w="10025" cap="rnd" cmpd="sng">
                <a:solidFill>
                  <a:srgbClr val="7D1D2D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014;p55">
                <a:extLst>
                  <a:ext uri="{FF2B5EF4-FFF2-40B4-BE49-F238E27FC236}">
                    <a16:creationId xmlns:a16="http://schemas.microsoft.com/office/drawing/2014/main" id="{F9C29AD2-7DA3-73D7-099C-04D86FB1E7FE}"/>
                  </a:ext>
                </a:extLst>
              </p:cNvPr>
              <p:cNvSpPr/>
              <p:nvPr/>
            </p:nvSpPr>
            <p:spPr>
              <a:xfrm>
                <a:off x="2651150" y="3776000"/>
                <a:ext cx="293875" cy="189075"/>
              </a:xfrm>
              <a:custGeom>
                <a:avLst/>
                <a:gdLst/>
                <a:ahLst/>
                <a:cxnLst/>
                <a:rect l="l" t="t" r="r" b="b"/>
                <a:pathLst>
                  <a:path w="11755" h="7563" extrusionOk="0">
                    <a:moveTo>
                      <a:pt x="9920" y="1"/>
                    </a:moveTo>
                    <a:cubicBezTo>
                      <a:pt x="8483" y="1"/>
                      <a:pt x="7087" y="648"/>
                      <a:pt x="5686" y="648"/>
                    </a:cubicBezTo>
                    <a:cubicBezTo>
                      <a:pt x="5378" y="648"/>
                      <a:pt x="5071" y="617"/>
                      <a:pt x="4762" y="541"/>
                    </a:cubicBezTo>
                    <a:cubicBezTo>
                      <a:pt x="3958" y="326"/>
                      <a:pt x="3127" y="10"/>
                      <a:pt x="2335" y="10"/>
                    </a:cubicBezTo>
                    <a:cubicBezTo>
                      <a:pt x="2017" y="10"/>
                      <a:pt x="1706" y="61"/>
                      <a:pt x="1404" y="190"/>
                    </a:cubicBezTo>
                    <a:cubicBezTo>
                      <a:pt x="602" y="541"/>
                      <a:pt x="101" y="1393"/>
                      <a:pt x="25" y="2245"/>
                    </a:cubicBezTo>
                    <a:cubicBezTo>
                      <a:pt x="0" y="2671"/>
                      <a:pt x="50" y="3122"/>
                      <a:pt x="176" y="3523"/>
                    </a:cubicBezTo>
                    <a:cubicBezTo>
                      <a:pt x="301" y="3949"/>
                      <a:pt x="502" y="4350"/>
                      <a:pt x="727" y="4726"/>
                    </a:cubicBezTo>
                    <a:cubicBezTo>
                      <a:pt x="1805" y="6406"/>
                      <a:pt x="3735" y="7508"/>
                      <a:pt x="5715" y="7558"/>
                    </a:cubicBezTo>
                    <a:cubicBezTo>
                      <a:pt x="5784" y="7561"/>
                      <a:pt x="5854" y="7562"/>
                      <a:pt x="5924" y="7562"/>
                    </a:cubicBezTo>
                    <a:cubicBezTo>
                      <a:pt x="7835" y="7562"/>
                      <a:pt x="9740" y="6575"/>
                      <a:pt x="10853" y="5027"/>
                    </a:cubicBezTo>
                    <a:cubicBezTo>
                      <a:pt x="11379" y="4300"/>
                      <a:pt x="11755" y="3423"/>
                      <a:pt x="11730" y="2521"/>
                    </a:cubicBezTo>
                    <a:cubicBezTo>
                      <a:pt x="11730" y="1619"/>
                      <a:pt x="11504" y="115"/>
                      <a:pt x="10276" y="15"/>
                    </a:cubicBezTo>
                    <a:cubicBezTo>
                      <a:pt x="10157" y="5"/>
                      <a:pt x="10038" y="1"/>
                      <a:pt x="9920" y="1"/>
                    </a:cubicBezTo>
                    <a:close/>
                  </a:path>
                </a:pathLst>
              </a:custGeom>
              <a:solidFill>
                <a:srgbClr val="7D1D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015;p55">
                <a:extLst>
                  <a:ext uri="{FF2B5EF4-FFF2-40B4-BE49-F238E27FC236}">
                    <a16:creationId xmlns:a16="http://schemas.microsoft.com/office/drawing/2014/main" id="{E22D2320-94EC-563F-9AC9-4EF5DF938EF9}"/>
                  </a:ext>
                </a:extLst>
              </p:cNvPr>
              <p:cNvSpPr/>
              <p:nvPr/>
            </p:nvSpPr>
            <p:spPr>
              <a:xfrm>
                <a:off x="2655525" y="3841025"/>
                <a:ext cx="266950" cy="124000"/>
              </a:xfrm>
              <a:custGeom>
                <a:avLst/>
                <a:gdLst/>
                <a:ahLst/>
                <a:cxnLst/>
                <a:rect l="l" t="t" r="r" b="b"/>
                <a:pathLst>
                  <a:path w="10678" h="4960" extrusionOk="0">
                    <a:moveTo>
                      <a:pt x="4533" y="0"/>
                    </a:moveTo>
                    <a:cubicBezTo>
                      <a:pt x="2994" y="0"/>
                      <a:pt x="1454" y="341"/>
                      <a:pt x="1" y="922"/>
                    </a:cubicBezTo>
                    <a:cubicBezTo>
                      <a:pt x="126" y="1323"/>
                      <a:pt x="327" y="1749"/>
                      <a:pt x="552" y="2125"/>
                    </a:cubicBezTo>
                    <a:cubicBezTo>
                      <a:pt x="1630" y="3805"/>
                      <a:pt x="3560" y="4907"/>
                      <a:pt x="5540" y="4957"/>
                    </a:cubicBezTo>
                    <a:cubicBezTo>
                      <a:pt x="5588" y="4959"/>
                      <a:pt x="5637" y="4959"/>
                      <a:pt x="5685" y="4959"/>
                    </a:cubicBezTo>
                    <a:cubicBezTo>
                      <a:pt x="7617" y="4959"/>
                      <a:pt x="9553" y="3991"/>
                      <a:pt x="10678" y="2426"/>
                    </a:cubicBezTo>
                    <a:cubicBezTo>
                      <a:pt x="9349" y="1023"/>
                      <a:pt x="7419" y="221"/>
                      <a:pt x="5490" y="45"/>
                    </a:cubicBezTo>
                    <a:cubicBezTo>
                      <a:pt x="5171" y="15"/>
                      <a:pt x="4852" y="0"/>
                      <a:pt x="4533" y="0"/>
                    </a:cubicBezTo>
                    <a:close/>
                  </a:path>
                </a:pathLst>
              </a:custGeom>
              <a:solidFill>
                <a:srgbClr val="D479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016;p55">
                <a:extLst>
                  <a:ext uri="{FF2B5EF4-FFF2-40B4-BE49-F238E27FC236}">
                    <a16:creationId xmlns:a16="http://schemas.microsoft.com/office/drawing/2014/main" id="{F3F1C2A6-66EF-905A-4B61-248E6DEE9CC5}"/>
                  </a:ext>
                </a:extLst>
              </p:cNvPr>
              <p:cNvSpPr/>
              <p:nvPr/>
            </p:nvSpPr>
            <p:spPr>
              <a:xfrm>
                <a:off x="2891750" y="4860325"/>
                <a:ext cx="325850" cy="148875"/>
              </a:xfrm>
              <a:custGeom>
                <a:avLst/>
                <a:gdLst/>
                <a:ahLst/>
                <a:cxnLst/>
                <a:rect l="l" t="t" r="r" b="b"/>
                <a:pathLst>
                  <a:path w="13034" h="5955" extrusionOk="0">
                    <a:moveTo>
                      <a:pt x="1454" y="0"/>
                    </a:moveTo>
                    <a:cubicBezTo>
                      <a:pt x="1003" y="476"/>
                      <a:pt x="577" y="953"/>
                      <a:pt x="301" y="1554"/>
                    </a:cubicBezTo>
                    <a:cubicBezTo>
                      <a:pt x="201" y="1755"/>
                      <a:pt x="126" y="1980"/>
                      <a:pt x="101" y="2206"/>
                    </a:cubicBezTo>
                    <a:cubicBezTo>
                      <a:pt x="0" y="2607"/>
                      <a:pt x="51" y="3033"/>
                      <a:pt x="226" y="3409"/>
                    </a:cubicBezTo>
                    <a:cubicBezTo>
                      <a:pt x="627" y="4236"/>
                      <a:pt x="1655" y="4562"/>
                      <a:pt x="2557" y="4762"/>
                    </a:cubicBezTo>
                    <a:cubicBezTo>
                      <a:pt x="5339" y="5414"/>
                      <a:pt x="8196" y="5765"/>
                      <a:pt x="11053" y="5940"/>
                    </a:cubicBezTo>
                    <a:cubicBezTo>
                      <a:pt x="11191" y="5947"/>
                      <a:pt x="11330" y="5955"/>
                      <a:pt x="11469" y="5955"/>
                    </a:cubicBezTo>
                    <a:cubicBezTo>
                      <a:pt x="11810" y="5955"/>
                      <a:pt x="12146" y="5911"/>
                      <a:pt x="12432" y="5715"/>
                    </a:cubicBezTo>
                    <a:cubicBezTo>
                      <a:pt x="13033" y="5263"/>
                      <a:pt x="12958" y="4311"/>
                      <a:pt x="12657" y="3634"/>
                    </a:cubicBezTo>
                    <a:cubicBezTo>
                      <a:pt x="12382" y="3058"/>
                      <a:pt x="11980" y="2557"/>
                      <a:pt x="11529" y="2131"/>
                    </a:cubicBezTo>
                    <a:cubicBezTo>
                      <a:pt x="10502" y="1203"/>
                      <a:pt x="9073" y="652"/>
                      <a:pt x="7695" y="401"/>
                    </a:cubicBezTo>
                    <a:cubicBezTo>
                      <a:pt x="5665" y="50"/>
                      <a:pt x="3584" y="251"/>
                      <a:pt x="1454" y="0"/>
                    </a:cubicBezTo>
                    <a:close/>
                  </a:path>
                </a:pathLst>
              </a:custGeom>
              <a:solidFill>
                <a:srgbClr val="FABC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017;p55">
                <a:extLst>
                  <a:ext uri="{FF2B5EF4-FFF2-40B4-BE49-F238E27FC236}">
                    <a16:creationId xmlns:a16="http://schemas.microsoft.com/office/drawing/2014/main" id="{D06C762C-C42E-DC0B-7057-78F2379386E6}"/>
                  </a:ext>
                </a:extLst>
              </p:cNvPr>
              <p:cNvSpPr/>
              <p:nvPr/>
            </p:nvSpPr>
            <p:spPr>
              <a:xfrm>
                <a:off x="2894250" y="4860325"/>
                <a:ext cx="285750" cy="70200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2808" extrusionOk="0">
                    <a:moveTo>
                      <a:pt x="1354" y="0"/>
                    </a:moveTo>
                    <a:cubicBezTo>
                      <a:pt x="903" y="476"/>
                      <a:pt x="477" y="953"/>
                      <a:pt x="201" y="1554"/>
                    </a:cubicBezTo>
                    <a:cubicBezTo>
                      <a:pt x="101" y="1755"/>
                      <a:pt x="26" y="1980"/>
                      <a:pt x="1" y="2206"/>
                    </a:cubicBezTo>
                    <a:cubicBezTo>
                      <a:pt x="1813" y="2607"/>
                      <a:pt x="3672" y="2808"/>
                      <a:pt x="5536" y="2808"/>
                    </a:cubicBezTo>
                    <a:cubicBezTo>
                      <a:pt x="7513" y="2808"/>
                      <a:pt x="9494" y="2582"/>
                      <a:pt x="11429" y="2131"/>
                    </a:cubicBezTo>
                    <a:cubicBezTo>
                      <a:pt x="10402" y="1203"/>
                      <a:pt x="8973" y="652"/>
                      <a:pt x="7595" y="401"/>
                    </a:cubicBezTo>
                    <a:cubicBezTo>
                      <a:pt x="5565" y="50"/>
                      <a:pt x="3484" y="251"/>
                      <a:pt x="1354" y="0"/>
                    </a:cubicBezTo>
                    <a:close/>
                  </a:path>
                </a:pathLst>
              </a:custGeom>
              <a:solidFill>
                <a:srgbClr val="E0A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018;p55">
                <a:extLst>
                  <a:ext uri="{FF2B5EF4-FFF2-40B4-BE49-F238E27FC236}">
                    <a16:creationId xmlns:a16="http://schemas.microsoft.com/office/drawing/2014/main" id="{2F187E5E-A15A-1640-C01D-7E3539D0DE1F}"/>
                  </a:ext>
                </a:extLst>
              </p:cNvPr>
              <p:cNvSpPr/>
              <p:nvPr/>
            </p:nvSpPr>
            <p:spPr>
              <a:xfrm>
                <a:off x="2903650" y="4496775"/>
                <a:ext cx="358425" cy="403675"/>
              </a:xfrm>
              <a:custGeom>
                <a:avLst/>
                <a:gdLst/>
                <a:ahLst/>
                <a:cxnLst/>
                <a:rect l="l" t="t" r="r" b="b"/>
                <a:pathLst>
                  <a:path w="14337" h="16147" extrusionOk="0">
                    <a:moveTo>
                      <a:pt x="9455" y="1"/>
                    </a:moveTo>
                    <a:cubicBezTo>
                      <a:pt x="8654" y="1"/>
                      <a:pt x="7843" y="158"/>
                      <a:pt x="7119" y="457"/>
                    </a:cubicBezTo>
                    <a:cubicBezTo>
                      <a:pt x="5414" y="1134"/>
                      <a:pt x="4236" y="2537"/>
                      <a:pt x="3384" y="3991"/>
                    </a:cubicBezTo>
                    <a:cubicBezTo>
                      <a:pt x="1078" y="7876"/>
                      <a:pt x="527" y="13013"/>
                      <a:pt x="1" y="15119"/>
                    </a:cubicBezTo>
                    <a:cubicBezTo>
                      <a:pt x="2582" y="16021"/>
                      <a:pt x="6617" y="16146"/>
                      <a:pt x="11028" y="16146"/>
                    </a:cubicBezTo>
                    <a:cubicBezTo>
                      <a:pt x="13334" y="13239"/>
                      <a:pt x="13810" y="9805"/>
                      <a:pt x="14161" y="6271"/>
                    </a:cubicBezTo>
                    <a:cubicBezTo>
                      <a:pt x="14337" y="4342"/>
                      <a:pt x="14086" y="2161"/>
                      <a:pt x="12407" y="908"/>
                    </a:cubicBezTo>
                    <a:cubicBezTo>
                      <a:pt x="11600" y="289"/>
                      <a:pt x="10537" y="1"/>
                      <a:pt x="94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019;p55">
                <a:extLst>
                  <a:ext uri="{FF2B5EF4-FFF2-40B4-BE49-F238E27FC236}">
                    <a16:creationId xmlns:a16="http://schemas.microsoft.com/office/drawing/2014/main" id="{A3BD15FB-4A64-9377-AAFB-5BF3999B3065}"/>
                  </a:ext>
                </a:extLst>
              </p:cNvPr>
              <p:cNvSpPr/>
              <p:nvPr/>
            </p:nvSpPr>
            <p:spPr>
              <a:xfrm>
                <a:off x="2544000" y="4739400"/>
                <a:ext cx="273850" cy="240700"/>
              </a:xfrm>
              <a:custGeom>
                <a:avLst/>
                <a:gdLst/>
                <a:ahLst/>
                <a:cxnLst/>
                <a:rect l="l" t="t" r="r" b="b"/>
                <a:pathLst>
                  <a:path w="10954" h="9628" extrusionOk="0">
                    <a:moveTo>
                      <a:pt x="3509" y="0"/>
                    </a:moveTo>
                    <a:cubicBezTo>
                      <a:pt x="2006" y="1654"/>
                      <a:pt x="928" y="3684"/>
                      <a:pt x="1" y="5739"/>
                    </a:cubicBezTo>
                    <a:cubicBezTo>
                      <a:pt x="151" y="6742"/>
                      <a:pt x="727" y="7694"/>
                      <a:pt x="1529" y="8396"/>
                    </a:cubicBezTo>
                    <a:cubicBezTo>
                      <a:pt x="2206" y="8973"/>
                      <a:pt x="3033" y="9399"/>
                      <a:pt x="3910" y="9549"/>
                    </a:cubicBezTo>
                    <a:cubicBezTo>
                      <a:pt x="4203" y="9602"/>
                      <a:pt x="4499" y="9628"/>
                      <a:pt x="4794" y="9628"/>
                    </a:cubicBezTo>
                    <a:cubicBezTo>
                      <a:pt x="6440" y="9628"/>
                      <a:pt x="8068" y="8831"/>
                      <a:pt x="9174" y="7619"/>
                    </a:cubicBezTo>
                    <a:cubicBezTo>
                      <a:pt x="10327" y="6366"/>
                      <a:pt x="10953" y="4411"/>
                      <a:pt x="10076" y="2983"/>
                    </a:cubicBezTo>
                    <a:cubicBezTo>
                      <a:pt x="9424" y="1930"/>
                      <a:pt x="8171" y="1454"/>
                      <a:pt x="6968" y="1153"/>
                    </a:cubicBezTo>
                    <a:cubicBezTo>
                      <a:pt x="6367" y="1003"/>
                      <a:pt x="5715" y="877"/>
                      <a:pt x="5113" y="702"/>
                    </a:cubicBezTo>
                    <a:cubicBezTo>
                      <a:pt x="4537" y="551"/>
                      <a:pt x="4011" y="326"/>
                      <a:pt x="3509" y="0"/>
                    </a:cubicBezTo>
                    <a:close/>
                  </a:path>
                </a:pathLst>
              </a:custGeom>
              <a:solidFill>
                <a:srgbClr val="FABC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020;p55">
                <a:extLst>
                  <a:ext uri="{FF2B5EF4-FFF2-40B4-BE49-F238E27FC236}">
                    <a16:creationId xmlns:a16="http://schemas.microsoft.com/office/drawing/2014/main" id="{D961B18C-ECFF-9DC9-C591-B5473933E3C9}"/>
                  </a:ext>
                </a:extLst>
              </p:cNvPr>
              <p:cNvSpPr/>
              <p:nvPr/>
            </p:nvSpPr>
            <p:spPr>
              <a:xfrm>
                <a:off x="2544000" y="4740025"/>
                <a:ext cx="12785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8372" extrusionOk="0">
                    <a:moveTo>
                      <a:pt x="3509" y="0"/>
                    </a:moveTo>
                    <a:cubicBezTo>
                      <a:pt x="2006" y="1629"/>
                      <a:pt x="928" y="3659"/>
                      <a:pt x="1" y="5740"/>
                    </a:cubicBezTo>
                    <a:cubicBezTo>
                      <a:pt x="151" y="6742"/>
                      <a:pt x="727" y="7669"/>
                      <a:pt x="1529" y="8371"/>
                    </a:cubicBezTo>
                    <a:cubicBezTo>
                      <a:pt x="3309" y="6141"/>
                      <a:pt x="4562" y="3484"/>
                      <a:pt x="5113" y="677"/>
                    </a:cubicBezTo>
                    <a:cubicBezTo>
                      <a:pt x="4537" y="526"/>
                      <a:pt x="4011" y="326"/>
                      <a:pt x="3509" y="0"/>
                    </a:cubicBezTo>
                    <a:close/>
                  </a:path>
                </a:pathLst>
              </a:custGeom>
              <a:solidFill>
                <a:srgbClr val="E0A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021;p55">
                <a:extLst>
                  <a:ext uri="{FF2B5EF4-FFF2-40B4-BE49-F238E27FC236}">
                    <a16:creationId xmlns:a16="http://schemas.microsoft.com/office/drawing/2014/main" id="{1EAB2F8D-092A-F6BA-750E-F14A387D4CDE}"/>
                  </a:ext>
                </a:extLst>
              </p:cNvPr>
              <p:cNvSpPr/>
              <p:nvPr/>
            </p:nvSpPr>
            <p:spPr>
              <a:xfrm>
                <a:off x="2213800" y="4490500"/>
                <a:ext cx="444275" cy="429375"/>
              </a:xfrm>
              <a:custGeom>
                <a:avLst/>
                <a:gdLst/>
                <a:ahLst/>
                <a:cxnLst/>
                <a:rect l="l" t="t" r="r" b="b"/>
                <a:pathLst>
                  <a:path w="17771" h="17175" extrusionOk="0">
                    <a:moveTo>
                      <a:pt x="5272" y="0"/>
                    </a:moveTo>
                    <a:cubicBezTo>
                      <a:pt x="4623" y="0"/>
                      <a:pt x="3978" y="104"/>
                      <a:pt x="3359" y="332"/>
                    </a:cubicBezTo>
                    <a:cubicBezTo>
                      <a:pt x="1454" y="1034"/>
                      <a:pt x="1" y="3114"/>
                      <a:pt x="351" y="5169"/>
                    </a:cubicBezTo>
                    <a:cubicBezTo>
                      <a:pt x="928" y="8578"/>
                      <a:pt x="2858" y="10908"/>
                      <a:pt x="5138" y="12813"/>
                    </a:cubicBezTo>
                    <a:cubicBezTo>
                      <a:pt x="7419" y="14718"/>
                      <a:pt x="10427" y="15796"/>
                      <a:pt x="13008" y="17174"/>
                    </a:cubicBezTo>
                    <a:cubicBezTo>
                      <a:pt x="15038" y="14793"/>
                      <a:pt x="16367" y="12663"/>
                      <a:pt x="17770" y="9856"/>
                    </a:cubicBezTo>
                    <a:cubicBezTo>
                      <a:pt x="15013" y="6472"/>
                      <a:pt x="12432" y="3089"/>
                      <a:pt x="9174" y="1159"/>
                    </a:cubicBezTo>
                    <a:cubicBezTo>
                      <a:pt x="7989" y="448"/>
                      <a:pt x="6622" y="0"/>
                      <a:pt x="52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022;p55">
                <a:extLst>
                  <a:ext uri="{FF2B5EF4-FFF2-40B4-BE49-F238E27FC236}">
                    <a16:creationId xmlns:a16="http://schemas.microsoft.com/office/drawing/2014/main" id="{977E42F6-82BE-2AB2-2B8B-BA7E0C26D869}"/>
                  </a:ext>
                </a:extLst>
              </p:cNvPr>
              <p:cNvSpPr/>
              <p:nvPr/>
            </p:nvSpPr>
            <p:spPr>
              <a:xfrm>
                <a:off x="1876700" y="4061150"/>
                <a:ext cx="642275" cy="669675"/>
              </a:xfrm>
              <a:custGeom>
                <a:avLst/>
                <a:gdLst/>
                <a:ahLst/>
                <a:cxnLst/>
                <a:rect l="l" t="t" r="r" b="b"/>
                <a:pathLst>
                  <a:path w="25691" h="26787" extrusionOk="0">
                    <a:moveTo>
                      <a:pt x="20828" y="1"/>
                    </a:moveTo>
                    <a:cubicBezTo>
                      <a:pt x="19692" y="1"/>
                      <a:pt x="18526" y="467"/>
                      <a:pt x="17545" y="1090"/>
                    </a:cubicBezTo>
                    <a:cubicBezTo>
                      <a:pt x="5991" y="8559"/>
                      <a:pt x="3309" y="18609"/>
                      <a:pt x="3309" y="18609"/>
                    </a:cubicBezTo>
                    <a:cubicBezTo>
                      <a:pt x="3309" y="18609"/>
                      <a:pt x="928" y="20087"/>
                      <a:pt x="377" y="20639"/>
                    </a:cubicBezTo>
                    <a:cubicBezTo>
                      <a:pt x="226" y="20789"/>
                      <a:pt x="76" y="20965"/>
                      <a:pt x="51" y="21190"/>
                    </a:cubicBezTo>
                    <a:cubicBezTo>
                      <a:pt x="1" y="21516"/>
                      <a:pt x="276" y="21792"/>
                      <a:pt x="577" y="21892"/>
                    </a:cubicBezTo>
                    <a:cubicBezTo>
                      <a:pt x="713" y="21937"/>
                      <a:pt x="855" y="21952"/>
                      <a:pt x="997" y="21952"/>
                    </a:cubicBezTo>
                    <a:cubicBezTo>
                      <a:pt x="1168" y="21952"/>
                      <a:pt x="1340" y="21931"/>
                      <a:pt x="1505" y="21917"/>
                    </a:cubicBezTo>
                    <a:cubicBezTo>
                      <a:pt x="1693" y="21888"/>
                      <a:pt x="1872" y="21859"/>
                      <a:pt x="2053" y="21859"/>
                    </a:cubicBezTo>
                    <a:cubicBezTo>
                      <a:pt x="2186" y="21859"/>
                      <a:pt x="2319" y="21875"/>
                      <a:pt x="2457" y="21917"/>
                    </a:cubicBezTo>
                    <a:cubicBezTo>
                      <a:pt x="1880" y="22243"/>
                      <a:pt x="1404" y="22744"/>
                      <a:pt x="1053" y="23295"/>
                    </a:cubicBezTo>
                    <a:cubicBezTo>
                      <a:pt x="928" y="23446"/>
                      <a:pt x="828" y="23621"/>
                      <a:pt x="803" y="23797"/>
                    </a:cubicBezTo>
                    <a:cubicBezTo>
                      <a:pt x="803" y="23997"/>
                      <a:pt x="853" y="24223"/>
                      <a:pt x="1028" y="24298"/>
                    </a:cubicBezTo>
                    <a:cubicBezTo>
                      <a:pt x="1089" y="24333"/>
                      <a:pt x="1155" y="24346"/>
                      <a:pt x="1224" y="24346"/>
                    </a:cubicBezTo>
                    <a:cubicBezTo>
                      <a:pt x="1354" y="24346"/>
                      <a:pt x="1490" y="24297"/>
                      <a:pt x="1605" y="24248"/>
                    </a:cubicBezTo>
                    <a:cubicBezTo>
                      <a:pt x="2231" y="23997"/>
                      <a:pt x="2833" y="23696"/>
                      <a:pt x="3409" y="23346"/>
                    </a:cubicBezTo>
                    <a:lnTo>
                      <a:pt x="3409" y="23346"/>
                    </a:lnTo>
                    <a:cubicBezTo>
                      <a:pt x="2958" y="23897"/>
                      <a:pt x="2733" y="24574"/>
                      <a:pt x="2708" y="25275"/>
                    </a:cubicBezTo>
                    <a:cubicBezTo>
                      <a:pt x="2708" y="25501"/>
                      <a:pt x="2758" y="25752"/>
                      <a:pt x="2933" y="25877"/>
                    </a:cubicBezTo>
                    <a:cubicBezTo>
                      <a:pt x="3007" y="25928"/>
                      <a:pt x="3086" y="25950"/>
                      <a:pt x="3169" y="25950"/>
                    </a:cubicBezTo>
                    <a:cubicBezTo>
                      <a:pt x="3368" y="25950"/>
                      <a:pt x="3583" y="25826"/>
                      <a:pt x="3760" y="25702"/>
                    </a:cubicBezTo>
                    <a:cubicBezTo>
                      <a:pt x="4387" y="25225"/>
                      <a:pt x="4913" y="24624"/>
                      <a:pt x="5289" y="23947"/>
                    </a:cubicBezTo>
                    <a:lnTo>
                      <a:pt x="5289" y="23947"/>
                    </a:lnTo>
                    <a:cubicBezTo>
                      <a:pt x="5189" y="24624"/>
                      <a:pt x="5114" y="25326"/>
                      <a:pt x="5139" y="26027"/>
                    </a:cubicBezTo>
                    <a:cubicBezTo>
                      <a:pt x="5139" y="26278"/>
                      <a:pt x="5164" y="26554"/>
                      <a:pt x="5364" y="26704"/>
                    </a:cubicBezTo>
                    <a:cubicBezTo>
                      <a:pt x="5443" y="26760"/>
                      <a:pt x="5548" y="26786"/>
                      <a:pt x="5655" y="26786"/>
                    </a:cubicBezTo>
                    <a:cubicBezTo>
                      <a:pt x="5785" y="26786"/>
                      <a:pt x="5919" y="26748"/>
                      <a:pt x="6016" y="26679"/>
                    </a:cubicBezTo>
                    <a:cubicBezTo>
                      <a:pt x="6216" y="26529"/>
                      <a:pt x="6342" y="26328"/>
                      <a:pt x="6467" y="26128"/>
                    </a:cubicBezTo>
                    <a:cubicBezTo>
                      <a:pt x="6993" y="25275"/>
                      <a:pt x="7444" y="24398"/>
                      <a:pt x="7896" y="23521"/>
                    </a:cubicBezTo>
                    <a:cubicBezTo>
                      <a:pt x="8472" y="23571"/>
                      <a:pt x="8698" y="24148"/>
                      <a:pt x="9199" y="24273"/>
                    </a:cubicBezTo>
                    <a:cubicBezTo>
                      <a:pt x="9255" y="24287"/>
                      <a:pt x="9312" y="24294"/>
                      <a:pt x="9369" y="24294"/>
                    </a:cubicBezTo>
                    <a:cubicBezTo>
                      <a:pt x="9714" y="24294"/>
                      <a:pt x="10047" y="24045"/>
                      <a:pt x="10176" y="23722"/>
                    </a:cubicBezTo>
                    <a:cubicBezTo>
                      <a:pt x="10352" y="23321"/>
                      <a:pt x="10251" y="22894"/>
                      <a:pt x="10076" y="22519"/>
                    </a:cubicBezTo>
                    <a:cubicBezTo>
                      <a:pt x="9876" y="22143"/>
                      <a:pt x="9600" y="21842"/>
                      <a:pt x="9299" y="21541"/>
                    </a:cubicBezTo>
                    <a:cubicBezTo>
                      <a:pt x="10452" y="18082"/>
                      <a:pt x="13459" y="16228"/>
                      <a:pt x="16342" y="14799"/>
                    </a:cubicBezTo>
                    <a:cubicBezTo>
                      <a:pt x="22808" y="11541"/>
                      <a:pt x="25690" y="11040"/>
                      <a:pt x="24963" y="4072"/>
                    </a:cubicBezTo>
                    <a:cubicBezTo>
                      <a:pt x="24813" y="2418"/>
                      <a:pt x="23510" y="639"/>
                      <a:pt x="21931" y="163"/>
                    </a:cubicBezTo>
                    <a:cubicBezTo>
                      <a:pt x="21571" y="51"/>
                      <a:pt x="21201" y="1"/>
                      <a:pt x="20828" y="1"/>
                    </a:cubicBezTo>
                    <a:close/>
                  </a:path>
                </a:pathLst>
              </a:custGeom>
              <a:solidFill>
                <a:srgbClr val="FABC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" name="Google Shape;2023;p55">
              <a:extLst>
                <a:ext uri="{FF2B5EF4-FFF2-40B4-BE49-F238E27FC236}">
                  <a16:creationId xmlns:a16="http://schemas.microsoft.com/office/drawing/2014/main" id="{6D274E1F-DA7D-E91C-E695-5B97A18D9D8E}"/>
                </a:ext>
              </a:extLst>
            </p:cNvPr>
            <p:cNvSpPr/>
            <p:nvPr/>
          </p:nvSpPr>
          <p:spPr>
            <a:xfrm rot="10800000" flipH="1">
              <a:off x="6452440" y="2413022"/>
              <a:ext cx="18510" cy="16471"/>
            </a:xfrm>
            <a:custGeom>
              <a:avLst/>
              <a:gdLst/>
              <a:ahLst/>
              <a:cxnLst/>
              <a:rect l="l" t="t" r="r" b="b"/>
              <a:pathLst>
                <a:path w="1580" h="1406" extrusionOk="0">
                  <a:moveTo>
                    <a:pt x="784" y="0"/>
                  </a:moveTo>
                  <a:cubicBezTo>
                    <a:pt x="480" y="0"/>
                    <a:pt x="208" y="191"/>
                    <a:pt x="126" y="502"/>
                  </a:cubicBezTo>
                  <a:cubicBezTo>
                    <a:pt x="0" y="878"/>
                    <a:pt x="226" y="1279"/>
                    <a:pt x="602" y="1379"/>
                  </a:cubicBezTo>
                  <a:cubicBezTo>
                    <a:pt x="667" y="1397"/>
                    <a:pt x="732" y="1405"/>
                    <a:pt x="797" y="1405"/>
                  </a:cubicBezTo>
                  <a:cubicBezTo>
                    <a:pt x="1107" y="1405"/>
                    <a:pt x="1396" y="1214"/>
                    <a:pt x="1479" y="903"/>
                  </a:cubicBezTo>
                  <a:cubicBezTo>
                    <a:pt x="1579" y="527"/>
                    <a:pt x="1354" y="126"/>
                    <a:pt x="978" y="26"/>
                  </a:cubicBezTo>
                  <a:cubicBezTo>
                    <a:pt x="913" y="9"/>
                    <a:pt x="848" y="0"/>
                    <a:pt x="7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024;p55">
              <a:extLst>
                <a:ext uri="{FF2B5EF4-FFF2-40B4-BE49-F238E27FC236}">
                  <a16:creationId xmlns:a16="http://schemas.microsoft.com/office/drawing/2014/main" id="{C41FF108-5E3C-ABB6-5B27-A80D080F4230}"/>
                </a:ext>
              </a:extLst>
            </p:cNvPr>
            <p:cNvSpPr/>
            <p:nvPr/>
          </p:nvSpPr>
          <p:spPr>
            <a:xfrm rot="10800000" flipH="1">
              <a:off x="6123349" y="2445147"/>
              <a:ext cx="18510" cy="16577"/>
            </a:xfrm>
            <a:custGeom>
              <a:avLst/>
              <a:gdLst/>
              <a:ahLst/>
              <a:cxnLst/>
              <a:rect l="l" t="t" r="r" b="b"/>
              <a:pathLst>
                <a:path w="1580" h="1415" extrusionOk="0">
                  <a:moveTo>
                    <a:pt x="782" y="1"/>
                  </a:moveTo>
                  <a:cubicBezTo>
                    <a:pt x="472" y="1"/>
                    <a:pt x="183" y="192"/>
                    <a:pt x="100" y="502"/>
                  </a:cubicBezTo>
                  <a:cubicBezTo>
                    <a:pt x="0" y="878"/>
                    <a:pt x="201" y="1279"/>
                    <a:pt x="577" y="1380"/>
                  </a:cubicBezTo>
                  <a:cubicBezTo>
                    <a:pt x="648" y="1403"/>
                    <a:pt x="719" y="1414"/>
                    <a:pt x="790" y="1414"/>
                  </a:cubicBezTo>
                  <a:cubicBezTo>
                    <a:pt x="1093" y="1414"/>
                    <a:pt x="1372" y="1208"/>
                    <a:pt x="1454" y="903"/>
                  </a:cubicBezTo>
                  <a:cubicBezTo>
                    <a:pt x="1579" y="528"/>
                    <a:pt x="1354" y="127"/>
                    <a:pt x="978" y="26"/>
                  </a:cubicBezTo>
                  <a:cubicBezTo>
                    <a:pt x="913" y="9"/>
                    <a:pt x="847" y="1"/>
                    <a:pt x="7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4" name="Google Shape;2504;p62">
            <a:extLst>
              <a:ext uri="{FF2B5EF4-FFF2-40B4-BE49-F238E27FC236}">
                <a16:creationId xmlns:a16="http://schemas.microsoft.com/office/drawing/2014/main" id="{5F3F3188-708C-F6B7-361C-5DE7095B77A4}"/>
              </a:ext>
            </a:extLst>
          </p:cNvPr>
          <p:cNvSpPr txBox="1">
            <a:spLocks/>
          </p:cNvSpPr>
          <p:nvPr/>
        </p:nvSpPr>
        <p:spPr>
          <a:xfrm>
            <a:off x="748083" y="4768372"/>
            <a:ext cx="1719477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dirty="0" err="1"/>
              <a:t>Dumitrescu</a:t>
            </a:r>
            <a:r>
              <a:rPr lang="en-US" dirty="0"/>
              <a:t> Diana</a:t>
            </a:r>
          </a:p>
        </p:txBody>
      </p:sp>
      <p:sp>
        <p:nvSpPr>
          <p:cNvPr id="1485" name="Google Shape;2504;p62">
            <a:extLst>
              <a:ext uri="{FF2B5EF4-FFF2-40B4-BE49-F238E27FC236}">
                <a16:creationId xmlns:a16="http://schemas.microsoft.com/office/drawing/2014/main" id="{F6619924-FD12-4271-A55A-502409878EE2}"/>
              </a:ext>
            </a:extLst>
          </p:cNvPr>
          <p:cNvSpPr txBox="1">
            <a:spLocks/>
          </p:cNvSpPr>
          <p:nvPr/>
        </p:nvSpPr>
        <p:spPr>
          <a:xfrm>
            <a:off x="6349302" y="4759973"/>
            <a:ext cx="2268384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dirty="0"/>
              <a:t>Pitaru Alexandra-Elena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Google Shape;1972;p53"/>
          <p:cNvSpPr txBox="1">
            <a:spLocks noGrp="1"/>
          </p:cNvSpPr>
          <p:nvPr>
            <p:ph type="title"/>
          </p:nvPr>
        </p:nvSpPr>
        <p:spPr>
          <a:xfrm>
            <a:off x="2126348" y="1452925"/>
            <a:ext cx="4891304" cy="13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Thank you!</a:t>
            </a:r>
            <a:endParaRPr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description</a:t>
            </a:r>
            <a:endParaRPr dirty="0"/>
          </a:p>
        </p:txBody>
      </p:sp>
      <p:sp>
        <p:nvSpPr>
          <p:cNvPr id="1589" name="Google Shape;1589;p4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800" dirty="0"/>
              <a:t>Introducing our innovative Arduino-based Smart Baby Care System designed to provide an extra layer of care and convenience for both infants and parents.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800" dirty="0"/>
              <a:t>This intelligent system integrates various sensors and automation mechanisms to monitor the baby's environment, ensuring optimal comfort and safety.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800" dirty="0"/>
              <a:t>Our system offers crucial assistance for mothers and fathers who may be new to parenting or feel less confident in their caregiving skills.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599" name="Google Shape;1599;p48"/>
          <p:cNvSpPr txBox="1">
            <a:spLocks noGrp="1"/>
          </p:cNvSpPr>
          <p:nvPr>
            <p:ph type="title" idx="2"/>
          </p:nvPr>
        </p:nvSpPr>
        <p:spPr>
          <a:xfrm>
            <a:off x="1690852" y="1236261"/>
            <a:ext cx="6510613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Temperature and Humidity Monitoring:</a:t>
            </a:r>
          </a:p>
        </p:txBody>
      </p:sp>
      <p:sp>
        <p:nvSpPr>
          <p:cNvPr id="1594" name="Google Shape;1594;p48"/>
          <p:cNvSpPr txBox="1">
            <a:spLocks noGrp="1"/>
          </p:cNvSpPr>
          <p:nvPr>
            <p:ph type="title" idx="3"/>
          </p:nvPr>
        </p:nvSpPr>
        <p:spPr>
          <a:xfrm>
            <a:off x="900919" y="497867"/>
            <a:ext cx="3002865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Key features:</a:t>
            </a:r>
            <a:endParaRPr sz="3200" dirty="0"/>
          </a:p>
        </p:txBody>
      </p:sp>
      <p:sp>
        <p:nvSpPr>
          <p:cNvPr id="1602" name="Google Shape;1602;p48"/>
          <p:cNvSpPr txBox="1">
            <a:spLocks noGrp="1"/>
          </p:cNvSpPr>
          <p:nvPr>
            <p:ph type="subTitle" idx="1"/>
          </p:nvPr>
        </p:nvSpPr>
        <p:spPr>
          <a:xfrm>
            <a:off x="1559644" y="1767266"/>
            <a:ext cx="5900678" cy="14115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 system employs precision sensors to continuously monitor the temperature and humidity levels in the baby's room.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If the temperature extends the predefined interval, a warning alert is triggered to notify parents, prompting them to take necessary actions to ensure the baby's comfort and well-being.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  <p:grpSp>
        <p:nvGrpSpPr>
          <p:cNvPr id="1607" name="Google Shape;1607;p48"/>
          <p:cNvGrpSpPr/>
          <p:nvPr/>
        </p:nvGrpSpPr>
        <p:grpSpPr>
          <a:xfrm>
            <a:off x="1364566" y="4132193"/>
            <a:ext cx="887785" cy="867235"/>
            <a:chOff x="551462" y="3341705"/>
            <a:chExt cx="1700889" cy="1657724"/>
          </a:xfrm>
        </p:grpSpPr>
        <p:sp>
          <p:nvSpPr>
            <p:cNvPr id="1608" name="Google Shape;1608;p48"/>
            <p:cNvSpPr/>
            <p:nvPr/>
          </p:nvSpPr>
          <p:spPr>
            <a:xfrm flipH="1">
              <a:off x="625593" y="4882928"/>
              <a:ext cx="1626758" cy="116501"/>
            </a:xfrm>
            <a:custGeom>
              <a:avLst/>
              <a:gdLst/>
              <a:ahLst/>
              <a:cxnLst/>
              <a:rect l="l" t="t" r="r" b="b"/>
              <a:pathLst>
                <a:path w="74914" h="5365" extrusionOk="0">
                  <a:moveTo>
                    <a:pt x="37469" y="1"/>
                  </a:moveTo>
                  <a:cubicBezTo>
                    <a:pt x="16793" y="1"/>
                    <a:pt x="1" y="1204"/>
                    <a:pt x="1" y="2682"/>
                  </a:cubicBezTo>
                  <a:cubicBezTo>
                    <a:pt x="1" y="4161"/>
                    <a:pt x="16793" y="5364"/>
                    <a:pt x="37469" y="5364"/>
                  </a:cubicBezTo>
                  <a:cubicBezTo>
                    <a:pt x="58146" y="5364"/>
                    <a:pt x="74913" y="4161"/>
                    <a:pt x="74913" y="2682"/>
                  </a:cubicBezTo>
                  <a:cubicBezTo>
                    <a:pt x="74913" y="1204"/>
                    <a:pt x="58146" y="1"/>
                    <a:pt x="37469" y="1"/>
                  </a:cubicBezTo>
                  <a:close/>
                </a:path>
              </a:pathLst>
            </a:custGeom>
            <a:solidFill>
              <a:srgbClr val="A1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9" name="Google Shape;1609;p48"/>
            <p:cNvGrpSpPr/>
            <p:nvPr/>
          </p:nvGrpSpPr>
          <p:grpSpPr>
            <a:xfrm>
              <a:off x="551462" y="3341705"/>
              <a:ext cx="1415018" cy="1619601"/>
              <a:chOff x="1747000" y="618050"/>
              <a:chExt cx="1699925" cy="1945700"/>
            </a:xfrm>
          </p:grpSpPr>
          <p:sp>
            <p:nvSpPr>
              <p:cNvPr id="1610" name="Google Shape;1610;p48"/>
              <p:cNvSpPr/>
              <p:nvPr/>
            </p:nvSpPr>
            <p:spPr>
              <a:xfrm>
                <a:off x="2105400" y="1726850"/>
                <a:ext cx="278225" cy="359675"/>
              </a:xfrm>
              <a:custGeom>
                <a:avLst/>
                <a:gdLst/>
                <a:ahLst/>
                <a:cxnLst/>
                <a:rect l="l" t="t" r="r" b="b"/>
                <a:pathLst>
                  <a:path w="11129" h="14387" extrusionOk="0">
                    <a:moveTo>
                      <a:pt x="7068" y="0"/>
                    </a:moveTo>
                    <a:cubicBezTo>
                      <a:pt x="7068" y="0"/>
                      <a:pt x="352" y="5740"/>
                      <a:pt x="1" y="14386"/>
                    </a:cubicBezTo>
                    <a:lnTo>
                      <a:pt x="9825" y="9975"/>
                    </a:lnTo>
                    <a:lnTo>
                      <a:pt x="11129" y="426"/>
                    </a:lnTo>
                    <a:lnTo>
                      <a:pt x="7068" y="0"/>
                    </a:lnTo>
                    <a:close/>
                  </a:path>
                </a:pathLst>
              </a:custGeom>
              <a:solidFill>
                <a:srgbClr val="D675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8"/>
              <p:cNvSpPr/>
              <p:nvPr/>
            </p:nvSpPr>
            <p:spPr>
              <a:xfrm>
                <a:off x="2738250" y="1516750"/>
                <a:ext cx="446750" cy="208250"/>
              </a:xfrm>
              <a:custGeom>
                <a:avLst/>
                <a:gdLst/>
                <a:ahLst/>
                <a:cxnLst/>
                <a:rect l="l" t="t" r="r" b="b"/>
                <a:pathLst>
                  <a:path w="17870" h="8330" extrusionOk="0">
                    <a:moveTo>
                      <a:pt x="2793" y="1"/>
                    </a:moveTo>
                    <a:cubicBezTo>
                      <a:pt x="2400" y="1"/>
                      <a:pt x="2181" y="8"/>
                      <a:pt x="2181" y="8"/>
                    </a:cubicBezTo>
                    <a:lnTo>
                      <a:pt x="0" y="3467"/>
                    </a:lnTo>
                    <a:lnTo>
                      <a:pt x="8321" y="8329"/>
                    </a:lnTo>
                    <a:lnTo>
                      <a:pt x="17870" y="3743"/>
                    </a:lnTo>
                    <a:cubicBezTo>
                      <a:pt x="13207" y="256"/>
                      <a:pt x="5076" y="1"/>
                      <a:pt x="2793" y="1"/>
                    </a:cubicBezTo>
                    <a:close/>
                  </a:path>
                </a:pathLst>
              </a:custGeom>
              <a:solidFill>
                <a:srgbClr val="D675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8"/>
              <p:cNvSpPr/>
              <p:nvPr/>
            </p:nvSpPr>
            <p:spPr>
              <a:xfrm>
                <a:off x="2297750" y="1509425"/>
                <a:ext cx="846525" cy="890475"/>
              </a:xfrm>
              <a:custGeom>
                <a:avLst/>
                <a:gdLst/>
                <a:ahLst/>
                <a:cxnLst/>
                <a:rect l="l" t="t" r="r" b="b"/>
                <a:pathLst>
                  <a:path w="33861" h="35619" extrusionOk="0">
                    <a:moveTo>
                      <a:pt x="17520" y="0"/>
                    </a:moveTo>
                    <a:cubicBezTo>
                      <a:pt x="11480" y="1103"/>
                      <a:pt x="5440" y="4186"/>
                      <a:pt x="1" y="8046"/>
                    </a:cubicBezTo>
                    <a:cubicBezTo>
                      <a:pt x="76" y="9048"/>
                      <a:pt x="151" y="10076"/>
                      <a:pt x="277" y="11103"/>
                    </a:cubicBezTo>
                    <a:cubicBezTo>
                      <a:pt x="703" y="14637"/>
                      <a:pt x="1480" y="18171"/>
                      <a:pt x="2557" y="21605"/>
                    </a:cubicBezTo>
                    <a:cubicBezTo>
                      <a:pt x="3409" y="24211"/>
                      <a:pt x="4412" y="26793"/>
                      <a:pt x="5590" y="29274"/>
                    </a:cubicBezTo>
                    <a:cubicBezTo>
                      <a:pt x="7754" y="33855"/>
                      <a:pt x="12258" y="35618"/>
                      <a:pt x="16761" y="35618"/>
                    </a:cubicBezTo>
                    <a:cubicBezTo>
                      <a:pt x="19402" y="35618"/>
                      <a:pt x="22043" y="35011"/>
                      <a:pt x="24212" y="34011"/>
                    </a:cubicBezTo>
                    <a:cubicBezTo>
                      <a:pt x="30076" y="31304"/>
                      <a:pt x="33861" y="24813"/>
                      <a:pt x="33234" y="18497"/>
                    </a:cubicBezTo>
                    <a:cubicBezTo>
                      <a:pt x="33009" y="17995"/>
                      <a:pt x="32783" y="17519"/>
                      <a:pt x="32532" y="17043"/>
                    </a:cubicBezTo>
                    <a:cubicBezTo>
                      <a:pt x="29851" y="11755"/>
                      <a:pt x="26066" y="6993"/>
                      <a:pt x="21530" y="3108"/>
                    </a:cubicBezTo>
                    <a:cubicBezTo>
                      <a:pt x="20252" y="2005"/>
                      <a:pt x="18923" y="978"/>
                      <a:pt x="175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48"/>
              <p:cNvSpPr/>
              <p:nvPr/>
            </p:nvSpPr>
            <p:spPr>
              <a:xfrm>
                <a:off x="2297750" y="1509425"/>
                <a:ext cx="538250" cy="278525"/>
              </a:xfrm>
              <a:custGeom>
                <a:avLst/>
                <a:gdLst/>
                <a:ahLst/>
                <a:cxnLst/>
                <a:rect l="l" t="t" r="r" b="b"/>
                <a:pathLst>
                  <a:path w="21530" h="11141" extrusionOk="0">
                    <a:moveTo>
                      <a:pt x="17520" y="0"/>
                    </a:moveTo>
                    <a:cubicBezTo>
                      <a:pt x="11480" y="1103"/>
                      <a:pt x="5440" y="4186"/>
                      <a:pt x="1" y="8046"/>
                    </a:cubicBezTo>
                    <a:cubicBezTo>
                      <a:pt x="76" y="9048"/>
                      <a:pt x="151" y="10076"/>
                      <a:pt x="277" y="11103"/>
                    </a:cubicBezTo>
                    <a:cubicBezTo>
                      <a:pt x="1067" y="11126"/>
                      <a:pt x="1859" y="11140"/>
                      <a:pt x="2650" y="11140"/>
                    </a:cubicBezTo>
                    <a:cubicBezTo>
                      <a:pt x="6268" y="11140"/>
                      <a:pt x="9861" y="10838"/>
                      <a:pt x="13234" y="9625"/>
                    </a:cubicBezTo>
                    <a:cubicBezTo>
                      <a:pt x="16593" y="8422"/>
                      <a:pt x="19725" y="6116"/>
                      <a:pt x="21530" y="3108"/>
                    </a:cubicBezTo>
                    <a:cubicBezTo>
                      <a:pt x="20252" y="2005"/>
                      <a:pt x="18898" y="978"/>
                      <a:pt x="175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48"/>
              <p:cNvSpPr/>
              <p:nvPr/>
            </p:nvSpPr>
            <p:spPr>
              <a:xfrm>
                <a:off x="2361675" y="1935500"/>
                <a:ext cx="782600" cy="464400"/>
              </a:xfrm>
              <a:custGeom>
                <a:avLst/>
                <a:gdLst/>
                <a:ahLst/>
                <a:cxnLst/>
                <a:rect l="l" t="t" r="r" b="b"/>
                <a:pathLst>
                  <a:path w="31304" h="18576" extrusionOk="0">
                    <a:moveTo>
                      <a:pt x="29975" y="0"/>
                    </a:moveTo>
                    <a:cubicBezTo>
                      <a:pt x="29023" y="4186"/>
                      <a:pt x="26141" y="7970"/>
                      <a:pt x="22331" y="10000"/>
                    </a:cubicBezTo>
                    <a:cubicBezTo>
                      <a:pt x="19970" y="11244"/>
                      <a:pt x="17322" y="11837"/>
                      <a:pt x="14664" y="11837"/>
                    </a:cubicBezTo>
                    <a:cubicBezTo>
                      <a:pt x="11539" y="11837"/>
                      <a:pt x="8398" y="11018"/>
                      <a:pt x="5690" y="9474"/>
                    </a:cubicBezTo>
                    <a:cubicBezTo>
                      <a:pt x="3484" y="8221"/>
                      <a:pt x="1579" y="6541"/>
                      <a:pt x="0" y="4562"/>
                    </a:cubicBezTo>
                    <a:lnTo>
                      <a:pt x="0" y="4562"/>
                    </a:lnTo>
                    <a:cubicBezTo>
                      <a:pt x="852" y="7168"/>
                      <a:pt x="1855" y="9750"/>
                      <a:pt x="3033" y="12231"/>
                    </a:cubicBezTo>
                    <a:cubicBezTo>
                      <a:pt x="5197" y="16812"/>
                      <a:pt x="9701" y="18575"/>
                      <a:pt x="14204" y="18575"/>
                    </a:cubicBezTo>
                    <a:cubicBezTo>
                      <a:pt x="16845" y="18575"/>
                      <a:pt x="19486" y="17968"/>
                      <a:pt x="21655" y="16968"/>
                    </a:cubicBezTo>
                    <a:cubicBezTo>
                      <a:pt x="27519" y="14261"/>
                      <a:pt x="31304" y="7770"/>
                      <a:pt x="30677" y="1454"/>
                    </a:cubicBezTo>
                    <a:cubicBezTo>
                      <a:pt x="30452" y="952"/>
                      <a:pt x="30226" y="476"/>
                      <a:pt x="299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8"/>
              <p:cNvSpPr/>
              <p:nvPr/>
            </p:nvSpPr>
            <p:spPr>
              <a:xfrm>
                <a:off x="2460050" y="1567700"/>
                <a:ext cx="224950" cy="171925"/>
              </a:xfrm>
              <a:custGeom>
                <a:avLst/>
                <a:gdLst/>
                <a:ahLst/>
                <a:cxnLst/>
                <a:rect l="l" t="t" r="r" b="b"/>
                <a:pathLst>
                  <a:path w="8998" h="6877" extrusionOk="0">
                    <a:moveTo>
                      <a:pt x="8747" y="0"/>
                    </a:moveTo>
                    <a:cubicBezTo>
                      <a:pt x="5940" y="2055"/>
                      <a:pt x="2782" y="3684"/>
                      <a:pt x="0" y="5063"/>
                    </a:cubicBezTo>
                    <a:cubicBezTo>
                      <a:pt x="1153" y="5790"/>
                      <a:pt x="2381" y="6492"/>
                      <a:pt x="3735" y="6767"/>
                    </a:cubicBezTo>
                    <a:cubicBezTo>
                      <a:pt x="4080" y="6839"/>
                      <a:pt x="4438" y="6877"/>
                      <a:pt x="4798" y="6877"/>
                    </a:cubicBezTo>
                    <a:cubicBezTo>
                      <a:pt x="5822" y="6877"/>
                      <a:pt x="6852" y="6570"/>
                      <a:pt x="7594" y="5865"/>
                    </a:cubicBezTo>
                    <a:cubicBezTo>
                      <a:pt x="8346" y="5163"/>
                      <a:pt x="8747" y="4136"/>
                      <a:pt x="8872" y="3108"/>
                    </a:cubicBezTo>
                    <a:cubicBezTo>
                      <a:pt x="8998" y="2080"/>
                      <a:pt x="8872" y="1028"/>
                      <a:pt x="8747" y="0"/>
                    </a:cubicBezTo>
                    <a:close/>
                  </a:path>
                </a:pathLst>
              </a:custGeom>
              <a:solidFill>
                <a:srgbClr val="D675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8"/>
              <p:cNvSpPr/>
              <p:nvPr/>
            </p:nvSpPr>
            <p:spPr>
              <a:xfrm>
                <a:off x="2771450" y="1161125"/>
                <a:ext cx="261300" cy="248025"/>
              </a:xfrm>
              <a:custGeom>
                <a:avLst/>
                <a:gdLst/>
                <a:ahLst/>
                <a:cxnLst/>
                <a:rect l="l" t="t" r="r" b="b"/>
                <a:pathLst>
                  <a:path w="10452" h="9921" extrusionOk="0">
                    <a:moveTo>
                      <a:pt x="6826" y="0"/>
                    </a:moveTo>
                    <a:cubicBezTo>
                      <a:pt x="5319" y="0"/>
                      <a:pt x="3563" y="886"/>
                      <a:pt x="2256" y="2479"/>
                    </a:cubicBezTo>
                    <a:cubicBezTo>
                      <a:pt x="276" y="4835"/>
                      <a:pt x="0" y="7867"/>
                      <a:pt x="1655" y="9246"/>
                    </a:cubicBezTo>
                    <a:cubicBezTo>
                      <a:pt x="2195" y="9703"/>
                      <a:pt x="2882" y="9921"/>
                      <a:pt x="3631" y="9921"/>
                    </a:cubicBezTo>
                    <a:cubicBezTo>
                      <a:pt x="5139" y="9921"/>
                      <a:pt x="6898" y="9040"/>
                      <a:pt x="8221" y="7466"/>
                    </a:cubicBezTo>
                    <a:cubicBezTo>
                      <a:pt x="10201" y="5085"/>
                      <a:pt x="10452" y="2053"/>
                      <a:pt x="8797" y="674"/>
                    </a:cubicBezTo>
                    <a:cubicBezTo>
                      <a:pt x="8258" y="218"/>
                      <a:pt x="7573" y="0"/>
                      <a:pt x="6826" y="0"/>
                    </a:cubicBezTo>
                    <a:close/>
                  </a:path>
                </a:pathLst>
              </a:custGeom>
              <a:solidFill>
                <a:srgbClr val="D675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48"/>
              <p:cNvSpPr/>
              <p:nvPr/>
            </p:nvSpPr>
            <p:spPr>
              <a:xfrm>
                <a:off x="1815925" y="729075"/>
                <a:ext cx="1110925" cy="1003950"/>
              </a:xfrm>
              <a:custGeom>
                <a:avLst/>
                <a:gdLst/>
                <a:ahLst/>
                <a:cxnLst/>
                <a:rect l="l" t="t" r="r" b="b"/>
                <a:pathLst>
                  <a:path w="44437" h="40158" extrusionOk="0">
                    <a:moveTo>
                      <a:pt x="22006" y="1"/>
                    </a:moveTo>
                    <a:cubicBezTo>
                      <a:pt x="19744" y="1"/>
                      <a:pt x="17483" y="357"/>
                      <a:pt x="15339" y="1089"/>
                    </a:cubicBezTo>
                    <a:cubicBezTo>
                      <a:pt x="8948" y="3269"/>
                      <a:pt x="3735" y="8683"/>
                      <a:pt x="1880" y="15174"/>
                    </a:cubicBezTo>
                    <a:cubicBezTo>
                      <a:pt x="1" y="21665"/>
                      <a:pt x="1504" y="29034"/>
                      <a:pt x="5765" y="34297"/>
                    </a:cubicBezTo>
                    <a:cubicBezTo>
                      <a:pt x="7645" y="36628"/>
                      <a:pt x="10126" y="38382"/>
                      <a:pt x="12883" y="39209"/>
                    </a:cubicBezTo>
                    <a:cubicBezTo>
                      <a:pt x="15218" y="39846"/>
                      <a:pt x="17671" y="40158"/>
                      <a:pt x="20157" y="40158"/>
                    </a:cubicBezTo>
                    <a:cubicBezTo>
                      <a:pt x="26766" y="40158"/>
                      <a:pt x="33602" y="37956"/>
                      <a:pt x="39048" y="33821"/>
                    </a:cubicBezTo>
                    <a:cubicBezTo>
                      <a:pt x="40753" y="32543"/>
                      <a:pt x="42382" y="31014"/>
                      <a:pt x="43309" y="29084"/>
                    </a:cubicBezTo>
                    <a:cubicBezTo>
                      <a:pt x="44262" y="27129"/>
                      <a:pt x="44437" y="24723"/>
                      <a:pt x="43309" y="22894"/>
                    </a:cubicBezTo>
                    <a:cubicBezTo>
                      <a:pt x="40828" y="18683"/>
                      <a:pt x="41354" y="13645"/>
                      <a:pt x="39349" y="9510"/>
                    </a:cubicBezTo>
                    <a:cubicBezTo>
                      <a:pt x="38272" y="7305"/>
                      <a:pt x="36542" y="5500"/>
                      <a:pt x="34587" y="4046"/>
                    </a:cubicBezTo>
                    <a:cubicBezTo>
                      <a:pt x="30974" y="1398"/>
                      <a:pt x="26486" y="1"/>
                      <a:pt x="22006" y="1"/>
                    </a:cubicBezTo>
                    <a:close/>
                  </a:path>
                </a:pathLst>
              </a:custGeom>
              <a:solidFill>
                <a:srgbClr val="DB8F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48"/>
              <p:cNvSpPr/>
              <p:nvPr/>
            </p:nvSpPr>
            <p:spPr>
              <a:xfrm>
                <a:off x="1747000" y="618050"/>
                <a:ext cx="1191775" cy="1006100"/>
              </a:xfrm>
              <a:custGeom>
                <a:avLst/>
                <a:gdLst/>
                <a:ahLst/>
                <a:cxnLst/>
                <a:rect l="l" t="t" r="r" b="b"/>
                <a:pathLst>
                  <a:path w="47671" h="40244" extrusionOk="0">
                    <a:moveTo>
                      <a:pt x="22738" y="1"/>
                    </a:moveTo>
                    <a:cubicBezTo>
                      <a:pt x="22409" y="1"/>
                      <a:pt x="22081" y="23"/>
                      <a:pt x="21755" y="66"/>
                    </a:cubicBezTo>
                    <a:cubicBezTo>
                      <a:pt x="19500" y="392"/>
                      <a:pt x="17419" y="1720"/>
                      <a:pt x="16166" y="3625"/>
                    </a:cubicBezTo>
                    <a:cubicBezTo>
                      <a:pt x="15314" y="3386"/>
                      <a:pt x="14478" y="3269"/>
                      <a:pt x="13681" y="3269"/>
                    </a:cubicBezTo>
                    <a:cubicBezTo>
                      <a:pt x="12135" y="3269"/>
                      <a:pt x="10733" y="3709"/>
                      <a:pt x="9625" y="4552"/>
                    </a:cubicBezTo>
                    <a:cubicBezTo>
                      <a:pt x="7921" y="5806"/>
                      <a:pt x="6943" y="7961"/>
                      <a:pt x="7068" y="10066"/>
                    </a:cubicBezTo>
                    <a:cubicBezTo>
                      <a:pt x="4963" y="10392"/>
                      <a:pt x="3184" y="11771"/>
                      <a:pt x="2382" y="13600"/>
                    </a:cubicBezTo>
                    <a:cubicBezTo>
                      <a:pt x="2181" y="14076"/>
                      <a:pt x="2056" y="14553"/>
                      <a:pt x="1981" y="15054"/>
                    </a:cubicBezTo>
                    <a:cubicBezTo>
                      <a:pt x="1730" y="16532"/>
                      <a:pt x="2056" y="18111"/>
                      <a:pt x="2883" y="19365"/>
                    </a:cubicBezTo>
                    <a:cubicBezTo>
                      <a:pt x="1129" y="20392"/>
                      <a:pt x="126" y="22247"/>
                      <a:pt x="76" y="24152"/>
                    </a:cubicBezTo>
                    <a:cubicBezTo>
                      <a:pt x="1" y="26081"/>
                      <a:pt x="903" y="27986"/>
                      <a:pt x="2382" y="29189"/>
                    </a:cubicBezTo>
                    <a:cubicBezTo>
                      <a:pt x="903" y="31470"/>
                      <a:pt x="878" y="34302"/>
                      <a:pt x="2081" y="36533"/>
                    </a:cubicBezTo>
                    <a:cubicBezTo>
                      <a:pt x="3289" y="38728"/>
                      <a:pt x="5614" y="40243"/>
                      <a:pt x="8387" y="40243"/>
                    </a:cubicBezTo>
                    <a:cubicBezTo>
                      <a:pt x="8432" y="40243"/>
                      <a:pt x="8477" y="40243"/>
                      <a:pt x="8522" y="40242"/>
                    </a:cubicBezTo>
                    <a:cubicBezTo>
                      <a:pt x="9575" y="40192"/>
                      <a:pt x="10627" y="39941"/>
                      <a:pt x="11505" y="39415"/>
                    </a:cubicBezTo>
                    <a:cubicBezTo>
                      <a:pt x="10953" y="33575"/>
                      <a:pt x="9901" y="27786"/>
                      <a:pt x="8547" y="22272"/>
                    </a:cubicBezTo>
                    <a:cubicBezTo>
                      <a:pt x="10126" y="20818"/>
                      <a:pt x="11254" y="18838"/>
                      <a:pt x="11906" y="16658"/>
                    </a:cubicBezTo>
                    <a:cubicBezTo>
                      <a:pt x="12272" y="16686"/>
                      <a:pt x="12640" y="16701"/>
                      <a:pt x="13009" y="16701"/>
                    </a:cubicBezTo>
                    <a:cubicBezTo>
                      <a:pt x="14282" y="16701"/>
                      <a:pt x="15557" y="16517"/>
                      <a:pt x="16743" y="16031"/>
                    </a:cubicBezTo>
                    <a:cubicBezTo>
                      <a:pt x="18246" y="15430"/>
                      <a:pt x="19600" y="14302"/>
                      <a:pt x="20176" y="12974"/>
                    </a:cubicBezTo>
                    <a:cubicBezTo>
                      <a:pt x="20794" y="13136"/>
                      <a:pt x="21428" y="13216"/>
                      <a:pt x="22062" y="13216"/>
                    </a:cubicBezTo>
                    <a:cubicBezTo>
                      <a:pt x="24261" y="13216"/>
                      <a:pt x="26451" y="12257"/>
                      <a:pt x="27871" y="10467"/>
                    </a:cubicBezTo>
                    <a:cubicBezTo>
                      <a:pt x="28873" y="11019"/>
                      <a:pt x="29600" y="11996"/>
                      <a:pt x="29876" y="13099"/>
                    </a:cubicBezTo>
                    <a:cubicBezTo>
                      <a:pt x="30126" y="14202"/>
                      <a:pt x="29901" y="15430"/>
                      <a:pt x="29274" y="16357"/>
                    </a:cubicBezTo>
                    <a:cubicBezTo>
                      <a:pt x="30402" y="15630"/>
                      <a:pt x="31229" y="14427"/>
                      <a:pt x="31505" y="13099"/>
                    </a:cubicBezTo>
                    <a:cubicBezTo>
                      <a:pt x="31780" y="11771"/>
                      <a:pt x="31480" y="10342"/>
                      <a:pt x="30953" y="9339"/>
                    </a:cubicBezTo>
                    <a:lnTo>
                      <a:pt x="30953" y="9339"/>
                    </a:lnTo>
                    <a:cubicBezTo>
                      <a:pt x="31464" y="9422"/>
                      <a:pt x="31986" y="9456"/>
                      <a:pt x="32514" y="9456"/>
                    </a:cubicBezTo>
                    <a:cubicBezTo>
                      <a:pt x="33592" y="9456"/>
                      <a:pt x="34697" y="9315"/>
                      <a:pt x="35790" y="9164"/>
                    </a:cubicBezTo>
                    <a:cubicBezTo>
                      <a:pt x="38873" y="11094"/>
                      <a:pt x="41279" y="14101"/>
                      <a:pt x="42457" y="17560"/>
                    </a:cubicBezTo>
                    <a:cubicBezTo>
                      <a:pt x="43435" y="20392"/>
                      <a:pt x="43660" y="23700"/>
                      <a:pt x="45440" y="26106"/>
                    </a:cubicBezTo>
                    <a:cubicBezTo>
                      <a:pt x="45314" y="25029"/>
                      <a:pt x="45465" y="24076"/>
                      <a:pt x="45665" y="23700"/>
                    </a:cubicBezTo>
                    <a:cubicBezTo>
                      <a:pt x="47319" y="20718"/>
                      <a:pt x="47670" y="14603"/>
                      <a:pt x="43585" y="12949"/>
                    </a:cubicBezTo>
                    <a:cubicBezTo>
                      <a:pt x="43886" y="12172"/>
                      <a:pt x="44036" y="11370"/>
                      <a:pt x="43986" y="10593"/>
                    </a:cubicBezTo>
                    <a:cubicBezTo>
                      <a:pt x="43911" y="9440"/>
                      <a:pt x="43485" y="8362"/>
                      <a:pt x="42733" y="7585"/>
                    </a:cubicBezTo>
                    <a:cubicBezTo>
                      <a:pt x="41872" y="6691"/>
                      <a:pt x="40637" y="6206"/>
                      <a:pt x="39402" y="6206"/>
                    </a:cubicBezTo>
                    <a:cubicBezTo>
                      <a:pt x="38802" y="6206"/>
                      <a:pt x="38202" y="6320"/>
                      <a:pt x="37645" y="6558"/>
                    </a:cubicBezTo>
                    <a:cubicBezTo>
                      <a:pt x="37695" y="4277"/>
                      <a:pt x="36317" y="2297"/>
                      <a:pt x="34387" y="1495"/>
                    </a:cubicBezTo>
                    <a:cubicBezTo>
                      <a:pt x="33713" y="1206"/>
                      <a:pt x="32984" y="1067"/>
                      <a:pt x="32254" y="1067"/>
                    </a:cubicBezTo>
                    <a:cubicBezTo>
                      <a:pt x="30892" y="1067"/>
                      <a:pt x="29525" y="1550"/>
                      <a:pt x="28497" y="2447"/>
                    </a:cubicBezTo>
                    <a:cubicBezTo>
                      <a:pt x="26696" y="774"/>
                      <a:pt x="24692" y="1"/>
                      <a:pt x="22738" y="1"/>
                    </a:cubicBezTo>
                    <a:close/>
                  </a:path>
                </a:pathLst>
              </a:custGeom>
              <a:solidFill>
                <a:srgbClr val="4522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48"/>
              <p:cNvSpPr/>
              <p:nvPr/>
            </p:nvSpPr>
            <p:spPr>
              <a:xfrm>
                <a:off x="1796500" y="618050"/>
                <a:ext cx="1050150" cy="376350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5054" extrusionOk="0">
                    <a:moveTo>
                      <a:pt x="20758" y="1"/>
                    </a:moveTo>
                    <a:cubicBezTo>
                      <a:pt x="20429" y="1"/>
                      <a:pt x="20101" y="23"/>
                      <a:pt x="19775" y="66"/>
                    </a:cubicBezTo>
                    <a:cubicBezTo>
                      <a:pt x="17520" y="392"/>
                      <a:pt x="15439" y="1720"/>
                      <a:pt x="14186" y="3625"/>
                    </a:cubicBezTo>
                    <a:cubicBezTo>
                      <a:pt x="13334" y="3386"/>
                      <a:pt x="12498" y="3269"/>
                      <a:pt x="11701" y="3269"/>
                    </a:cubicBezTo>
                    <a:cubicBezTo>
                      <a:pt x="10155" y="3269"/>
                      <a:pt x="8753" y="3709"/>
                      <a:pt x="7645" y="4552"/>
                    </a:cubicBezTo>
                    <a:cubicBezTo>
                      <a:pt x="5941" y="5806"/>
                      <a:pt x="4963" y="7961"/>
                      <a:pt x="5088" y="10066"/>
                    </a:cubicBezTo>
                    <a:cubicBezTo>
                      <a:pt x="2983" y="10392"/>
                      <a:pt x="1204" y="11771"/>
                      <a:pt x="402" y="13600"/>
                    </a:cubicBezTo>
                    <a:cubicBezTo>
                      <a:pt x="201" y="14076"/>
                      <a:pt x="76" y="14553"/>
                      <a:pt x="1" y="15054"/>
                    </a:cubicBezTo>
                    <a:cubicBezTo>
                      <a:pt x="1454" y="13074"/>
                      <a:pt x="3835" y="11746"/>
                      <a:pt x="6492" y="11746"/>
                    </a:cubicBezTo>
                    <a:cubicBezTo>
                      <a:pt x="6768" y="9690"/>
                      <a:pt x="7996" y="7786"/>
                      <a:pt x="9775" y="6708"/>
                    </a:cubicBezTo>
                    <a:cubicBezTo>
                      <a:pt x="10864" y="6064"/>
                      <a:pt x="12142" y="5738"/>
                      <a:pt x="13440" y="5738"/>
                    </a:cubicBezTo>
                    <a:cubicBezTo>
                      <a:pt x="14262" y="5738"/>
                      <a:pt x="15093" y="5869"/>
                      <a:pt x="15891" y="6131"/>
                    </a:cubicBezTo>
                    <a:cubicBezTo>
                      <a:pt x="17219" y="4628"/>
                      <a:pt x="19149" y="3700"/>
                      <a:pt x="21154" y="3575"/>
                    </a:cubicBezTo>
                    <a:cubicBezTo>
                      <a:pt x="21307" y="3565"/>
                      <a:pt x="21460" y="3560"/>
                      <a:pt x="21614" y="3560"/>
                    </a:cubicBezTo>
                    <a:cubicBezTo>
                      <a:pt x="23447" y="3560"/>
                      <a:pt x="25307" y="4256"/>
                      <a:pt x="27018" y="5806"/>
                    </a:cubicBezTo>
                    <a:cubicBezTo>
                      <a:pt x="27904" y="5215"/>
                      <a:pt x="28966" y="4910"/>
                      <a:pt x="30035" y="4910"/>
                    </a:cubicBezTo>
                    <a:cubicBezTo>
                      <a:pt x="30418" y="4910"/>
                      <a:pt x="30802" y="4949"/>
                      <a:pt x="31179" y="5029"/>
                    </a:cubicBezTo>
                    <a:cubicBezTo>
                      <a:pt x="32582" y="5329"/>
                      <a:pt x="33861" y="6207"/>
                      <a:pt x="34838" y="7836"/>
                    </a:cubicBezTo>
                    <a:cubicBezTo>
                      <a:pt x="35386" y="7703"/>
                      <a:pt x="35947" y="7636"/>
                      <a:pt x="36507" y="7636"/>
                    </a:cubicBezTo>
                    <a:cubicBezTo>
                      <a:pt x="37637" y="7636"/>
                      <a:pt x="38761" y="7909"/>
                      <a:pt x="39750" y="8462"/>
                    </a:cubicBezTo>
                    <a:cubicBezTo>
                      <a:pt x="40678" y="8964"/>
                      <a:pt x="41455" y="9690"/>
                      <a:pt x="42006" y="10593"/>
                    </a:cubicBezTo>
                    <a:cubicBezTo>
                      <a:pt x="41931" y="9440"/>
                      <a:pt x="41505" y="8362"/>
                      <a:pt x="40753" y="7585"/>
                    </a:cubicBezTo>
                    <a:cubicBezTo>
                      <a:pt x="39892" y="6691"/>
                      <a:pt x="38657" y="6206"/>
                      <a:pt x="37422" y="6206"/>
                    </a:cubicBezTo>
                    <a:cubicBezTo>
                      <a:pt x="36822" y="6206"/>
                      <a:pt x="36222" y="6320"/>
                      <a:pt x="35665" y="6558"/>
                    </a:cubicBezTo>
                    <a:cubicBezTo>
                      <a:pt x="35715" y="4277"/>
                      <a:pt x="34337" y="2297"/>
                      <a:pt x="32407" y="1495"/>
                    </a:cubicBezTo>
                    <a:cubicBezTo>
                      <a:pt x="31733" y="1206"/>
                      <a:pt x="31004" y="1067"/>
                      <a:pt x="30274" y="1067"/>
                    </a:cubicBezTo>
                    <a:cubicBezTo>
                      <a:pt x="28912" y="1067"/>
                      <a:pt x="27545" y="1550"/>
                      <a:pt x="26517" y="2447"/>
                    </a:cubicBezTo>
                    <a:cubicBezTo>
                      <a:pt x="24716" y="774"/>
                      <a:pt x="22712" y="1"/>
                      <a:pt x="20758" y="1"/>
                    </a:cubicBezTo>
                    <a:close/>
                  </a:path>
                </a:pathLst>
              </a:custGeom>
              <a:solidFill>
                <a:srgbClr val="572D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48"/>
              <p:cNvSpPr/>
              <p:nvPr/>
            </p:nvSpPr>
            <p:spPr>
              <a:xfrm>
                <a:off x="1891125" y="1556850"/>
                <a:ext cx="287625" cy="195250"/>
              </a:xfrm>
              <a:custGeom>
                <a:avLst/>
                <a:gdLst/>
                <a:ahLst/>
                <a:cxnLst/>
                <a:rect l="l" t="t" r="r" b="b"/>
                <a:pathLst>
                  <a:path w="11505" h="7810" extrusionOk="0">
                    <a:moveTo>
                      <a:pt x="6115" y="1"/>
                    </a:moveTo>
                    <a:cubicBezTo>
                      <a:pt x="5876" y="1"/>
                      <a:pt x="5634" y="11"/>
                      <a:pt x="5389" y="33"/>
                    </a:cubicBezTo>
                    <a:cubicBezTo>
                      <a:pt x="2331" y="284"/>
                      <a:pt x="0" y="2239"/>
                      <a:pt x="176" y="4394"/>
                    </a:cubicBezTo>
                    <a:cubicBezTo>
                      <a:pt x="360" y="6357"/>
                      <a:pt x="2610" y="7810"/>
                      <a:pt x="5374" y="7810"/>
                    </a:cubicBezTo>
                    <a:cubicBezTo>
                      <a:pt x="5610" y="7810"/>
                      <a:pt x="5849" y="7799"/>
                      <a:pt x="6090" y="7778"/>
                    </a:cubicBezTo>
                    <a:cubicBezTo>
                      <a:pt x="9173" y="7502"/>
                      <a:pt x="11504" y="5547"/>
                      <a:pt x="11304" y="3392"/>
                    </a:cubicBezTo>
                    <a:cubicBezTo>
                      <a:pt x="11142" y="1431"/>
                      <a:pt x="8878" y="1"/>
                      <a:pt x="6115" y="1"/>
                    </a:cubicBezTo>
                    <a:close/>
                  </a:path>
                </a:pathLst>
              </a:custGeom>
              <a:solidFill>
                <a:srgbClr val="DB8F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8"/>
              <p:cNvSpPr/>
              <p:nvPr/>
            </p:nvSpPr>
            <p:spPr>
              <a:xfrm>
                <a:off x="2643625" y="1145425"/>
                <a:ext cx="186125" cy="69525"/>
              </a:xfrm>
              <a:custGeom>
                <a:avLst/>
                <a:gdLst/>
                <a:ahLst/>
                <a:cxnLst/>
                <a:rect l="l" t="t" r="r" b="b"/>
                <a:pathLst>
                  <a:path w="7445" h="2781" extrusionOk="0">
                    <a:moveTo>
                      <a:pt x="3936" y="0"/>
                    </a:moveTo>
                    <a:cubicBezTo>
                      <a:pt x="3794" y="0"/>
                      <a:pt x="3651" y="8"/>
                      <a:pt x="3509" y="24"/>
                    </a:cubicBezTo>
                    <a:cubicBezTo>
                      <a:pt x="1956" y="174"/>
                      <a:pt x="527" y="1302"/>
                      <a:pt x="1" y="2781"/>
                    </a:cubicBezTo>
                    <a:cubicBezTo>
                      <a:pt x="1330" y="2150"/>
                      <a:pt x="3000" y="1827"/>
                      <a:pt x="4749" y="1827"/>
                    </a:cubicBezTo>
                    <a:cubicBezTo>
                      <a:pt x="5639" y="1827"/>
                      <a:pt x="6549" y="1910"/>
                      <a:pt x="7444" y="2079"/>
                    </a:cubicBezTo>
                    <a:cubicBezTo>
                      <a:pt x="6761" y="781"/>
                      <a:pt x="5353" y="0"/>
                      <a:pt x="3936" y="0"/>
                    </a:cubicBezTo>
                    <a:close/>
                  </a:path>
                </a:pathLst>
              </a:custGeom>
              <a:solidFill>
                <a:srgbClr val="4522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48"/>
              <p:cNvSpPr/>
              <p:nvPr/>
            </p:nvSpPr>
            <p:spPr>
              <a:xfrm>
                <a:off x="2131725" y="1301425"/>
                <a:ext cx="180475" cy="147875"/>
              </a:xfrm>
              <a:custGeom>
                <a:avLst/>
                <a:gdLst/>
                <a:ahLst/>
                <a:cxnLst/>
                <a:rect l="l" t="t" r="r" b="b"/>
                <a:pathLst>
                  <a:path w="7219" h="5915" extrusionOk="0">
                    <a:moveTo>
                      <a:pt x="5309" y="0"/>
                    </a:moveTo>
                    <a:cubicBezTo>
                      <a:pt x="4148" y="0"/>
                      <a:pt x="2988" y="389"/>
                      <a:pt x="2106" y="1127"/>
                    </a:cubicBezTo>
                    <a:cubicBezTo>
                      <a:pt x="702" y="2280"/>
                      <a:pt x="0" y="4235"/>
                      <a:pt x="301" y="5914"/>
                    </a:cubicBezTo>
                    <a:cubicBezTo>
                      <a:pt x="1980" y="3684"/>
                      <a:pt x="4161" y="1779"/>
                      <a:pt x="7218" y="376"/>
                    </a:cubicBezTo>
                    <a:cubicBezTo>
                      <a:pt x="6614" y="123"/>
                      <a:pt x="5962" y="0"/>
                      <a:pt x="5309" y="0"/>
                    </a:cubicBezTo>
                    <a:close/>
                  </a:path>
                </a:pathLst>
              </a:custGeom>
              <a:solidFill>
                <a:srgbClr val="4522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48"/>
              <p:cNvSpPr/>
              <p:nvPr/>
            </p:nvSpPr>
            <p:spPr>
              <a:xfrm>
                <a:off x="2594125" y="1430475"/>
                <a:ext cx="23200" cy="5705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2282" fill="none" extrusionOk="0">
                    <a:moveTo>
                      <a:pt x="1" y="0"/>
                    </a:moveTo>
                    <a:cubicBezTo>
                      <a:pt x="627" y="552"/>
                      <a:pt x="928" y="1454"/>
                      <a:pt x="803" y="2281"/>
                    </a:cubicBezTo>
                  </a:path>
                </a:pathLst>
              </a:custGeom>
              <a:noFill/>
              <a:ln w="20675" cap="rnd" cmpd="sng">
                <a:solidFill>
                  <a:srgbClr val="C45A55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48"/>
              <p:cNvSpPr/>
              <p:nvPr/>
            </p:nvSpPr>
            <p:spPr>
              <a:xfrm>
                <a:off x="2523325" y="1560725"/>
                <a:ext cx="927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3710" h="2535" extrusionOk="0">
                    <a:moveTo>
                      <a:pt x="2282" y="0"/>
                    </a:moveTo>
                    <a:cubicBezTo>
                      <a:pt x="1422" y="0"/>
                      <a:pt x="581" y="492"/>
                      <a:pt x="151" y="1257"/>
                    </a:cubicBezTo>
                    <a:cubicBezTo>
                      <a:pt x="26" y="1482"/>
                      <a:pt x="1" y="1883"/>
                      <a:pt x="226" y="2159"/>
                    </a:cubicBezTo>
                    <a:cubicBezTo>
                      <a:pt x="452" y="2410"/>
                      <a:pt x="828" y="2535"/>
                      <a:pt x="1153" y="2535"/>
                    </a:cubicBezTo>
                    <a:cubicBezTo>
                      <a:pt x="1504" y="2510"/>
                      <a:pt x="1855" y="2410"/>
                      <a:pt x="2181" y="2309"/>
                    </a:cubicBezTo>
                    <a:cubicBezTo>
                      <a:pt x="2532" y="2184"/>
                      <a:pt x="2908" y="2059"/>
                      <a:pt x="3209" y="1833"/>
                    </a:cubicBezTo>
                    <a:cubicBezTo>
                      <a:pt x="3484" y="1608"/>
                      <a:pt x="3710" y="1232"/>
                      <a:pt x="3635" y="856"/>
                    </a:cubicBezTo>
                    <a:cubicBezTo>
                      <a:pt x="3559" y="329"/>
                      <a:pt x="2958" y="29"/>
                      <a:pt x="2407" y="4"/>
                    </a:cubicBezTo>
                    <a:cubicBezTo>
                      <a:pt x="2365" y="1"/>
                      <a:pt x="2324" y="0"/>
                      <a:pt x="22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48"/>
              <p:cNvSpPr/>
              <p:nvPr/>
            </p:nvSpPr>
            <p:spPr>
              <a:xfrm>
                <a:off x="2273950" y="1513575"/>
                <a:ext cx="122200" cy="94250"/>
              </a:xfrm>
              <a:custGeom>
                <a:avLst/>
                <a:gdLst/>
                <a:ahLst/>
                <a:cxnLst/>
                <a:rect l="l" t="t" r="r" b="b"/>
                <a:pathLst>
                  <a:path w="4888" h="3770" extrusionOk="0">
                    <a:moveTo>
                      <a:pt x="3951" y="0"/>
                    </a:moveTo>
                    <a:cubicBezTo>
                      <a:pt x="3087" y="0"/>
                      <a:pt x="2228" y="272"/>
                      <a:pt x="1529" y="787"/>
                    </a:cubicBezTo>
                    <a:cubicBezTo>
                      <a:pt x="577" y="1514"/>
                      <a:pt x="1" y="2667"/>
                      <a:pt x="176" y="3769"/>
                    </a:cubicBezTo>
                    <a:cubicBezTo>
                      <a:pt x="1354" y="2140"/>
                      <a:pt x="3033" y="862"/>
                      <a:pt x="4888" y="110"/>
                    </a:cubicBezTo>
                    <a:cubicBezTo>
                      <a:pt x="4580" y="36"/>
                      <a:pt x="4265" y="0"/>
                      <a:pt x="3951" y="0"/>
                    </a:cubicBezTo>
                    <a:close/>
                  </a:path>
                </a:pathLst>
              </a:custGeom>
              <a:solidFill>
                <a:srgbClr val="3037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48"/>
              <p:cNvSpPr/>
              <p:nvPr/>
            </p:nvSpPr>
            <p:spPr>
              <a:xfrm>
                <a:off x="2707550" y="1339725"/>
                <a:ext cx="136600" cy="51300"/>
              </a:xfrm>
              <a:custGeom>
                <a:avLst/>
                <a:gdLst/>
                <a:ahLst/>
                <a:cxnLst/>
                <a:rect l="l" t="t" r="r" b="b"/>
                <a:pathLst>
                  <a:path w="5464" h="2052" extrusionOk="0">
                    <a:moveTo>
                      <a:pt x="3256" y="0"/>
                    </a:moveTo>
                    <a:cubicBezTo>
                      <a:pt x="2928" y="0"/>
                      <a:pt x="2600" y="40"/>
                      <a:pt x="2281" y="122"/>
                    </a:cubicBezTo>
                    <a:cubicBezTo>
                      <a:pt x="1203" y="372"/>
                      <a:pt x="251" y="1099"/>
                      <a:pt x="0" y="2052"/>
                    </a:cubicBezTo>
                    <a:cubicBezTo>
                      <a:pt x="1679" y="1124"/>
                      <a:pt x="3584" y="648"/>
                      <a:pt x="5464" y="648"/>
                    </a:cubicBezTo>
                    <a:cubicBezTo>
                      <a:pt x="4811" y="225"/>
                      <a:pt x="4035" y="0"/>
                      <a:pt x="3256" y="0"/>
                    </a:cubicBezTo>
                    <a:close/>
                  </a:path>
                </a:pathLst>
              </a:custGeom>
              <a:solidFill>
                <a:srgbClr val="3037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48"/>
              <p:cNvSpPr/>
              <p:nvPr/>
            </p:nvSpPr>
            <p:spPr>
              <a:xfrm>
                <a:off x="2963800" y="1584725"/>
                <a:ext cx="304000" cy="244625"/>
              </a:xfrm>
              <a:custGeom>
                <a:avLst/>
                <a:gdLst/>
                <a:ahLst/>
                <a:cxnLst/>
                <a:rect l="l" t="t" r="r" b="b"/>
                <a:pathLst>
                  <a:path w="12160" h="9785" extrusionOk="0">
                    <a:moveTo>
                      <a:pt x="6535" y="1"/>
                    </a:moveTo>
                    <a:cubicBezTo>
                      <a:pt x="6205" y="1"/>
                      <a:pt x="5863" y="55"/>
                      <a:pt x="5515" y="171"/>
                    </a:cubicBezTo>
                    <a:cubicBezTo>
                      <a:pt x="3560" y="823"/>
                      <a:pt x="1" y="2227"/>
                      <a:pt x="1" y="2227"/>
                    </a:cubicBezTo>
                    <a:lnTo>
                      <a:pt x="853" y="7866"/>
                    </a:lnTo>
                    <a:cubicBezTo>
                      <a:pt x="853" y="7866"/>
                      <a:pt x="3877" y="9784"/>
                      <a:pt x="6516" y="9784"/>
                    </a:cubicBezTo>
                    <a:cubicBezTo>
                      <a:pt x="7497" y="9784"/>
                      <a:pt x="8424" y="9519"/>
                      <a:pt x="9124" y="8793"/>
                    </a:cubicBezTo>
                    <a:cubicBezTo>
                      <a:pt x="12160" y="5665"/>
                      <a:pt x="9914" y="1"/>
                      <a:pt x="6535" y="1"/>
                    </a:cubicBezTo>
                    <a:close/>
                  </a:path>
                </a:pathLst>
              </a:custGeom>
              <a:solidFill>
                <a:srgbClr val="DB8F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48"/>
              <p:cNvSpPr/>
              <p:nvPr/>
            </p:nvSpPr>
            <p:spPr>
              <a:xfrm>
                <a:off x="2794625" y="1598400"/>
                <a:ext cx="112175" cy="153075"/>
              </a:xfrm>
              <a:custGeom>
                <a:avLst/>
                <a:gdLst/>
                <a:ahLst/>
                <a:cxnLst/>
                <a:rect l="l" t="t" r="r" b="b"/>
                <a:pathLst>
                  <a:path w="4487" h="6123" extrusionOk="0">
                    <a:moveTo>
                      <a:pt x="2106" y="0"/>
                    </a:moveTo>
                    <a:cubicBezTo>
                      <a:pt x="1454" y="201"/>
                      <a:pt x="753" y="426"/>
                      <a:pt x="402" y="1003"/>
                    </a:cubicBezTo>
                    <a:cubicBezTo>
                      <a:pt x="1" y="1604"/>
                      <a:pt x="101" y="2456"/>
                      <a:pt x="402" y="3108"/>
                    </a:cubicBezTo>
                    <a:cubicBezTo>
                      <a:pt x="652" y="3634"/>
                      <a:pt x="1229" y="4637"/>
                      <a:pt x="1555" y="5138"/>
                    </a:cubicBezTo>
                    <a:cubicBezTo>
                      <a:pt x="1855" y="5539"/>
                      <a:pt x="2256" y="5890"/>
                      <a:pt x="2733" y="6040"/>
                    </a:cubicBezTo>
                    <a:cubicBezTo>
                      <a:pt x="2880" y="6095"/>
                      <a:pt x="3039" y="6123"/>
                      <a:pt x="3198" y="6123"/>
                    </a:cubicBezTo>
                    <a:cubicBezTo>
                      <a:pt x="3552" y="6123"/>
                      <a:pt x="3903" y="5984"/>
                      <a:pt x="4111" y="5690"/>
                    </a:cubicBezTo>
                    <a:cubicBezTo>
                      <a:pt x="4487" y="5138"/>
                      <a:pt x="4186" y="4386"/>
                      <a:pt x="3885" y="3785"/>
                    </a:cubicBezTo>
                    <a:cubicBezTo>
                      <a:pt x="3384" y="2807"/>
                      <a:pt x="2883" y="1855"/>
                      <a:pt x="2106" y="0"/>
                    </a:cubicBezTo>
                    <a:close/>
                  </a:path>
                </a:pathLst>
              </a:custGeom>
              <a:solidFill>
                <a:srgbClr val="D675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48"/>
              <p:cNvSpPr/>
              <p:nvPr/>
            </p:nvSpPr>
            <p:spPr>
              <a:xfrm>
                <a:off x="2820325" y="1542250"/>
                <a:ext cx="240625" cy="257825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10313" extrusionOk="0">
                    <a:moveTo>
                      <a:pt x="4144" y="0"/>
                    </a:moveTo>
                    <a:cubicBezTo>
                      <a:pt x="2757" y="0"/>
                      <a:pt x="1367" y="607"/>
                      <a:pt x="552" y="1745"/>
                    </a:cubicBezTo>
                    <a:cubicBezTo>
                      <a:pt x="251" y="2196"/>
                      <a:pt x="0" y="2723"/>
                      <a:pt x="25" y="3274"/>
                    </a:cubicBezTo>
                    <a:cubicBezTo>
                      <a:pt x="50" y="3825"/>
                      <a:pt x="351" y="4377"/>
                      <a:pt x="1028" y="4627"/>
                    </a:cubicBezTo>
                    <a:cubicBezTo>
                      <a:pt x="802" y="5078"/>
                      <a:pt x="827" y="5630"/>
                      <a:pt x="1103" y="6031"/>
                    </a:cubicBezTo>
                    <a:cubicBezTo>
                      <a:pt x="1379" y="6432"/>
                      <a:pt x="1880" y="6682"/>
                      <a:pt x="2356" y="6708"/>
                    </a:cubicBezTo>
                    <a:cubicBezTo>
                      <a:pt x="2231" y="7660"/>
                      <a:pt x="3008" y="8637"/>
                      <a:pt x="4010" y="8913"/>
                    </a:cubicBezTo>
                    <a:cubicBezTo>
                      <a:pt x="3935" y="9590"/>
                      <a:pt x="4587" y="10191"/>
                      <a:pt x="5238" y="10291"/>
                    </a:cubicBezTo>
                    <a:cubicBezTo>
                      <a:pt x="5334" y="10306"/>
                      <a:pt x="5430" y="10312"/>
                      <a:pt x="5525" y="10312"/>
                    </a:cubicBezTo>
                    <a:cubicBezTo>
                      <a:pt x="6104" y="10312"/>
                      <a:pt x="6673" y="10066"/>
                      <a:pt x="7168" y="9765"/>
                    </a:cubicBezTo>
                    <a:cubicBezTo>
                      <a:pt x="7870" y="9339"/>
                      <a:pt x="8497" y="8788"/>
                      <a:pt x="8948" y="8111"/>
                    </a:cubicBezTo>
                    <a:cubicBezTo>
                      <a:pt x="9624" y="7058"/>
                      <a:pt x="9624" y="5755"/>
                      <a:pt x="9098" y="3976"/>
                    </a:cubicBezTo>
                    <a:cubicBezTo>
                      <a:pt x="8572" y="2221"/>
                      <a:pt x="7218" y="692"/>
                      <a:pt x="5464" y="191"/>
                    </a:cubicBezTo>
                    <a:cubicBezTo>
                      <a:pt x="5037" y="63"/>
                      <a:pt x="4591" y="0"/>
                      <a:pt x="4144" y="0"/>
                    </a:cubicBezTo>
                    <a:close/>
                  </a:path>
                </a:pathLst>
              </a:custGeom>
              <a:solidFill>
                <a:srgbClr val="DB8F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48"/>
              <p:cNvSpPr/>
              <p:nvPr/>
            </p:nvSpPr>
            <p:spPr>
              <a:xfrm>
                <a:off x="2853525" y="1608425"/>
                <a:ext cx="73975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1805" fill="none" extrusionOk="0">
                    <a:moveTo>
                      <a:pt x="1" y="1805"/>
                    </a:moveTo>
                    <a:cubicBezTo>
                      <a:pt x="828" y="1003"/>
                      <a:pt x="1855" y="376"/>
                      <a:pt x="2958" y="0"/>
                    </a:cubicBezTo>
                  </a:path>
                </a:pathLst>
              </a:custGeom>
              <a:noFill/>
              <a:ln w="10650" cap="rnd" cmpd="sng">
                <a:solidFill>
                  <a:srgbClr val="BA494C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48"/>
              <p:cNvSpPr/>
              <p:nvPr/>
            </p:nvSpPr>
            <p:spPr>
              <a:xfrm>
                <a:off x="2891750" y="1669200"/>
                <a:ext cx="68325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1530" fill="none" extrusionOk="0">
                    <a:moveTo>
                      <a:pt x="0" y="1529"/>
                    </a:moveTo>
                    <a:cubicBezTo>
                      <a:pt x="802" y="878"/>
                      <a:pt x="1730" y="351"/>
                      <a:pt x="2732" y="0"/>
                    </a:cubicBezTo>
                  </a:path>
                </a:pathLst>
              </a:custGeom>
              <a:noFill/>
              <a:ln w="10650" cap="rnd" cmpd="sng">
                <a:solidFill>
                  <a:srgbClr val="BA494C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48"/>
              <p:cNvSpPr/>
              <p:nvPr/>
            </p:nvSpPr>
            <p:spPr>
              <a:xfrm>
                <a:off x="2933100" y="1722450"/>
                <a:ext cx="60175" cy="39500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1580" fill="none" extrusionOk="0">
                    <a:moveTo>
                      <a:pt x="1" y="1580"/>
                    </a:moveTo>
                    <a:cubicBezTo>
                      <a:pt x="753" y="978"/>
                      <a:pt x="1555" y="452"/>
                      <a:pt x="2407" y="1"/>
                    </a:cubicBezTo>
                  </a:path>
                </a:pathLst>
              </a:custGeom>
              <a:noFill/>
              <a:ln w="10650" cap="rnd" cmpd="sng">
                <a:solidFill>
                  <a:srgbClr val="BA494C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48"/>
              <p:cNvSpPr/>
              <p:nvPr/>
            </p:nvSpPr>
            <p:spPr>
              <a:xfrm>
                <a:off x="2057900" y="1954925"/>
                <a:ext cx="311325" cy="263250"/>
              </a:xfrm>
              <a:custGeom>
                <a:avLst/>
                <a:gdLst/>
                <a:ahLst/>
                <a:cxnLst/>
                <a:rect l="l" t="t" r="r" b="b"/>
                <a:pathLst>
                  <a:path w="12453" h="10530" extrusionOk="0">
                    <a:moveTo>
                      <a:pt x="9169" y="0"/>
                    </a:moveTo>
                    <a:cubicBezTo>
                      <a:pt x="9169" y="0"/>
                      <a:pt x="5034" y="1203"/>
                      <a:pt x="3329" y="2331"/>
                    </a:cubicBezTo>
                    <a:cubicBezTo>
                      <a:pt x="0" y="4526"/>
                      <a:pt x="2871" y="10529"/>
                      <a:pt x="7337" y="10529"/>
                    </a:cubicBezTo>
                    <a:cubicBezTo>
                      <a:pt x="7511" y="10529"/>
                      <a:pt x="7687" y="10520"/>
                      <a:pt x="7866" y="10501"/>
                    </a:cubicBezTo>
                    <a:cubicBezTo>
                      <a:pt x="11550" y="10125"/>
                      <a:pt x="12452" y="4110"/>
                      <a:pt x="12452" y="4110"/>
                    </a:cubicBezTo>
                    <a:lnTo>
                      <a:pt x="9169" y="0"/>
                    </a:lnTo>
                    <a:close/>
                  </a:path>
                </a:pathLst>
              </a:custGeom>
              <a:solidFill>
                <a:srgbClr val="DB8F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48"/>
              <p:cNvSpPr/>
              <p:nvPr/>
            </p:nvSpPr>
            <p:spPr>
              <a:xfrm>
                <a:off x="2357900" y="1801650"/>
                <a:ext cx="109050" cy="147750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5910" extrusionOk="0">
                    <a:moveTo>
                      <a:pt x="1648" y="0"/>
                    </a:moveTo>
                    <a:cubicBezTo>
                      <a:pt x="1067" y="0"/>
                      <a:pt x="494" y="354"/>
                      <a:pt x="1" y="667"/>
                    </a:cubicBezTo>
                    <a:cubicBezTo>
                      <a:pt x="878" y="2472"/>
                      <a:pt x="1279" y="3474"/>
                      <a:pt x="1680" y="4477"/>
                    </a:cubicBezTo>
                    <a:cubicBezTo>
                      <a:pt x="1931" y="5103"/>
                      <a:pt x="2307" y="5830"/>
                      <a:pt x="2983" y="5905"/>
                    </a:cubicBezTo>
                    <a:cubicBezTo>
                      <a:pt x="3012" y="5908"/>
                      <a:pt x="3041" y="5910"/>
                      <a:pt x="3069" y="5910"/>
                    </a:cubicBezTo>
                    <a:cubicBezTo>
                      <a:pt x="3538" y="5910"/>
                      <a:pt x="3972" y="5529"/>
                      <a:pt x="4161" y="5103"/>
                    </a:cubicBezTo>
                    <a:cubicBezTo>
                      <a:pt x="4337" y="4627"/>
                      <a:pt x="4362" y="4101"/>
                      <a:pt x="4237" y="3600"/>
                    </a:cubicBezTo>
                    <a:cubicBezTo>
                      <a:pt x="4086" y="3048"/>
                      <a:pt x="3710" y="1946"/>
                      <a:pt x="3460" y="1419"/>
                    </a:cubicBezTo>
                    <a:cubicBezTo>
                      <a:pt x="3159" y="743"/>
                      <a:pt x="2582" y="141"/>
                      <a:pt x="1856" y="16"/>
                    </a:cubicBezTo>
                    <a:cubicBezTo>
                      <a:pt x="1786" y="5"/>
                      <a:pt x="1717" y="0"/>
                      <a:pt x="1648" y="0"/>
                    </a:cubicBezTo>
                    <a:close/>
                  </a:path>
                </a:pathLst>
              </a:custGeom>
              <a:solidFill>
                <a:srgbClr val="D675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48"/>
              <p:cNvSpPr/>
              <p:nvPr/>
            </p:nvSpPr>
            <p:spPr>
              <a:xfrm>
                <a:off x="2228200" y="1799825"/>
                <a:ext cx="222475" cy="264375"/>
              </a:xfrm>
              <a:custGeom>
                <a:avLst/>
                <a:gdLst/>
                <a:ahLst/>
                <a:cxnLst/>
                <a:rect l="l" t="t" r="r" b="b"/>
                <a:pathLst>
                  <a:path w="8899" h="10575" extrusionOk="0">
                    <a:moveTo>
                      <a:pt x="4823" y="1"/>
                    </a:moveTo>
                    <a:cubicBezTo>
                      <a:pt x="3105" y="1"/>
                      <a:pt x="1461" y="1137"/>
                      <a:pt x="753" y="2695"/>
                    </a:cubicBezTo>
                    <a:cubicBezTo>
                      <a:pt x="1" y="4374"/>
                      <a:pt x="277" y="6405"/>
                      <a:pt x="1254" y="7933"/>
                    </a:cubicBezTo>
                    <a:cubicBezTo>
                      <a:pt x="2257" y="9487"/>
                      <a:pt x="3209" y="10364"/>
                      <a:pt x="4487" y="10540"/>
                    </a:cubicBezTo>
                    <a:cubicBezTo>
                      <a:pt x="4675" y="10563"/>
                      <a:pt x="4863" y="10575"/>
                      <a:pt x="5051" y="10575"/>
                    </a:cubicBezTo>
                    <a:cubicBezTo>
                      <a:pt x="5664" y="10575"/>
                      <a:pt x="6273" y="10456"/>
                      <a:pt x="6868" y="10264"/>
                    </a:cubicBezTo>
                    <a:cubicBezTo>
                      <a:pt x="7520" y="10039"/>
                      <a:pt x="8171" y="9738"/>
                      <a:pt x="8522" y="9161"/>
                    </a:cubicBezTo>
                    <a:cubicBezTo>
                      <a:pt x="8898" y="8585"/>
                      <a:pt x="8873" y="7708"/>
                      <a:pt x="8297" y="7332"/>
                    </a:cubicBezTo>
                    <a:cubicBezTo>
                      <a:pt x="8748" y="6379"/>
                      <a:pt x="8522" y="5151"/>
                      <a:pt x="7720" y="4625"/>
                    </a:cubicBezTo>
                    <a:cubicBezTo>
                      <a:pt x="8021" y="4224"/>
                      <a:pt x="8146" y="3698"/>
                      <a:pt x="8021" y="3247"/>
                    </a:cubicBezTo>
                    <a:cubicBezTo>
                      <a:pt x="7896" y="2770"/>
                      <a:pt x="7495" y="2395"/>
                      <a:pt x="7019" y="2269"/>
                    </a:cubicBezTo>
                    <a:cubicBezTo>
                      <a:pt x="7269" y="1592"/>
                      <a:pt x="7044" y="991"/>
                      <a:pt x="6643" y="615"/>
                    </a:cubicBezTo>
                    <a:cubicBezTo>
                      <a:pt x="6242" y="239"/>
                      <a:pt x="5690" y="64"/>
                      <a:pt x="5139" y="14"/>
                    </a:cubicBezTo>
                    <a:cubicBezTo>
                      <a:pt x="5033" y="5"/>
                      <a:pt x="4928" y="1"/>
                      <a:pt x="4823" y="1"/>
                    </a:cubicBezTo>
                    <a:close/>
                  </a:path>
                </a:pathLst>
              </a:custGeom>
              <a:solidFill>
                <a:srgbClr val="DB8F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48"/>
              <p:cNvSpPr/>
              <p:nvPr/>
            </p:nvSpPr>
            <p:spPr>
              <a:xfrm>
                <a:off x="2312800" y="1859675"/>
                <a:ext cx="82725" cy="2635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1054" fill="none" extrusionOk="0">
                    <a:moveTo>
                      <a:pt x="3309" y="1"/>
                    </a:moveTo>
                    <a:cubicBezTo>
                      <a:pt x="2156" y="76"/>
                      <a:pt x="1003" y="452"/>
                      <a:pt x="0" y="1053"/>
                    </a:cubicBezTo>
                  </a:path>
                </a:pathLst>
              </a:custGeom>
              <a:noFill/>
              <a:ln w="10650" cap="rnd" cmpd="sng">
                <a:solidFill>
                  <a:srgbClr val="BA494C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48"/>
              <p:cNvSpPr/>
              <p:nvPr/>
            </p:nvSpPr>
            <p:spPr>
              <a:xfrm>
                <a:off x="2337850" y="1922950"/>
                <a:ext cx="73350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2934" h="1079" fill="none" extrusionOk="0">
                    <a:moveTo>
                      <a:pt x="2933" y="1"/>
                    </a:moveTo>
                    <a:cubicBezTo>
                      <a:pt x="1906" y="201"/>
                      <a:pt x="903" y="552"/>
                      <a:pt x="1" y="1079"/>
                    </a:cubicBezTo>
                  </a:path>
                </a:pathLst>
              </a:custGeom>
              <a:noFill/>
              <a:ln w="10650" cap="rnd" cmpd="sng">
                <a:solidFill>
                  <a:srgbClr val="BA494C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48"/>
              <p:cNvSpPr/>
              <p:nvPr/>
            </p:nvSpPr>
            <p:spPr>
              <a:xfrm>
                <a:off x="2356025" y="1990625"/>
                <a:ext cx="69575" cy="19450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778" fill="none" extrusionOk="0">
                    <a:moveTo>
                      <a:pt x="2783" y="1"/>
                    </a:moveTo>
                    <a:cubicBezTo>
                      <a:pt x="1830" y="151"/>
                      <a:pt x="903" y="427"/>
                      <a:pt x="1" y="778"/>
                    </a:cubicBezTo>
                  </a:path>
                </a:pathLst>
              </a:custGeom>
              <a:noFill/>
              <a:ln w="10650" cap="rnd" cmpd="sng">
                <a:solidFill>
                  <a:srgbClr val="BA494C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48"/>
              <p:cNvSpPr/>
              <p:nvPr/>
            </p:nvSpPr>
            <p:spPr>
              <a:xfrm>
                <a:off x="2946250" y="1829025"/>
                <a:ext cx="443025" cy="447350"/>
              </a:xfrm>
              <a:custGeom>
                <a:avLst/>
                <a:gdLst/>
                <a:ahLst/>
                <a:cxnLst/>
                <a:rect l="l" t="t" r="r" b="b"/>
                <a:pathLst>
                  <a:path w="17721" h="17894" extrusionOk="0">
                    <a:moveTo>
                      <a:pt x="10640" y="0"/>
                    </a:moveTo>
                    <a:cubicBezTo>
                      <a:pt x="10493" y="0"/>
                      <a:pt x="10346" y="8"/>
                      <a:pt x="10202" y="23"/>
                    </a:cubicBezTo>
                    <a:cubicBezTo>
                      <a:pt x="6918" y="374"/>
                      <a:pt x="3510" y="3808"/>
                      <a:pt x="1705" y="8094"/>
                    </a:cubicBezTo>
                    <a:cubicBezTo>
                      <a:pt x="1" y="12104"/>
                      <a:pt x="3008" y="17893"/>
                      <a:pt x="3008" y="17893"/>
                    </a:cubicBezTo>
                    <a:cubicBezTo>
                      <a:pt x="12758" y="15337"/>
                      <a:pt x="17720" y="10074"/>
                      <a:pt x="17294" y="6465"/>
                    </a:cubicBezTo>
                    <a:cubicBezTo>
                      <a:pt x="16889" y="3028"/>
                      <a:pt x="13574" y="0"/>
                      <a:pt x="10640" y="0"/>
                    </a:cubicBezTo>
                    <a:close/>
                  </a:path>
                </a:pathLst>
              </a:custGeom>
              <a:solidFill>
                <a:srgbClr val="DB8F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48"/>
              <p:cNvSpPr/>
              <p:nvPr/>
            </p:nvSpPr>
            <p:spPr>
              <a:xfrm>
                <a:off x="2958175" y="1829525"/>
                <a:ext cx="488750" cy="734150"/>
              </a:xfrm>
              <a:custGeom>
                <a:avLst/>
                <a:gdLst/>
                <a:ahLst/>
                <a:cxnLst/>
                <a:rect l="l" t="t" r="r" b="b"/>
                <a:pathLst>
                  <a:path w="19550" h="29366" extrusionOk="0">
                    <a:moveTo>
                      <a:pt x="10218" y="0"/>
                    </a:moveTo>
                    <a:cubicBezTo>
                      <a:pt x="10126" y="0"/>
                      <a:pt x="10075" y="3"/>
                      <a:pt x="10075" y="3"/>
                    </a:cubicBezTo>
                    <a:cubicBezTo>
                      <a:pt x="0" y="3362"/>
                      <a:pt x="6892" y="20029"/>
                      <a:pt x="6892" y="20029"/>
                    </a:cubicBezTo>
                    <a:cubicBezTo>
                      <a:pt x="6892" y="20029"/>
                      <a:pt x="5965" y="24314"/>
                      <a:pt x="8095" y="27297"/>
                    </a:cubicBezTo>
                    <a:cubicBezTo>
                      <a:pt x="9108" y="28720"/>
                      <a:pt x="11113" y="29366"/>
                      <a:pt x="13085" y="29366"/>
                    </a:cubicBezTo>
                    <a:cubicBezTo>
                      <a:pt x="14725" y="29366"/>
                      <a:pt x="16342" y="28918"/>
                      <a:pt x="17344" y="28099"/>
                    </a:cubicBezTo>
                    <a:cubicBezTo>
                      <a:pt x="19549" y="26294"/>
                      <a:pt x="15138" y="19202"/>
                      <a:pt x="15138" y="19202"/>
                    </a:cubicBezTo>
                    <a:cubicBezTo>
                      <a:pt x="15138" y="19202"/>
                      <a:pt x="19123" y="8299"/>
                      <a:pt x="15715" y="3086"/>
                    </a:cubicBezTo>
                    <a:cubicBezTo>
                      <a:pt x="13818" y="175"/>
                      <a:pt x="10892" y="0"/>
                      <a:pt x="10218" y="0"/>
                    </a:cubicBezTo>
                    <a:close/>
                  </a:path>
                </a:pathLst>
              </a:custGeom>
              <a:solidFill>
                <a:srgbClr val="DB8F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48"/>
              <p:cNvSpPr/>
              <p:nvPr/>
            </p:nvSpPr>
            <p:spPr>
              <a:xfrm>
                <a:off x="2285850" y="2154825"/>
                <a:ext cx="532625" cy="358775"/>
              </a:xfrm>
              <a:custGeom>
                <a:avLst/>
                <a:gdLst/>
                <a:ahLst/>
                <a:cxnLst/>
                <a:rect l="l" t="t" r="r" b="b"/>
                <a:pathLst>
                  <a:path w="21305" h="14351" extrusionOk="0">
                    <a:moveTo>
                      <a:pt x="10992" y="1"/>
                    </a:moveTo>
                    <a:cubicBezTo>
                      <a:pt x="6972" y="1"/>
                      <a:pt x="3368" y="1420"/>
                      <a:pt x="1705" y="3859"/>
                    </a:cubicBezTo>
                    <a:cubicBezTo>
                      <a:pt x="1" y="6365"/>
                      <a:pt x="803" y="10977"/>
                      <a:pt x="3760" y="13032"/>
                    </a:cubicBezTo>
                    <a:cubicBezTo>
                      <a:pt x="4870" y="13806"/>
                      <a:pt x="6631" y="14350"/>
                      <a:pt x="8759" y="14350"/>
                    </a:cubicBezTo>
                    <a:cubicBezTo>
                      <a:pt x="12352" y="14350"/>
                      <a:pt x="16991" y="12797"/>
                      <a:pt x="21304" y="8170"/>
                    </a:cubicBezTo>
                    <a:cubicBezTo>
                      <a:pt x="21304" y="8170"/>
                      <a:pt x="16918" y="475"/>
                      <a:pt x="12582" y="74"/>
                    </a:cubicBezTo>
                    <a:cubicBezTo>
                      <a:pt x="12047" y="25"/>
                      <a:pt x="11516" y="1"/>
                      <a:pt x="10992" y="1"/>
                    </a:cubicBezTo>
                    <a:close/>
                  </a:path>
                </a:pathLst>
              </a:custGeom>
              <a:solidFill>
                <a:srgbClr val="DB8F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48"/>
              <p:cNvSpPr/>
              <p:nvPr/>
            </p:nvSpPr>
            <p:spPr>
              <a:xfrm>
                <a:off x="2295875" y="2196050"/>
                <a:ext cx="770700" cy="367700"/>
              </a:xfrm>
              <a:custGeom>
                <a:avLst/>
                <a:gdLst/>
                <a:ahLst/>
                <a:cxnLst/>
                <a:rect l="l" t="t" r="r" b="b"/>
                <a:pathLst>
                  <a:path w="30828" h="14708" extrusionOk="0">
                    <a:moveTo>
                      <a:pt x="5684" y="0"/>
                    </a:moveTo>
                    <a:cubicBezTo>
                      <a:pt x="2909" y="0"/>
                      <a:pt x="725" y="1203"/>
                      <a:pt x="226" y="4691"/>
                    </a:cubicBezTo>
                    <a:cubicBezTo>
                      <a:pt x="1" y="6295"/>
                      <a:pt x="151" y="8726"/>
                      <a:pt x="3234" y="11207"/>
                    </a:cubicBezTo>
                    <a:cubicBezTo>
                      <a:pt x="5609" y="13095"/>
                      <a:pt x="9528" y="13580"/>
                      <a:pt x="12930" y="13580"/>
                    </a:cubicBezTo>
                    <a:cubicBezTo>
                      <a:pt x="16529" y="13580"/>
                      <a:pt x="19550" y="13037"/>
                      <a:pt x="19550" y="13037"/>
                    </a:cubicBezTo>
                    <a:cubicBezTo>
                      <a:pt x="19550" y="13037"/>
                      <a:pt x="23214" y="14707"/>
                      <a:pt x="25898" y="14707"/>
                    </a:cubicBezTo>
                    <a:cubicBezTo>
                      <a:pt x="26800" y="14707"/>
                      <a:pt x="27592" y="14519"/>
                      <a:pt x="28096" y="14014"/>
                    </a:cubicBezTo>
                    <a:cubicBezTo>
                      <a:pt x="30101" y="11984"/>
                      <a:pt x="30828" y="6546"/>
                      <a:pt x="28673" y="4215"/>
                    </a:cubicBezTo>
                    <a:cubicBezTo>
                      <a:pt x="28417" y="3936"/>
                      <a:pt x="27982" y="3823"/>
                      <a:pt x="27444" y="3823"/>
                    </a:cubicBezTo>
                    <a:cubicBezTo>
                      <a:pt x="25128" y="3823"/>
                      <a:pt x="20903" y="5919"/>
                      <a:pt x="20903" y="5919"/>
                    </a:cubicBezTo>
                    <a:cubicBezTo>
                      <a:pt x="20903" y="5919"/>
                      <a:pt x="11840" y="0"/>
                      <a:pt x="5684" y="0"/>
                    </a:cubicBezTo>
                    <a:close/>
                  </a:path>
                </a:pathLst>
              </a:custGeom>
              <a:solidFill>
                <a:srgbClr val="DB8F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48" name="Google Shape;1648;p48"/>
          <p:cNvGrpSpPr/>
          <p:nvPr/>
        </p:nvGrpSpPr>
        <p:grpSpPr>
          <a:xfrm>
            <a:off x="6200387" y="4132194"/>
            <a:ext cx="900101" cy="890508"/>
            <a:chOff x="6200387" y="3318408"/>
            <a:chExt cx="1755118" cy="1704294"/>
          </a:xfrm>
        </p:grpSpPr>
        <p:sp>
          <p:nvSpPr>
            <p:cNvPr id="1649" name="Google Shape;1649;p48"/>
            <p:cNvSpPr/>
            <p:nvPr/>
          </p:nvSpPr>
          <p:spPr>
            <a:xfrm rot="10800000" flipH="1">
              <a:off x="7299273" y="3979098"/>
              <a:ext cx="34791" cy="25946"/>
            </a:xfrm>
            <a:custGeom>
              <a:avLst/>
              <a:gdLst/>
              <a:ahLst/>
              <a:cxnLst/>
              <a:rect l="l" t="t" r="r" b="b"/>
              <a:pathLst>
                <a:path w="1354" h="1009" extrusionOk="0">
                  <a:moveTo>
                    <a:pt x="802" y="1"/>
                  </a:moveTo>
                  <a:cubicBezTo>
                    <a:pt x="696" y="1"/>
                    <a:pt x="583" y="26"/>
                    <a:pt x="477" y="79"/>
                  </a:cubicBezTo>
                  <a:cubicBezTo>
                    <a:pt x="151" y="204"/>
                    <a:pt x="1" y="530"/>
                    <a:pt x="101" y="756"/>
                  </a:cubicBezTo>
                  <a:cubicBezTo>
                    <a:pt x="183" y="920"/>
                    <a:pt x="350" y="1008"/>
                    <a:pt x="547" y="1008"/>
                  </a:cubicBezTo>
                  <a:cubicBezTo>
                    <a:pt x="652" y="1008"/>
                    <a:pt x="765" y="983"/>
                    <a:pt x="878" y="931"/>
                  </a:cubicBezTo>
                  <a:cubicBezTo>
                    <a:pt x="1178" y="781"/>
                    <a:pt x="1354" y="480"/>
                    <a:pt x="1229" y="229"/>
                  </a:cubicBezTo>
                  <a:cubicBezTo>
                    <a:pt x="1164" y="84"/>
                    <a:pt x="995" y="1"/>
                    <a:pt x="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8"/>
            <p:cNvSpPr/>
            <p:nvPr/>
          </p:nvSpPr>
          <p:spPr>
            <a:xfrm rot="10800000" flipH="1">
              <a:off x="7600784" y="3979095"/>
              <a:ext cx="34791" cy="25946"/>
            </a:xfrm>
            <a:custGeom>
              <a:avLst/>
              <a:gdLst/>
              <a:ahLst/>
              <a:cxnLst/>
              <a:rect l="l" t="t" r="r" b="b"/>
              <a:pathLst>
                <a:path w="1354" h="1009" extrusionOk="0">
                  <a:moveTo>
                    <a:pt x="802" y="1"/>
                  </a:moveTo>
                  <a:cubicBezTo>
                    <a:pt x="696" y="1"/>
                    <a:pt x="583" y="26"/>
                    <a:pt x="477" y="79"/>
                  </a:cubicBezTo>
                  <a:cubicBezTo>
                    <a:pt x="151" y="229"/>
                    <a:pt x="0" y="530"/>
                    <a:pt x="101" y="756"/>
                  </a:cubicBezTo>
                  <a:cubicBezTo>
                    <a:pt x="182" y="919"/>
                    <a:pt x="350" y="1008"/>
                    <a:pt x="547" y="1008"/>
                  </a:cubicBezTo>
                  <a:cubicBezTo>
                    <a:pt x="652" y="1008"/>
                    <a:pt x="765" y="983"/>
                    <a:pt x="878" y="931"/>
                  </a:cubicBezTo>
                  <a:cubicBezTo>
                    <a:pt x="1178" y="781"/>
                    <a:pt x="1354" y="480"/>
                    <a:pt x="1228" y="229"/>
                  </a:cubicBezTo>
                  <a:cubicBezTo>
                    <a:pt x="1164" y="84"/>
                    <a:pt x="994" y="1"/>
                    <a:pt x="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8"/>
            <p:cNvSpPr/>
            <p:nvPr/>
          </p:nvSpPr>
          <p:spPr>
            <a:xfrm>
              <a:off x="6200387" y="4778386"/>
              <a:ext cx="1646888" cy="244316"/>
            </a:xfrm>
            <a:custGeom>
              <a:avLst/>
              <a:gdLst/>
              <a:ahLst/>
              <a:cxnLst/>
              <a:rect l="l" t="t" r="r" b="b"/>
              <a:pathLst>
                <a:path w="50352" h="9074" extrusionOk="0">
                  <a:moveTo>
                    <a:pt x="25164" y="1"/>
                  </a:moveTo>
                  <a:cubicBezTo>
                    <a:pt x="11254" y="1"/>
                    <a:pt x="1" y="2031"/>
                    <a:pt x="1" y="4537"/>
                  </a:cubicBezTo>
                  <a:cubicBezTo>
                    <a:pt x="1" y="7043"/>
                    <a:pt x="11254" y="9073"/>
                    <a:pt x="25164" y="9073"/>
                  </a:cubicBezTo>
                  <a:cubicBezTo>
                    <a:pt x="39074" y="9073"/>
                    <a:pt x="50352" y="7043"/>
                    <a:pt x="50352" y="4537"/>
                  </a:cubicBezTo>
                  <a:cubicBezTo>
                    <a:pt x="50352" y="2031"/>
                    <a:pt x="39074" y="1"/>
                    <a:pt x="25164" y="1"/>
                  </a:cubicBezTo>
                  <a:close/>
                </a:path>
              </a:pathLst>
            </a:custGeom>
            <a:solidFill>
              <a:srgbClr val="A1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8"/>
            <p:cNvSpPr/>
            <p:nvPr/>
          </p:nvSpPr>
          <p:spPr>
            <a:xfrm>
              <a:off x="6206962" y="4483057"/>
              <a:ext cx="698436" cy="380159"/>
            </a:xfrm>
            <a:custGeom>
              <a:avLst/>
              <a:gdLst/>
              <a:ahLst/>
              <a:cxnLst/>
              <a:rect l="l" t="t" r="r" b="b"/>
              <a:pathLst>
                <a:path w="21354" h="11623" extrusionOk="0">
                  <a:moveTo>
                    <a:pt x="17539" y="0"/>
                  </a:moveTo>
                  <a:cubicBezTo>
                    <a:pt x="15097" y="0"/>
                    <a:pt x="12958" y="5095"/>
                    <a:pt x="12958" y="5095"/>
                  </a:cubicBezTo>
                  <a:cubicBezTo>
                    <a:pt x="12958" y="5095"/>
                    <a:pt x="11697" y="4732"/>
                    <a:pt x="10212" y="4732"/>
                  </a:cubicBezTo>
                  <a:cubicBezTo>
                    <a:pt x="9825" y="4732"/>
                    <a:pt x="9422" y="4757"/>
                    <a:pt x="9023" y="4819"/>
                  </a:cubicBezTo>
                  <a:cubicBezTo>
                    <a:pt x="7093" y="5120"/>
                    <a:pt x="5915" y="6799"/>
                    <a:pt x="5915" y="6799"/>
                  </a:cubicBezTo>
                  <a:cubicBezTo>
                    <a:pt x="5915" y="6799"/>
                    <a:pt x="5256" y="6065"/>
                    <a:pt x="4493" y="6065"/>
                  </a:cubicBezTo>
                  <a:cubicBezTo>
                    <a:pt x="4376" y="6065"/>
                    <a:pt x="4256" y="6082"/>
                    <a:pt x="4136" y="6122"/>
                  </a:cubicBezTo>
                  <a:cubicBezTo>
                    <a:pt x="3208" y="6398"/>
                    <a:pt x="2983" y="7802"/>
                    <a:pt x="2306" y="8228"/>
                  </a:cubicBezTo>
                  <a:cubicBezTo>
                    <a:pt x="1629" y="8654"/>
                    <a:pt x="878" y="9230"/>
                    <a:pt x="1053" y="10007"/>
                  </a:cubicBezTo>
                  <a:cubicBezTo>
                    <a:pt x="1053" y="10007"/>
                    <a:pt x="0" y="10533"/>
                    <a:pt x="301" y="11310"/>
                  </a:cubicBezTo>
                  <a:cubicBezTo>
                    <a:pt x="398" y="11544"/>
                    <a:pt x="625" y="11623"/>
                    <a:pt x="903" y="11623"/>
                  </a:cubicBezTo>
                  <a:cubicBezTo>
                    <a:pt x="1461" y="11623"/>
                    <a:pt x="2225" y="11308"/>
                    <a:pt x="2561" y="11308"/>
                  </a:cubicBezTo>
                  <a:cubicBezTo>
                    <a:pt x="2577" y="11308"/>
                    <a:pt x="2593" y="11309"/>
                    <a:pt x="2607" y="11310"/>
                  </a:cubicBezTo>
                  <a:cubicBezTo>
                    <a:pt x="2797" y="11333"/>
                    <a:pt x="4950" y="11375"/>
                    <a:pt x="7500" y="11375"/>
                  </a:cubicBezTo>
                  <a:cubicBezTo>
                    <a:pt x="10669" y="11375"/>
                    <a:pt x="14451" y="11310"/>
                    <a:pt x="15840" y="11060"/>
                  </a:cubicBezTo>
                  <a:cubicBezTo>
                    <a:pt x="18321" y="10634"/>
                    <a:pt x="21354" y="8604"/>
                    <a:pt x="20828" y="5822"/>
                  </a:cubicBezTo>
                  <a:cubicBezTo>
                    <a:pt x="20301" y="3040"/>
                    <a:pt x="19624" y="183"/>
                    <a:pt x="17695" y="7"/>
                  </a:cubicBezTo>
                  <a:cubicBezTo>
                    <a:pt x="17643" y="2"/>
                    <a:pt x="17591" y="0"/>
                    <a:pt x="17539" y="0"/>
                  </a:cubicBezTo>
                  <a:close/>
                </a:path>
              </a:pathLst>
            </a:custGeom>
            <a:solidFill>
              <a:srgbClr val="EFB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8"/>
            <p:cNvSpPr/>
            <p:nvPr/>
          </p:nvSpPr>
          <p:spPr>
            <a:xfrm>
              <a:off x="6410239" y="4483057"/>
              <a:ext cx="495159" cy="371786"/>
            </a:xfrm>
            <a:custGeom>
              <a:avLst/>
              <a:gdLst/>
              <a:ahLst/>
              <a:cxnLst/>
              <a:rect l="l" t="t" r="r" b="b"/>
              <a:pathLst>
                <a:path w="15139" h="11367" extrusionOk="0">
                  <a:moveTo>
                    <a:pt x="11324" y="0"/>
                  </a:moveTo>
                  <a:cubicBezTo>
                    <a:pt x="8882" y="0"/>
                    <a:pt x="6743" y="5095"/>
                    <a:pt x="6743" y="5095"/>
                  </a:cubicBezTo>
                  <a:cubicBezTo>
                    <a:pt x="6743" y="5095"/>
                    <a:pt x="5482" y="4732"/>
                    <a:pt x="3997" y="4732"/>
                  </a:cubicBezTo>
                  <a:cubicBezTo>
                    <a:pt x="3610" y="4732"/>
                    <a:pt x="3207" y="4757"/>
                    <a:pt x="2808" y="4819"/>
                  </a:cubicBezTo>
                  <a:cubicBezTo>
                    <a:pt x="1630" y="4995"/>
                    <a:pt x="728" y="5696"/>
                    <a:pt x="201" y="6223"/>
                  </a:cubicBezTo>
                  <a:cubicBezTo>
                    <a:pt x="1028" y="7802"/>
                    <a:pt x="928" y="9832"/>
                    <a:pt x="1" y="11361"/>
                  </a:cubicBezTo>
                  <a:cubicBezTo>
                    <a:pt x="490" y="11364"/>
                    <a:pt x="1006" y="11366"/>
                    <a:pt x="1538" y="11366"/>
                  </a:cubicBezTo>
                  <a:cubicBezTo>
                    <a:pt x="4657" y="11366"/>
                    <a:pt x="8276" y="11295"/>
                    <a:pt x="9625" y="11060"/>
                  </a:cubicBezTo>
                  <a:cubicBezTo>
                    <a:pt x="12106" y="10634"/>
                    <a:pt x="15139" y="8604"/>
                    <a:pt x="14613" y="5822"/>
                  </a:cubicBezTo>
                  <a:cubicBezTo>
                    <a:pt x="14086" y="3040"/>
                    <a:pt x="13409" y="183"/>
                    <a:pt x="11480" y="7"/>
                  </a:cubicBezTo>
                  <a:cubicBezTo>
                    <a:pt x="11428" y="2"/>
                    <a:pt x="11376" y="0"/>
                    <a:pt x="11324" y="0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8"/>
            <p:cNvSpPr/>
            <p:nvPr/>
          </p:nvSpPr>
          <p:spPr>
            <a:xfrm>
              <a:off x="6631375" y="4650127"/>
              <a:ext cx="55995" cy="108295"/>
            </a:xfrm>
            <a:custGeom>
              <a:avLst/>
              <a:gdLst/>
              <a:ahLst/>
              <a:cxnLst/>
              <a:rect l="l" t="t" r="r" b="b"/>
              <a:pathLst>
                <a:path w="1712" h="3311" extrusionOk="0">
                  <a:moveTo>
                    <a:pt x="172" y="1"/>
                  </a:moveTo>
                  <a:cubicBezTo>
                    <a:pt x="84" y="1"/>
                    <a:pt x="1" y="94"/>
                    <a:pt x="57" y="187"/>
                  </a:cubicBezTo>
                  <a:cubicBezTo>
                    <a:pt x="684" y="1039"/>
                    <a:pt x="1085" y="1917"/>
                    <a:pt x="834" y="2994"/>
                  </a:cubicBezTo>
                  <a:cubicBezTo>
                    <a:pt x="789" y="3188"/>
                    <a:pt x="939" y="3310"/>
                    <a:pt x="1088" y="3310"/>
                  </a:cubicBezTo>
                  <a:cubicBezTo>
                    <a:pt x="1191" y="3310"/>
                    <a:pt x="1294" y="3252"/>
                    <a:pt x="1335" y="3120"/>
                  </a:cubicBezTo>
                  <a:cubicBezTo>
                    <a:pt x="1711" y="1942"/>
                    <a:pt x="934" y="914"/>
                    <a:pt x="257" y="37"/>
                  </a:cubicBezTo>
                  <a:cubicBezTo>
                    <a:pt x="232" y="11"/>
                    <a:pt x="202" y="1"/>
                    <a:pt x="172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8"/>
            <p:cNvSpPr/>
            <p:nvPr/>
          </p:nvSpPr>
          <p:spPr>
            <a:xfrm>
              <a:off x="7296383" y="4152090"/>
              <a:ext cx="229574" cy="244325"/>
            </a:xfrm>
            <a:custGeom>
              <a:avLst/>
              <a:gdLst/>
              <a:ahLst/>
              <a:cxnLst/>
              <a:rect l="l" t="t" r="r" b="b"/>
              <a:pathLst>
                <a:path w="7019" h="7470" extrusionOk="0">
                  <a:moveTo>
                    <a:pt x="1404" y="1"/>
                  </a:moveTo>
                  <a:lnTo>
                    <a:pt x="1" y="3810"/>
                  </a:lnTo>
                  <a:lnTo>
                    <a:pt x="5289" y="7469"/>
                  </a:lnTo>
                  <a:cubicBezTo>
                    <a:pt x="5790" y="5815"/>
                    <a:pt x="7018" y="2933"/>
                    <a:pt x="7018" y="2933"/>
                  </a:cubicBezTo>
                  <a:lnTo>
                    <a:pt x="1404" y="1"/>
                  </a:lnTo>
                  <a:close/>
                </a:path>
              </a:pathLst>
            </a:custGeom>
            <a:solidFill>
              <a:srgbClr val="EFB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8"/>
            <p:cNvSpPr/>
            <p:nvPr/>
          </p:nvSpPr>
          <p:spPr>
            <a:xfrm>
              <a:off x="7393950" y="4410315"/>
              <a:ext cx="287761" cy="436024"/>
            </a:xfrm>
            <a:custGeom>
              <a:avLst/>
              <a:gdLst/>
              <a:ahLst/>
              <a:cxnLst/>
              <a:rect l="l" t="t" r="r" b="b"/>
              <a:pathLst>
                <a:path w="8798" h="13331" extrusionOk="0">
                  <a:moveTo>
                    <a:pt x="2882" y="0"/>
                  </a:moveTo>
                  <a:lnTo>
                    <a:pt x="0" y="5990"/>
                  </a:lnTo>
                  <a:cubicBezTo>
                    <a:pt x="0" y="5990"/>
                    <a:pt x="1679" y="11178"/>
                    <a:pt x="2406" y="12106"/>
                  </a:cubicBezTo>
                  <a:cubicBezTo>
                    <a:pt x="3019" y="12887"/>
                    <a:pt x="4824" y="13331"/>
                    <a:pt x="5557" y="13331"/>
                  </a:cubicBezTo>
                  <a:cubicBezTo>
                    <a:pt x="5693" y="13331"/>
                    <a:pt x="5793" y="13315"/>
                    <a:pt x="5840" y="13284"/>
                  </a:cubicBezTo>
                  <a:cubicBezTo>
                    <a:pt x="6141" y="13083"/>
                    <a:pt x="5865" y="12557"/>
                    <a:pt x="5865" y="12557"/>
                  </a:cubicBezTo>
                  <a:lnTo>
                    <a:pt x="5865" y="12557"/>
                  </a:lnTo>
                  <a:cubicBezTo>
                    <a:pt x="6333" y="12685"/>
                    <a:pt x="6906" y="12796"/>
                    <a:pt x="7401" y="12796"/>
                  </a:cubicBezTo>
                  <a:cubicBezTo>
                    <a:pt x="7781" y="12796"/>
                    <a:pt x="8115" y="12731"/>
                    <a:pt x="8321" y="12557"/>
                  </a:cubicBezTo>
                  <a:cubicBezTo>
                    <a:pt x="8797" y="12156"/>
                    <a:pt x="7344" y="10953"/>
                    <a:pt x="6416" y="10477"/>
                  </a:cubicBezTo>
                  <a:cubicBezTo>
                    <a:pt x="5514" y="10026"/>
                    <a:pt x="4512" y="9424"/>
                    <a:pt x="4512" y="9424"/>
                  </a:cubicBezTo>
                  <a:cubicBezTo>
                    <a:pt x="4712" y="6993"/>
                    <a:pt x="2882" y="0"/>
                    <a:pt x="2882" y="0"/>
                  </a:cubicBezTo>
                  <a:close/>
                </a:path>
              </a:pathLst>
            </a:custGeom>
            <a:solidFill>
              <a:srgbClr val="EFB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8"/>
            <p:cNvSpPr/>
            <p:nvPr/>
          </p:nvSpPr>
          <p:spPr>
            <a:xfrm>
              <a:off x="6688155" y="4223490"/>
              <a:ext cx="819748" cy="523680"/>
            </a:xfrm>
            <a:custGeom>
              <a:avLst/>
              <a:gdLst/>
              <a:ahLst/>
              <a:cxnLst/>
              <a:rect l="l" t="t" r="r" b="b"/>
              <a:pathLst>
                <a:path w="25063" h="16011" extrusionOk="0">
                  <a:moveTo>
                    <a:pt x="19079" y="1"/>
                  </a:moveTo>
                  <a:cubicBezTo>
                    <a:pt x="18963" y="1"/>
                    <a:pt x="18844" y="16"/>
                    <a:pt x="18722" y="48"/>
                  </a:cubicBezTo>
                  <a:cubicBezTo>
                    <a:pt x="16542" y="650"/>
                    <a:pt x="14537" y="2931"/>
                    <a:pt x="13133" y="3206"/>
                  </a:cubicBezTo>
                  <a:cubicBezTo>
                    <a:pt x="13015" y="3230"/>
                    <a:pt x="12900" y="3241"/>
                    <a:pt x="12786" y="3241"/>
                  </a:cubicBezTo>
                  <a:cubicBezTo>
                    <a:pt x="11568" y="3241"/>
                    <a:pt x="10533" y="1988"/>
                    <a:pt x="8722" y="1552"/>
                  </a:cubicBezTo>
                  <a:cubicBezTo>
                    <a:pt x="8368" y="1462"/>
                    <a:pt x="7925" y="1410"/>
                    <a:pt x="7431" y="1410"/>
                  </a:cubicBezTo>
                  <a:cubicBezTo>
                    <a:pt x="5160" y="1410"/>
                    <a:pt x="1805" y="2507"/>
                    <a:pt x="1003" y="6088"/>
                  </a:cubicBezTo>
                  <a:cubicBezTo>
                    <a:pt x="0" y="10449"/>
                    <a:pt x="1880" y="13507"/>
                    <a:pt x="4812" y="14760"/>
                  </a:cubicBezTo>
                  <a:cubicBezTo>
                    <a:pt x="6895" y="15662"/>
                    <a:pt x="8990" y="16010"/>
                    <a:pt x="10999" y="16010"/>
                  </a:cubicBezTo>
                  <a:cubicBezTo>
                    <a:pt x="13850" y="16010"/>
                    <a:pt x="16527" y="15308"/>
                    <a:pt x="18747" y="14484"/>
                  </a:cubicBezTo>
                  <a:cubicBezTo>
                    <a:pt x="22807" y="12981"/>
                    <a:pt x="25063" y="8269"/>
                    <a:pt x="24361" y="4184"/>
                  </a:cubicBezTo>
                  <a:cubicBezTo>
                    <a:pt x="22026" y="3924"/>
                    <a:pt x="20934" y="1"/>
                    <a:pt x="19079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8"/>
            <p:cNvSpPr/>
            <p:nvPr/>
          </p:nvSpPr>
          <p:spPr>
            <a:xfrm>
              <a:off x="6695514" y="4360306"/>
              <a:ext cx="809936" cy="386864"/>
            </a:xfrm>
            <a:custGeom>
              <a:avLst/>
              <a:gdLst/>
              <a:ahLst/>
              <a:cxnLst/>
              <a:rect l="l" t="t" r="r" b="b"/>
              <a:pathLst>
                <a:path w="24763" h="11828" extrusionOk="0">
                  <a:moveTo>
                    <a:pt x="24136" y="1"/>
                  </a:moveTo>
                  <a:cubicBezTo>
                    <a:pt x="23284" y="3134"/>
                    <a:pt x="22056" y="4512"/>
                    <a:pt x="18572" y="6617"/>
                  </a:cubicBezTo>
                  <a:cubicBezTo>
                    <a:pt x="17949" y="7025"/>
                    <a:pt x="16853" y="7231"/>
                    <a:pt x="15765" y="7231"/>
                  </a:cubicBezTo>
                  <a:cubicBezTo>
                    <a:pt x="14711" y="7231"/>
                    <a:pt x="13663" y="7037"/>
                    <a:pt x="13058" y="6642"/>
                  </a:cubicBezTo>
                  <a:cubicBezTo>
                    <a:pt x="11655" y="5514"/>
                    <a:pt x="9775" y="3560"/>
                    <a:pt x="8046" y="3134"/>
                  </a:cubicBezTo>
                  <a:cubicBezTo>
                    <a:pt x="7445" y="2982"/>
                    <a:pt x="6889" y="2922"/>
                    <a:pt x="6372" y="2922"/>
                  </a:cubicBezTo>
                  <a:cubicBezTo>
                    <a:pt x="4427" y="2922"/>
                    <a:pt x="3051" y="3772"/>
                    <a:pt x="2041" y="3772"/>
                  </a:cubicBezTo>
                  <a:cubicBezTo>
                    <a:pt x="1462" y="3772"/>
                    <a:pt x="1003" y="3491"/>
                    <a:pt x="627" y="2607"/>
                  </a:cubicBezTo>
                  <a:lnTo>
                    <a:pt x="627" y="2607"/>
                  </a:lnTo>
                  <a:cubicBezTo>
                    <a:pt x="1" y="6592"/>
                    <a:pt x="1805" y="9399"/>
                    <a:pt x="4587" y="10577"/>
                  </a:cubicBezTo>
                  <a:cubicBezTo>
                    <a:pt x="6670" y="11479"/>
                    <a:pt x="8765" y="11827"/>
                    <a:pt x="10774" y="11827"/>
                  </a:cubicBezTo>
                  <a:cubicBezTo>
                    <a:pt x="13625" y="11827"/>
                    <a:pt x="16302" y="11125"/>
                    <a:pt x="18522" y="10301"/>
                  </a:cubicBezTo>
                  <a:cubicBezTo>
                    <a:pt x="22582" y="8798"/>
                    <a:pt x="24763" y="4086"/>
                    <a:pt x="24136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8"/>
            <p:cNvSpPr/>
            <p:nvPr/>
          </p:nvSpPr>
          <p:spPr>
            <a:xfrm>
              <a:off x="6688155" y="4269608"/>
              <a:ext cx="459900" cy="477529"/>
            </a:xfrm>
            <a:custGeom>
              <a:avLst/>
              <a:gdLst/>
              <a:ahLst/>
              <a:cxnLst/>
              <a:rect l="l" t="t" r="r" b="b"/>
              <a:pathLst>
                <a:path w="14061" h="14600" extrusionOk="0">
                  <a:moveTo>
                    <a:pt x="7431" y="0"/>
                  </a:moveTo>
                  <a:cubicBezTo>
                    <a:pt x="5160" y="0"/>
                    <a:pt x="1805" y="1097"/>
                    <a:pt x="1003" y="4678"/>
                  </a:cubicBezTo>
                  <a:cubicBezTo>
                    <a:pt x="0" y="9039"/>
                    <a:pt x="1880" y="12097"/>
                    <a:pt x="4812" y="13350"/>
                  </a:cubicBezTo>
                  <a:cubicBezTo>
                    <a:pt x="6906" y="14257"/>
                    <a:pt x="9000" y="14600"/>
                    <a:pt x="11008" y="14600"/>
                  </a:cubicBezTo>
                  <a:cubicBezTo>
                    <a:pt x="12053" y="14600"/>
                    <a:pt x="13074" y="14507"/>
                    <a:pt x="14060" y="14353"/>
                  </a:cubicBezTo>
                  <a:cubicBezTo>
                    <a:pt x="10451" y="10769"/>
                    <a:pt x="10000" y="6458"/>
                    <a:pt x="11654" y="1521"/>
                  </a:cubicBezTo>
                  <a:cubicBezTo>
                    <a:pt x="10476" y="744"/>
                    <a:pt x="9349" y="292"/>
                    <a:pt x="8722" y="142"/>
                  </a:cubicBezTo>
                  <a:cubicBezTo>
                    <a:pt x="8368" y="52"/>
                    <a:pt x="7925" y="0"/>
                    <a:pt x="7431" y="0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8"/>
            <p:cNvSpPr/>
            <p:nvPr/>
          </p:nvSpPr>
          <p:spPr>
            <a:xfrm>
              <a:off x="7167679" y="4404363"/>
              <a:ext cx="21914" cy="107869"/>
            </a:xfrm>
            <a:custGeom>
              <a:avLst/>
              <a:gdLst/>
              <a:ahLst/>
              <a:cxnLst/>
              <a:rect l="l" t="t" r="r" b="b"/>
              <a:pathLst>
                <a:path w="670" h="3298" extrusionOk="0">
                  <a:moveTo>
                    <a:pt x="154" y="1"/>
                  </a:moveTo>
                  <a:cubicBezTo>
                    <a:pt x="126" y="1"/>
                    <a:pt x="101" y="20"/>
                    <a:pt x="101" y="57"/>
                  </a:cubicBezTo>
                  <a:cubicBezTo>
                    <a:pt x="76" y="1085"/>
                    <a:pt x="1" y="2288"/>
                    <a:pt x="427" y="3240"/>
                  </a:cubicBezTo>
                  <a:cubicBezTo>
                    <a:pt x="443" y="3281"/>
                    <a:pt x="475" y="3298"/>
                    <a:pt x="510" y="3298"/>
                  </a:cubicBezTo>
                  <a:cubicBezTo>
                    <a:pt x="584" y="3298"/>
                    <a:pt x="669" y="3225"/>
                    <a:pt x="653" y="3140"/>
                  </a:cubicBezTo>
                  <a:cubicBezTo>
                    <a:pt x="552" y="2614"/>
                    <a:pt x="327" y="2137"/>
                    <a:pt x="277" y="1611"/>
                  </a:cubicBezTo>
                  <a:cubicBezTo>
                    <a:pt x="226" y="1085"/>
                    <a:pt x="226" y="583"/>
                    <a:pt x="226" y="57"/>
                  </a:cubicBezTo>
                  <a:cubicBezTo>
                    <a:pt x="214" y="20"/>
                    <a:pt x="183" y="1"/>
                    <a:pt x="154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8"/>
            <p:cNvSpPr/>
            <p:nvPr/>
          </p:nvSpPr>
          <p:spPr>
            <a:xfrm>
              <a:off x="7044405" y="4459769"/>
              <a:ext cx="49552" cy="161444"/>
            </a:xfrm>
            <a:custGeom>
              <a:avLst/>
              <a:gdLst/>
              <a:ahLst/>
              <a:cxnLst/>
              <a:rect l="l" t="t" r="r" b="b"/>
              <a:pathLst>
                <a:path w="1515" h="4936" extrusionOk="0">
                  <a:moveTo>
                    <a:pt x="122" y="0"/>
                  </a:moveTo>
                  <a:cubicBezTo>
                    <a:pt x="63" y="0"/>
                    <a:pt x="1" y="65"/>
                    <a:pt x="36" y="118"/>
                  </a:cubicBezTo>
                  <a:cubicBezTo>
                    <a:pt x="838" y="1621"/>
                    <a:pt x="1188" y="3125"/>
                    <a:pt x="1239" y="4804"/>
                  </a:cubicBezTo>
                  <a:cubicBezTo>
                    <a:pt x="1239" y="4892"/>
                    <a:pt x="1307" y="4936"/>
                    <a:pt x="1376" y="4936"/>
                  </a:cubicBezTo>
                  <a:cubicBezTo>
                    <a:pt x="1445" y="4936"/>
                    <a:pt x="1514" y="4892"/>
                    <a:pt x="1514" y="4804"/>
                  </a:cubicBezTo>
                  <a:cubicBezTo>
                    <a:pt x="1514" y="3125"/>
                    <a:pt x="1013" y="1496"/>
                    <a:pt x="186" y="42"/>
                  </a:cubicBezTo>
                  <a:cubicBezTo>
                    <a:pt x="171" y="12"/>
                    <a:pt x="147" y="0"/>
                    <a:pt x="122" y="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8"/>
            <p:cNvSpPr/>
            <p:nvPr/>
          </p:nvSpPr>
          <p:spPr>
            <a:xfrm>
              <a:off x="7095069" y="4489958"/>
              <a:ext cx="20181" cy="128639"/>
            </a:xfrm>
            <a:custGeom>
              <a:avLst/>
              <a:gdLst/>
              <a:ahLst/>
              <a:cxnLst/>
              <a:rect l="l" t="t" r="r" b="b"/>
              <a:pathLst>
                <a:path w="617" h="3933" extrusionOk="0">
                  <a:moveTo>
                    <a:pt x="147" y="1"/>
                  </a:moveTo>
                  <a:cubicBezTo>
                    <a:pt x="78" y="1"/>
                    <a:pt x="0" y="55"/>
                    <a:pt x="15" y="147"/>
                  </a:cubicBezTo>
                  <a:cubicBezTo>
                    <a:pt x="266" y="1375"/>
                    <a:pt x="241" y="2553"/>
                    <a:pt x="141" y="3806"/>
                  </a:cubicBezTo>
                  <a:cubicBezTo>
                    <a:pt x="127" y="3888"/>
                    <a:pt x="194" y="3932"/>
                    <a:pt x="263" y="3932"/>
                  </a:cubicBezTo>
                  <a:cubicBezTo>
                    <a:pt x="321" y="3932"/>
                    <a:pt x="380" y="3900"/>
                    <a:pt x="391" y="3831"/>
                  </a:cubicBezTo>
                  <a:cubicBezTo>
                    <a:pt x="617" y="2603"/>
                    <a:pt x="492" y="1300"/>
                    <a:pt x="241" y="72"/>
                  </a:cubicBezTo>
                  <a:cubicBezTo>
                    <a:pt x="231" y="23"/>
                    <a:pt x="191" y="1"/>
                    <a:pt x="147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8"/>
            <p:cNvSpPr/>
            <p:nvPr/>
          </p:nvSpPr>
          <p:spPr>
            <a:xfrm>
              <a:off x="7405790" y="4447144"/>
              <a:ext cx="33264" cy="83044"/>
            </a:xfrm>
            <a:custGeom>
              <a:avLst/>
              <a:gdLst/>
              <a:ahLst/>
              <a:cxnLst/>
              <a:rect l="l" t="t" r="r" b="b"/>
              <a:pathLst>
                <a:path w="1017" h="2539" extrusionOk="0">
                  <a:moveTo>
                    <a:pt x="949" y="0"/>
                  </a:moveTo>
                  <a:cubicBezTo>
                    <a:pt x="931" y="0"/>
                    <a:pt x="916" y="8"/>
                    <a:pt x="916" y="27"/>
                  </a:cubicBezTo>
                  <a:cubicBezTo>
                    <a:pt x="691" y="804"/>
                    <a:pt x="365" y="1556"/>
                    <a:pt x="64" y="2283"/>
                  </a:cubicBezTo>
                  <a:cubicBezTo>
                    <a:pt x="1" y="2426"/>
                    <a:pt x="108" y="2538"/>
                    <a:pt x="221" y="2538"/>
                  </a:cubicBezTo>
                  <a:cubicBezTo>
                    <a:pt x="286" y="2538"/>
                    <a:pt x="353" y="2500"/>
                    <a:pt x="390" y="2408"/>
                  </a:cubicBezTo>
                  <a:cubicBezTo>
                    <a:pt x="666" y="1631"/>
                    <a:pt x="816" y="854"/>
                    <a:pt x="1017" y="52"/>
                  </a:cubicBezTo>
                  <a:cubicBezTo>
                    <a:pt x="1017" y="21"/>
                    <a:pt x="978" y="0"/>
                    <a:pt x="949" y="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8"/>
            <p:cNvSpPr/>
            <p:nvPr/>
          </p:nvSpPr>
          <p:spPr>
            <a:xfrm>
              <a:off x="7394571" y="4459344"/>
              <a:ext cx="76143" cy="85007"/>
            </a:xfrm>
            <a:custGeom>
              <a:avLst/>
              <a:gdLst/>
              <a:ahLst/>
              <a:cxnLst/>
              <a:rect l="l" t="t" r="r" b="b"/>
              <a:pathLst>
                <a:path w="2328" h="2599" extrusionOk="0">
                  <a:moveTo>
                    <a:pt x="2212" y="1"/>
                  </a:moveTo>
                  <a:cubicBezTo>
                    <a:pt x="2178" y="1"/>
                    <a:pt x="2146" y="17"/>
                    <a:pt x="2137" y="55"/>
                  </a:cubicBezTo>
                  <a:cubicBezTo>
                    <a:pt x="1811" y="1083"/>
                    <a:pt x="1084" y="1785"/>
                    <a:pt x="157" y="2261"/>
                  </a:cubicBezTo>
                  <a:cubicBezTo>
                    <a:pt x="0" y="2350"/>
                    <a:pt x="83" y="2599"/>
                    <a:pt x="244" y="2599"/>
                  </a:cubicBezTo>
                  <a:cubicBezTo>
                    <a:pt x="264" y="2599"/>
                    <a:pt x="285" y="2595"/>
                    <a:pt x="307" y="2587"/>
                  </a:cubicBezTo>
                  <a:cubicBezTo>
                    <a:pt x="1335" y="2161"/>
                    <a:pt x="2061" y="1183"/>
                    <a:pt x="2312" y="106"/>
                  </a:cubicBezTo>
                  <a:cubicBezTo>
                    <a:pt x="2328" y="44"/>
                    <a:pt x="2266" y="1"/>
                    <a:pt x="2212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8"/>
            <p:cNvSpPr/>
            <p:nvPr/>
          </p:nvSpPr>
          <p:spPr>
            <a:xfrm>
              <a:off x="6603704" y="4483024"/>
              <a:ext cx="596814" cy="475632"/>
            </a:xfrm>
            <a:custGeom>
              <a:avLst/>
              <a:gdLst/>
              <a:ahLst/>
              <a:cxnLst/>
              <a:rect l="l" t="t" r="r" b="b"/>
              <a:pathLst>
                <a:path w="18247" h="14542" extrusionOk="0">
                  <a:moveTo>
                    <a:pt x="9473" y="0"/>
                  </a:moveTo>
                  <a:cubicBezTo>
                    <a:pt x="7185" y="0"/>
                    <a:pt x="5103" y="1704"/>
                    <a:pt x="5139" y="4093"/>
                  </a:cubicBezTo>
                  <a:cubicBezTo>
                    <a:pt x="5189" y="6925"/>
                    <a:pt x="7870" y="8128"/>
                    <a:pt x="7870" y="8128"/>
                  </a:cubicBezTo>
                  <a:cubicBezTo>
                    <a:pt x="7859" y="8128"/>
                    <a:pt x="7848" y="8128"/>
                    <a:pt x="7836" y="8128"/>
                  </a:cubicBezTo>
                  <a:cubicBezTo>
                    <a:pt x="6856" y="8128"/>
                    <a:pt x="5264" y="9181"/>
                    <a:pt x="5264" y="9181"/>
                  </a:cubicBezTo>
                  <a:cubicBezTo>
                    <a:pt x="5085" y="9013"/>
                    <a:pt x="4859" y="8943"/>
                    <a:pt x="4608" y="8943"/>
                  </a:cubicBezTo>
                  <a:cubicBezTo>
                    <a:pt x="3662" y="8943"/>
                    <a:pt x="2361" y="9939"/>
                    <a:pt x="1905" y="10434"/>
                  </a:cubicBezTo>
                  <a:cubicBezTo>
                    <a:pt x="1530" y="10835"/>
                    <a:pt x="1354" y="11286"/>
                    <a:pt x="1354" y="11286"/>
                  </a:cubicBezTo>
                  <a:cubicBezTo>
                    <a:pt x="176" y="11412"/>
                    <a:pt x="1" y="14093"/>
                    <a:pt x="778" y="14444"/>
                  </a:cubicBezTo>
                  <a:cubicBezTo>
                    <a:pt x="924" y="14513"/>
                    <a:pt x="1089" y="14541"/>
                    <a:pt x="1262" y="14541"/>
                  </a:cubicBezTo>
                  <a:cubicBezTo>
                    <a:pt x="1976" y="14541"/>
                    <a:pt x="2826" y="14059"/>
                    <a:pt x="3108" y="13918"/>
                  </a:cubicBezTo>
                  <a:cubicBezTo>
                    <a:pt x="3484" y="13768"/>
                    <a:pt x="6066" y="13041"/>
                    <a:pt x="6066" y="13041"/>
                  </a:cubicBezTo>
                  <a:cubicBezTo>
                    <a:pt x="6066" y="13041"/>
                    <a:pt x="9542" y="13927"/>
                    <a:pt x="12555" y="13927"/>
                  </a:cubicBezTo>
                  <a:cubicBezTo>
                    <a:pt x="14376" y="13927"/>
                    <a:pt x="16029" y="13603"/>
                    <a:pt x="16642" y="12565"/>
                  </a:cubicBezTo>
                  <a:cubicBezTo>
                    <a:pt x="18246" y="9783"/>
                    <a:pt x="15239" y="3066"/>
                    <a:pt x="12231" y="910"/>
                  </a:cubicBezTo>
                  <a:cubicBezTo>
                    <a:pt x="11363" y="281"/>
                    <a:pt x="10401" y="0"/>
                    <a:pt x="9473" y="0"/>
                  </a:cubicBezTo>
                  <a:close/>
                </a:path>
              </a:pathLst>
            </a:custGeom>
            <a:solidFill>
              <a:srgbClr val="FFD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8"/>
            <p:cNvSpPr/>
            <p:nvPr/>
          </p:nvSpPr>
          <p:spPr>
            <a:xfrm>
              <a:off x="6765083" y="4471380"/>
              <a:ext cx="435435" cy="467390"/>
            </a:xfrm>
            <a:custGeom>
              <a:avLst/>
              <a:gdLst/>
              <a:ahLst/>
              <a:cxnLst/>
              <a:rect l="l" t="t" r="r" b="b"/>
              <a:pathLst>
                <a:path w="13313" h="14290" extrusionOk="0">
                  <a:moveTo>
                    <a:pt x="4503" y="0"/>
                  </a:moveTo>
                  <a:cubicBezTo>
                    <a:pt x="2165" y="0"/>
                    <a:pt x="0" y="1764"/>
                    <a:pt x="54" y="4174"/>
                  </a:cubicBezTo>
                  <a:cubicBezTo>
                    <a:pt x="129" y="7507"/>
                    <a:pt x="2510" y="8484"/>
                    <a:pt x="2510" y="8484"/>
                  </a:cubicBezTo>
                  <a:cubicBezTo>
                    <a:pt x="1909" y="8484"/>
                    <a:pt x="1182" y="8910"/>
                    <a:pt x="756" y="9211"/>
                  </a:cubicBezTo>
                  <a:cubicBezTo>
                    <a:pt x="405" y="10740"/>
                    <a:pt x="656" y="12469"/>
                    <a:pt x="1633" y="13497"/>
                  </a:cubicBezTo>
                  <a:cubicBezTo>
                    <a:pt x="2704" y="13751"/>
                    <a:pt x="5312" y="14289"/>
                    <a:pt x="7640" y="14289"/>
                  </a:cubicBezTo>
                  <a:cubicBezTo>
                    <a:pt x="9452" y="14289"/>
                    <a:pt x="11094" y="13963"/>
                    <a:pt x="11708" y="12921"/>
                  </a:cubicBezTo>
                  <a:cubicBezTo>
                    <a:pt x="13312" y="10139"/>
                    <a:pt x="10230" y="3046"/>
                    <a:pt x="7222" y="890"/>
                  </a:cubicBezTo>
                  <a:cubicBezTo>
                    <a:pt x="6372" y="274"/>
                    <a:pt x="5424" y="0"/>
                    <a:pt x="4503" y="0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8"/>
            <p:cNvSpPr/>
            <p:nvPr/>
          </p:nvSpPr>
          <p:spPr>
            <a:xfrm>
              <a:off x="6845543" y="4743965"/>
              <a:ext cx="144305" cy="50893"/>
            </a:xfrm>
            <a:custGeom>
              <a:avLst/>
              <a:gdLst/>
              <a:ahLst/>
              <a:cxnLst/>
              <a:rect l="l" t="t" r="r" b="b"/>
              <a:pathLst>
                <a:path w="4412" h="1556" extrusionOk="0">
                  <a:moveTo>
                    <a:pt x="1153" y="0"/>
                  </a:moveTo>
                  <a:cubicBezTo>
                    <a:pt x="777" y="0"/>
                    <a:pt x="401" y="50"/>
                    <a:pt x="50" y="100"/>
                  </a:cubicBezTo>
                  <a:cubicBezTo>
                    <a:pt x="25" y="100"/>
                    <a:pt x="0" y="125"/>
                    <a:pt x="0" y="150"/>
                  </a:cubicBezTo>
                  <a:cubicBezTo>
                    <a:pt x="0" y="201"/>
                    <a:pt x="25" y="201"/>
                    <a:pt x="75" y="201"/>
                  </a:cubicBezTo>
                  <a:cubicBezTo>
                    <a:pt x="221" y="190"/>
                    <a:pt x="366" y="184"/>
                    <a:pt x="511" y="184"/>
                  </a:cubicBezTo>
                  <a:cubicBezTo>
                    <a:pt x="717" y="184"/>
                    <a:pt x="923" y="196"/>
                    <a:pt x="1128" y="226"/>
                  </a:cubicBezTo>
                  <a:cubicBezTo>
                    <a:pt x="1479" y="251"/>
                    <a:pt x="1830" y="326"/>
                    <a:pt x="2156" y="426"/>
                  </a:cubicBezTo>
                  <a:cubicBezTo>
                    <a:pt x="2507" y="526"/>
                    <a:pt x="2807" y="677"/>
                    <a:pt x="3108" y="852"/>
                  </a:cubicBezTo>
                  <a:cubicBezTo>
                    <a:pt x="3409" y="1028"/>
                    <a:pt x="3710" y="1253"/>
                    <a:pt x="3935" y="1479"/>
                  </a:cubicBezTo>
                  <a:cubicBezTo>
                    <a:pt x="3935" y="1479"/>
                    <a:pt x="3935" y="1479"/>
                    <a:pt x="3960" y="1504"/>
                  </a:cubicBezTo>
                  <a:cubicBezTo>
                    <a:pt x="4004" y="1537"/>
                    <a:pt x="4062" y="1555"/>
                    <a:pt x="4120" y="1555"/>
                  </a:cubicBezTo>
                  <a:cubicBezTo>
                    <a:pt x="4194" y="1555"/>
                    <a:pt x="4269" y="1524"/>
                    <a:pt x="4311" y="1454"/>
                  </a:cubicBezTo>
                  <a:cubicBezTo>
                    <a:pt x="4411" y="1353"/>
                    <a:pt x="4386" y="1178"/>
                    <a:pt x="4286" y="1103"/>
                  </a:cubicBezTo>
                  <a:cubicBezTo>
                    <a:pt x="3960" y="827"/>
                    <a:pt x="3659" y="652"/>
                    <a:pt x="3309" y="501"/>
                  </a:cubicBezTo>
                  <a:cubicBezTo>
                    <a:pt x="2958" y="326"/>
                    <a:pt x="2607" y="201"/>
                    <a:pt x="2256" y="125"/>
                  </a:cubicBezTo>
                  <a:cubicBezTo>
                    <a:pt x="1880" y="50"/>
                    <a:pt x="1504" y="0"/>
                    <a:pt x="1153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8"/>
            <p:cNvSpPr/>
            <p:nvPr/>
          </p:nvSpPr>
          <p:spPr>
            <a:xfrm>
              <a:off x="6758639" y="4867403"/>
              <a:ext cx="54131" cy="50860"/>
            </a:xfrm>
            <a:custGeom>
              <a:avLst/>
              <a:gdLst/>
              <a:ahLst/>
              <a:cxnLst/>
              <a:rect l="l" t="t" r="r" b="b"/>
              <a:pathLst>
                <a:path w="1655" h="1555" extrusionOk="0">
                  <a:moveTo>
                    <a:pt x="88" y="0"/>
                  </a:moveTo>
                  <a:cubicBezTo>
                    <a:pt x="78" y="0"/>
                    <a:pt x="65" y="3"/>
                    <a:pt x="51" y="11"/>
                  </a:cubicBezTo>
                  <a:cubicBezTo>
                    <a:pt x="26" y="11"/>
                    <a:pt x="1" y="61"/>
                    <a:pt x="26" y="86"/>
                  </a:cubicBezTo>
                  <a:cubicBezTo>
                    <a:pt x="201" y="687"/>
                    <a:pt x="677" y="1188"/>
                    <a:pt x="1229" y="1514"/>
                  </a:cubicBezTo>
                  <a:cubicBezTo>
                    <a:pt x="1254" y="1539"/>
                    <a:pt x="1254" y="1539"/>
                    <a:pt x="1279" y="1539"/>
                  </a:cubicBezTo>
                  <a:cubicBezTo>
                    <a:pt x="1310" y="1550"/>
                    <a:pt x="1342" y="1555"/>
                    <a:pt x="1372" y="1555"/>
                  </a:cubicBezTo>
                  <a:cubicBezTo>
                    <a:pt x="1486" y="1555"/>
                    <a:pt x="1585" y="1483"/>
                    <a:pt x="1605" y="1364"/>
                  </a:cubicBezTo>
                  <a:cubicBezTo>
                    <a:pt x="1655" y="1239"/>
                    <a:pt x="1580" y="1088"/>
                    <a:pt x="1429" y="1038"/>
                  </a:cubicBezTo>
                  <a:cubicBezTo>
                    <a:pt x="1179" y="963"/>
                    <a:pt x="928" y="838"/>
                    <a:pt x="702" y="662"/>
                  </a:cubicBezTo>
                  <a:cubicBezTo>
                    <a:pt x="477" y="512"/>
                    <a:pt x="276" y="286"/>
                    <a:pt x="151" y="36"/>
                  </a:cubicBezTo>
                  <a:lnTo>
                    <a:pt x="126" y="36"/>
                  </a:lnTo>
                  <a:cubicBezTo>
                    <a:pt x="126" y="18"/>
                    <a:pt x="113" y="0"/>
                    <a:pt x="88" y="0"/>
                  </a:cubicBezTo>
                  <a:close/>
                </a:path>
              </a:pathLst>
            </a:custGeom>
            <a:solidFill>
              <a:srgbClr val="EFB3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8"/>
            <p:cNvSpPr/>
            <p:nvPr/>
          </p:nvSpPr>
          <p:spPr>
            <a:xfrm>
              <a:off x="6721745" y="4551481"/>
              <a:ext cx="120625" cy="190881"/>
            </a:xfrm>
            <a:custGeom>
              <a:avLst/>
              <a:gdLst/>
              <a:ahLst/>
              <a:cxnLst/>
              <a:rect l="l" t="t" r="r" b="b"/>
              <a:pathLst>
                <a:path w="3688" h="5836" extrusionOk="0">
                  <a:moveTo>
                    <a:pt x="68" y="0"/>
                  </a:moveTo>
                  <a:cubicBezTo>
                    <a:pt x="35" y="0"/>
                    <a:pt x="1" y="27"/>
                    <a:pt x="1" y="70"/>
                  </a:cubicBezTo>
                  <a:cubicBezTo>
                    <a:pt x="527" y="2226"/>
                    <a:pt x="1655" y="4181"/>
                    <a:pt x="3184" y="5760"/>
                  </a:cubicBezTo>
                  <a:cubicBezTo>
                    <a:pt x="3237" y="5813"/>
                    <a:pt x="3297" y="5836"/>
                    <a:pt x="3353" y="5836"/>
                  </a:cubicBezTo>
                  <a:cubicBezTo>
                    <a:pt x="3535" y="5836"/>
                    <a:pt x="3687" y="5606"/>
                    <a:pt x="3535" y="5434"/>
                  </a:cubicBezTo>
                  <a:cubicBezTo>
                    <a:pt x="2081" y="3855"/>
                    <a:pt x="853" y="2075"/>
                    <a:pt x="126" y="45"/>
                  </a:cubicBezTo>
                  <a:cubicBezTo>
                    <a:pt x="116" y="14"/>
                    <a:pt x="92" y="0"/>
                    <a:pt x="68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8"/>
            <p:cNvSpPr/>
            <p:nvPr/>
          </p:nvSpPr>
          <p:spPr>
            <a:xfrm>
              <a:off x="7184916" y="4474128"/>
              <a:ext cx="372996" cy="418754"/>
            </a:xfrm>
            <a:custGeom>
              <a:avLst/>
              <a:gdLst/>
              <a:ahLst/>
              <a:cxnLst/>
              <a:rect l="l" t="t" r="r" b="b"/>
              <a:pathLst>
                <a:path w="11404" h="12803" extrusionOk="0">
                  <a:moveTo>
                    <a:pt x="2451" y="1"/>
                  </a:moveTo>
                  <a:cubicBezTo>
                    <a:pt x="1052" y="1"/>
                    <a:pt x="0" y="280"/>
                    <a:pt x="0" y="280"/>
                  </a:cubicBezTo>
                  <a:cubicBezTo>
                    <a:pt x="0" y="280"/>
                    <a:pt x="301" y="3313"/>
                    <a:pt x="627" y="4566"/>
                  </a:cubicBezTo>
                  <a:cubicBezTo>
                    <a:pt x="953" y="5819"/>
                    <a:pt x="2933" y="11608"/>
                    <a:pt x="4762" y="12436"/>
                  </a:cubicBezTo>
                  <a:cubicBezTo>
                    <a:pt x="5090" y="12587"/>
                    <a:pt x="6423" y="12802"/>
                    <a:pt x="7775" y="12802"/>
                  </a:cubicBezTo>
                  <a:cubicBezTo>
                    <a:pt x="9106" y="12802"/>
                    <a:pt x="10455" y="12593"/>
                    <a:pt x="10877" y="11909"/>
                  </a:cubicBezTo>
                  <a:cubicBezTo>
                    <a:pt x="11404" y="11057"/>
                    <a:pt x="9549" y="10180"/>
                    <a:pt x="9549" y="10180"/>
                  </a:cubicBezTo>
                  <a:cubicBezTo>
                    <a:pt x="8935" y="8832"/>
                    <a:pt x="7255" y="8691"/>
                    <a:pt x="6579" y="8691"/>
                  </a:cubicBezTo>
                  <a:cubicBezTo>
                    <a:pt x="6400" y="8691"/>
                    <a:pt x="6291" y="8701"/>
                    <a:pt x="6291" y="8701"/>
                  </a:cubicBezTo>
                  <a:cubicBezTo>
                    <a:pt x="6592" y="6847"/>
                    <a:pt x="6742" y="4992"/>
                    <a:pt x="6391" y="4039"/>
                  </a:cubicBezTo>
                  <a:cubicBezTo>
                    <a:pt x="6015" y="3087"/>
                    <a:pt x="6842" y="1283"/>
                    <a:pt x="6842" y="1283"/>
                  </a:cubicBezTo>
                  <a:cubicBezTo>
                    <a:pt x="5476" y="261"/>
                    <a:pt x="3801" y="1"/>
                    <a:pt x="2451" y="1"/>
                  </a:cubicBezTo>
                  <a:close/>
                </a:path>
              </a:pathLst>
            </a:custGeom>
            <a:solidFill>
              <a:srgbClr val="FFD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8"/>
            <p:cNvSpPr/>
            <p:nvPr/>
          </p:nvSpPr>
          <p:spPr>
            <a:xfrm>
              <a:off x="7297267" y="4568358"/>
              <a:ext cx="85628" cy="18840"/>
            </a:xfrm>
            <a:custGeom>
              <a:avLst/>
              <a:gdLst/>
              <a:ahLst/>
              <a:cxnLst/>
              <a:rect l="l" t="t" r="r" b="b"/>
              <a:pathLst>
                <a:path w="2618" h="576" extrusionOk="0">
                  <a:moveTo>
                    <a:pt x="1507" y="1"/>
                  </a:moveTo>
                  <a:cubicBezTo>
                    <a:pt x="1040" y="1"/>
                    <a:pt x="553" y="121"/>
                    <a:pt x="174" y="256"/>
                  </a:cubicBezTo>
                  <a:cubicBezTo>
                    <a:pt x="0" y="322"/>
                    <a:pt x="53" y="576"/>
                    <a:pt x="201" y="576"/>
                  </a:cubicBezTo>
                  <a:cubicBezTo>
                    <a:pt x="224" y="576"/>
                    <a:pt x="248" y="570"/>
                    <a:pt x="275" y="557"/>
                  </a:cubicBezTo>
                  <a:cubicBezTo>
                    <a:pt x="687" y="383"/>
                    <a:pt x="1209" y="178"/>
                    <a:pt x="1696" y="178"/>
                  </a:cubicBezTo>
                  <a:cubicBezTo>
                    <a:pt x="1979" y="178"/>
                    <a:pt x="2250" y="247"/>
                    <a:pt x="2480" y="432"/>
                  </a:cubicBezTo>
                  <a:cubicBezTo>
                    <a:pt x="2499" y="450"/>
                    <a:pt x="2518" y="458"/>
                    <a:pt x="2534" y="458"/>
                  </a:cubicBezTo>
                  <a:cubicBezTo>
                    <a:pt x="2585" y="458"/>
                    <a:pt x="2618" y="388"/>
                    <a:pt x="2580" y="331"/>
                  </a:cubicBezTo>
                  <a:cubicBezTo>
                    <a:pt x="2291" y="89"/>
                    <a:pt x="1907" y="1"/>
                    <a:pt x="1507" y="1"/>
                  </a:cubicBezTo>
                  <a:close/>
                </a:path>
              </a:pathLst>
            </a:custGeom>
            <a:solidFill>
              <a:srgbClr val="EFB3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8"/>
            <p:cNvSpPr/>
            <p:nvPr/>
          </p:nvSpPr>
          <p:spPr>
            <a:xfrm>
              <a:off x="7435194" y="4777457"/>
              <a:ext cx="59887" cy="28619"/>
            </a:xfrm>
            <a:custGeom>
              <a:avLst/>
              <a:gdLst/>
              <a:ahLst/>
              <a:cxnLst/>
              <a:rect l="l" t="t" r="r" b="b"/>
              <a:pathLst>
                <a:path w="1831" h="875" extrusionOk="0">
                  <a:moveTo>
                    <a:pt x="116" y="1"/>
                  </a:moveTo>
                  <a:cubicBezTo>
                    <a:pt x="14" y="1"/>
                    <a:pt x="0" y="131"/>
                    <a:pt x="93" y="154"/>
                  </a:cubicBezTo>
                  <a:cubicBezTo>
                    <a:pt x="594" y="329"/>
                    <a:pt x="1095" y="505"/>
                    <a:pt x="1521" y="831"/>
                  </a:cubicBezTo>
                  <a:cubicBezTo>
                    <a:pt x="1552" y="862"/>
                    <a:pt x="1585" y="875"/>
                    <a:pt x="1617" y="875"/>
                  </a:cubicBezTo>
                  <a:cubicBezTo>
                    <a:pt x="1737" y="875"/>
                    <a:pt x="1831" y="685"/>
                    <a:pt x="1672" y="605"/>
                  </a:cubicBezTo>
                  <a:cubicBezTo>
                    <a:pt x="1195" y="329"/>
                    <a:pt x="694" y="104"/>
                    <a:pt x="143" y="4"/>
                  </a:cubicBezTo>
                  <a:cubicBezTo>
                    <a:pt x="133" y="2"/>
                    <a:pt x="124" y="1"/>
                    <a:pt x="116" y="1"/>
                  </a:cubicBezTo>
                  <a:close/>
                </a:path>
              </a:pathLst>
            </a:custGeom>
            <a:solidFill>
              <a:srgbClr val="EFB3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8"/>
            <p:cNvSpPr/>
            <p:nvPr/>
          </p:nvSpPr>
          <p:spPr>
            <a:xfrm>
              <a:off x="7327554" y="4760973"/>
              <a:ext cx="64794" cy="61719"/>
            </a:xfrm>
            <a:custGeom>
              <a:avLst/>
              <a:gdLst/>
              <a:ahLst/>
              <a:cxnLst/>
              <a:rect l="l" t="t" r="r" b="b"/>
              <a:pathLst>
                <a:path w="1981" h="1887" extrusionOk="0">
                  <a:moveTo>
                    <a:pt x="1930" y="0"/>
                  </a:moveTo>
                  <a:cubicBezTo>
                    <a:pt x="1905" y="0"/>
                    <a:pt x="1880" y="19"/>
                    <a:pt x="1880" y="56"/>
                  </a:cubicBezTo>
                  <a:cubicBezTo>
                    <a:pt x="1780" y="984"/>
                    <a:pt x="1103" y="1510"/>
                    <a:pt x="201" y="1585"/>
                  </a:cubicBezTo>
                  <a:cubicBezTo>
                    <a:pt x="0" y="1610"/>
                    <a:pt x="50" y="1886"/>
                    <a:pt x="251" y="1886"/>
                  </a:cubicBezTo>
                  <a:cubicBezTo>
                    <a:pt x="1228" y="1836"/>
                    <a:pt x="1955" y="1009"/>
                    <a:pt x="1980" y="56"/>
                  </a:cubicBezTo>
                  <a:cubicBezTo>
                    <a:pt x="1980" y="19"/>
                    <a:pt x="1955" y="0"/>
                    <a:pt x="1930" y="0"/>
                  </a:cubicBezTo>
                  <a:close/>
                </a:path>
              </a:pathLst>
            </a:custGeom>
            <a:solidFill>
              <a:srgbClr val="EFB3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8"/>
            <p:cNvSpPr/>
            <p:nvPr/>
          </p:nvSpPr>
          <p:spPr>
            <a:xfrm>
              <a:off x="6929961" y="3372245"/>
              <a:ext cx="1025544" cy="941714"/>
            </a:xfrm>
            <a:custGeom>
              <a:avLst/>
              <a:gdLst/>
              <a:ahLst/>
              <a:cxnLst/>
              <a:rect l="l" t="t" r="r" b="b"/>
              <a:pathLst>
                <a:path w="31355" h="28792" extrusionOk="0">
                  <a:moveTo>
                    <a:pt x="14525" y="0"/>
                  </a:moveTo>
                  <a:cubicBezTo>
                    <a:pt x="7125" y="0"/>
                    <a:pt x="2179" y="5118"/>
                    <a:pt x="1129" y="11563"/>
                  </a:cubicBezTo>
                  <a:cubicBezTo>
                    <a:pt x="1" y="18455"/>
                    <a:pt x="4813" y="26049"/>
                    <a:pt x="10101" y="27979"/>
                  </a:cubicBezTo>
                  <a:cubicBezTo>
                    <a:pt x="11516" y="28504"/>
                    <a:pt x="13220" y="28791"/>
                    <a:pt x="15023" y="28791"/>
                  </a:cubicBezTo>
                  <a:cubicBezTo>
                    <a:pt x="19510" y="28791"/>
                    <a:pt x="24613" y="27010"/>
                    <a:pt x="27419" y="22666"/>
                  </a:cubicBezTo>
                  <a:cubicBezTo>
                    <a:pt x="31354" y="16550"/>
                    <a:pt x="28221" y="12816"/>
                    <a:pt x="26818" y="9207"/>
                  </a:cubicBezTo>
                  <a:cubicBezTo>
                    <a:pt x="24913" y="4395"/>
                    <a:pt x="22632" y="736"/>
                    <a:pt x="16191" y="84"/>
                  </a:cubicBezTo>
                  <a:cubicBezTo>
                    <a:pt x="15623" y="28"/>
                    <a:pt x="15067" y="0"/>
                    <a:pt x="14525" y="0"/>
                  </a:cubicBezTo>
                  <a:close/>
                </a:path>
              </a:pathLst>
            </a:custGeom>
            <a:solidFill>
              <a:srgbClr val="FFD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8"/>
            <p:cNvSpPr/>
            <p:nvPr/>
          </p:nvSpPr>
          <p:spPr>
            <a:xfrm>
              <a:off x="6838151" y="3318408"/>
              <a:ext cx="968142" cy="771341"/>
            </a:xfrm>
            <a:custGeom>
              <a:avLst/>
              <a:gdLst/>
              <a:ahLst/>
              <a:cxnLst/>
              <a:rect l="l" t="t" r="r" b="b"/>
              <a:pathLst>
                <a:path w="29600" h="23583" extrusionOk="0">
                  <a:moveTo>
                    <a:pt x="25891" y="1"/>
                  </a:moveTo>
                  <a:lnTo>
                    <a:pt x="25891" y="1"/>
                  </a:lnTo>
                  <a:cubicBezTo>
                    <a:pt x="24913" y="978"/>
                    <a:pt x="23535" y="1555"/>
                    <a:pt x="22156" y="1630"/>
                  </a:cubicBezTo>
                  <a:cubicBezTo>
                    <a:pt x="21931" y="1630"/>
                    <a:pt x="21755" y="1630"/>
                    <a:pt x="21580" y="1605"/>
                  </a:cubicBezTo>
                  <a:cubicBezTo>
                    <a:pt x="21304" y="1530"/>
                    <a:pt x="21028" y="1429"/>
                    <a:pt x="20753" y="1354"/>
                  </a:cubicBezTo>
                  <a:lnTo>
                    <a:pt x="20753" y="1354"/>
                  </a:lnTo>
                  <a:lnTo>
                    <a:pt x="20778" y="1404"/>
                  </a:lnTo>
                  <a:cubicBezTo>
                    <a:pt x="20677" y="1379"/>
                    <a:pt x="20552" y="1329"/>
                    <a:pt x="20427" y="1279"/>
                  </a:cubicBezTo>
                  <a:cubicBezTo>
                    <a:pt x="19700" y="1028"/>
                    <a:pt x="18848" y="953"/>
                    <a:pt x="18096" y="878"/>
                  </a:cubicBezTo>
                  <a:cubicBezTo>
                    <a:pt x="17591" y="820"/>
                    <a:pt x="17066" y="790"/>
                    <a:pt x="16528" y="790"/>
                  </a:cubicBezTo>
                  <a:cubicBezTo>
                    <a:pt x="12208" y="790"/>
                    <a:pt x="7100" y="2689"/>
                    <a:pt x="5540" y="6768"/>
                  </a:cubicBezTo>
                  <a:cubicBezTo>
                    <a:pt x="2557" y="8171"/>
                    <a:pt x="1429" y="11580"/>
                    <a:pt x="1354" y="14186"/>
                  </a:cubicBezTo>
                  <a:cubicBezTo>
                    <a:pt x="1329" y="15565"/>
                    <a:pt x="1580" y="16893"/>
                    <a:pt x="2031" y="18196"/>
                  </a:cubicBezTo>
                  <a:cubicBezTo>
                    <a:pt x="1605" y="19074"/>
                    <a:pt x="1003" y="19775"/>
                    <a:pt x="301" y="20227"/>
                  </a:cubicBezTo>
                  <a:cubicBezTo>
                    <a:pt x="571" y="20349"/>
                    <a:pt x="852" y="20411"/>
                    <a:pt x="1127" y="20411"/>
                  </a:cubicBezTo>
                  <a:cubicBezTo>
                    <a:pt x="1416" y="20411"/>
                    <a:pt x="1699" y="20343"/>
                    <a:pt x="1956" y="20201"/>
                  </a:cubicBezTo>
                  <a:lnTo>
                    <a:pt x="1956" y="20201"/>
                  </a:lnTo>
                  <a:cubicBezTo>
                    <a:pt x="1730" y="21304"/>
                    <a:pt x="828" y="21805"/>
                    <a:pt x="1" y="22206"/>
                  </a:cubicBezTo>
                  <a:cubicBezTo>
                    <a:pt x="379" y="22346"/>
                    <a:pt x="762" y="22410"/>
                    <a:pt x="1136" y="22410"/>
                  </a:cubicBezTo>
                  <a:cubicBezTo>
                    <a:pt x="1702" y="22410"/>
                    <a:pt x="2249" y="22263"/>
                    <a:pt x="2733" y="22006"/>
                  </a:cubicBezTo>
                  <a:cubicBezTo>
                    <a:pt x="3008" y="21831"/>
                    <a:pt x="3259" y="21630"/>
                    <a:pt x="3509" y="21404"/>
                  </a:cubicBezTo>
                  <a:cubicBezTo>
                    <a:pt x="3987" y="22132"/>
                    <a:pt x="5579" y="23582"/>
                    <a:pt x="6956" y="23582"/>
                  </a:cubicBezTo>
                  <a:cubicBezTo>
                    <a:pt x="7096" y="23582"/>
                    <a:pt x="7235" y="23567"/>
                    <a:pt x="7369" y="23535"/>
                  </a:cubicBezTo>
                  <a:cubicBezTo>
                    <a:pt x="9098" y="23109"/>
                    <a:pt x="8497" y="19575"/>
                    <a:pt x="8723" y="19299"/>
                  </a:cubicBezTo>
                  <a:cubicBezTo>
                    <a:pt x="10602" y="16893"/>
                    <a:pt x="11630" y="13259"/>
                    <a:pt x="9675" y="10853"/>
                  </a:cubicBezTo>
                  <a:lnTo>
                    <a:pt x="9675" y="10853"/>
                  </a:lnTo>
                  <a:cubicBezTo>
                    <a:pt x="9675" y="10853"/>
                    <a:pt x="11030" y="11354"/>
                    <a:pt x="13135" y="11354"/>
                  </a:cubicBezTo>
                  <a:cubicBezTo>
                    <a:pt x="15922" y="11354"/>
                    <a:pt x="20024" y="10476"/>
                    <a:pt x="24036" y="6392"/>
                  </a:cubicBezTo>
                  <a:cubicBezTo>
                    <a:pt x="24036" y="6392"/>
                    <a:pt x="24662" y="6968"/>
                    <a:pt x="29600" y="10753"/>
                  </a:cubicBezTo>
                  <a:cubicBezTo>
                    <a:pt x="29600" y="9324"/>
                    <a:pt x="28798" y="6267"/>
                    <a:pt x="25916" y="3911"/>
                  </a:cubicBezTo>
                  <a:cubicBezTo>
                    <a:pt x="26066" y="3760"/>
                    <a:pt x="26191" y="3635"/>
                    <a:pt x="26317" y="3460"/>
                  </a:cubicBezTo>
                  <a:cubicBezTo>
                    <a:pt x="26993" y="2658"/>
                    <a:pt x="27419" y="1655"/>
                    <a:pt x="27770" y="652"/>
                  </a:cubicBezTo>
                  <a:lnTo>
                    <a:pt x="27770" y="652"/>
                  </a:lnTo>
                  <a:cubicBezTo>
                    <a:pt x="26667" y="1354"/>
                    <a:pt x="25464" y="1906"/>
                    <a:pt x="24211" y="2282"/>
                  </a:cubicBezTo>
                  <a:cubicBezTo>
                    <a:pt x="24888" y="1605"/>
                    <a:pt x="25615" y="903"/>
                    <a:pt x="2589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8"/>
            <p:cNvSpPr/>
            <p:nvPr/>
          </p:nvSpPr>
          <p:spPr>
            <a:xfrm>
              <a:off x="7011632" y="3597142"/>
              <a:ext cx="130666" cy="349054"/>
            </a:xfrm>
            <a:custGeom>
              <a:avLst/>
              <a:gdLst/>
              <a:ahLst/>
              <a:cxnLst/>
              <a:rect l="l" t="t" r="r" b="b"/>
              <a:pathLst>
                <a:path w="3995" h="10672" extrusionOk="0">
                  <a:moveTo>
                    <a:pt x="246" y="1"/>
                  </a:moveTo>
                  <a:cubicBezTo>
                    <a:pt x="117" y="1"/>
                    <a:pt x="1" y="160"/>
                    <a:pt x="135" y="276"/>
                  </a:cubicBezTo>
                  <a:cubicBezTo>
                    <a:pt x="1338" y="1329"/>
                    <a:pt x="2115" y="2832"/>
                    <a:pt x="2441" y="4386"/>
                  </a:cubicBezTo>
                  <a:cubicBezTo>
                    <a:pt x="2867" y="6592"/>
                    <a:pt x="2140" y="8421"/>
                    <a:pt x="1063" y="10301"/>
                  </a:cubicBezTo>
                  <a:cubicBezTo>
                    <a:pt x="968" y="10472"/>
                    <a:pt x="1131" y="10671"/>
                    <a:pt x="1293" y="10671"/>
                  </a:cubicBezTo>
                  <a:cubicBezTo>
                    <a:pt x="1344" y="10671"/>
                    <a:pt x="1396" y="10651"/>
                    <a:pt x="1439" y="10602"/>
                  </a:cubicBezTo>
                  <a:cubicBezTo>
                    <a:pt x="3995" y="7469"/>
                    <a:pt x="3393" y="2607"/>
                    <a:pt x="361" y="50"/>
                  </a:cubicBezTo>
                  <a:cubicBezTo>
                    <a:pt x="326" y="15"/>
                    <a:pt x="286" y="1"/>
                    <a:pt x="246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8"/>
            <p:cNvSpPr/>
            <p:nvPr/>
          </p:nvSpPr>
          <p:spPr>
            <a:xfrm>
              <a:off x="6933232" y="3651632"/>
              <a:ext cx="60771" cy="241283"/>
            </a:xfrm>
            <a:custGeom>
              <a:avLst/>
              <a:gdLst/>
              <a:ahLst/>
              <a:cxnLst/>
              <a:rect l="l" t="t" r="r" b="b"/>
              <a:pathLst>
                <a:path w="1858" h="7377" extrusionOk="0">
                  <a:moveTo>
                    <a:pt x="1634" y="0"/>
                  </a:moveTo>
                  <a:cubicBezTo>
                    <a:pt x="1584" y="0"/>
                    <a:pt x="1536" y="26"/>
                    <a:pt x="1505" y="89"/>
                  </a:cubicBezTo>
                  <a:cubicBezTo>
                    <a:pt x="302" y="2470"/>
                    <a:pt x="1" y="4800"/>
                    <a:pt x="1204" y="7282"/>
                  </a:cubicBezTo>
                  <a:cubicBezTo>
                    <a:pt x="1237" y="7348"/>
                    <a:pt x="1299" y="7376"/>
                    <a:pt x="1363" y="7376"/>
                  </a:cubicBezTo>
                  <a:cubicBezTo>
                    <a:pt x="1491" y="7376"/>
                    <a:pt x="1630" y="7265"/>
                    <a:pt x="1580" y="7131"/>
                  </a:cubicBezTo>
                  <a:cubicBezTo>
                    <a:pt x="1154" y="5978"/>
                    <a:pt x="753" y="4851"/>
                    <a:pt x="828" y="3597"/>
                  </a:cubicBezTo>
                  <a:cubicBezTo>
                    <a:pt x="903" y="2419"/>
                    <a:pt x="1354" y="1317"/>
                    <a:pt x="1805" y="264"/>
                  </a:cubicBezTo>
                  <a:cubicBezTo>
                    <a:pt x="1857" y="126"/>
                    <a:pt x="1743" y="0"/>
                    <a:pt x="163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8"/>
            <p:cNvSpPr/>
            <p:nvPr/>
          </p:nvSpPr>
          <p:spPr>
            <a:xfrm>
              <a:off x="6942063" y="3961863"/>
              <a:ext cx="286321" cy="271963"/>
            </a:xfrm>
            <a:custGeom>
              <a:avLst/>
              <a:gdLst/>
              <a:ahLst/>
              <a:cxnLst/>
              <a:rect l="l" t="t" r="r" b="b"/>
              <a:pathLst>
                <a:path w="8754" h="8315" extrusionOk="0">
                  <a:moveTo>
                    <a:pt x="2797" y="1"/>
                  </a:moveTo>
                  <a:cubicBezTo>
                    <a:pt x="40" y="1"/>
                    <a:pt x="0" y="3555"/>
                    <a:pt x="1435" y="5591"/>
                  </a:cubicBezTo>
                  <a:cubicBezTo>
                    <a:pt x="2496" y="7122"/>
                    <a:pt x="4221" y="8315"/>
                    <a:pt x="5747" y="8315"/>
                  </a:cubicBezTo>
                  <a:cubicBezTo>
                    <a:pt x="6420" y="8315"/>
                    <a:pt x="7054" y="8083"/>
                    <a:pt x="7576" y="7546"/>
                  </a:cubicBezTo>
                  <a:cubicBezTo>
                    <a:pt x="8754" y="6318"/>
                    <a:pt x="7049" y="754"/>
                    <a:pt x="3540" y="77"/>
                  </a:cubicBezTo>
                  <a:cubicBezTo>
                    <a:pt x="3274" y="25"/>
                    <a:pt x="3026" y="1"/>
                    <a:pt x="2797" y="1"/>
                  </a:cubicBezTo>
                  <a:close/>
                </a:path>
              </a:pathLst>
            </a:custGeom>
            <a:solidFill>
              <a:srgbClr val="FFD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8"/>
            <p:cNvSpPr/>
            <p:nvPr/>
          </p:nvSpPr>
          <p:spPr>
            <a:xfrm>
              <a:off x="7569644" y="3915258"/>
              <a:ext cx="76151" cy="48244"/>
            </a:xfrm>
            <a:custGeom>
              <a:avLst/>
              <a:gdLst/>
              <a:ahLst/>
              <a:cxnLst/>
              <a:rect l="l" t="t" r="r" b="b"/>
              <a:pathLst>
                <a:path w="984" h="624" extrusionOk="0">
                  <a:moveTo>
                    <a:pt x="460" y="1"/>
                  </a:moveTo>
                  <a:cubicBezTo>
                    <a:pt x="228" y="1"/>
                    <a:pt x="1" y="130"/>
                    <a:pt x="17" y="401"/>
                  </a:cubicBezTo>
                  <a:cubicBezTo>
                    <a:pt x="17" y="534"/>
                    <a:pt x="128" y="623"/>
                    <a:pt x="247" y="623"/>
                  </a:cubicBezTo>
                  <a:cubicBezTo>
                    <a:pt x="306" y="623"/>
                    <a:pt x="368" y="601"/>
                    <a:pt x="418" y="551"/>
                  </a:cubicBezTo>
                  <a:cubicBezTo>
                    <a:pt x="443" y="551"/>
                    <a:pt x="468" y="501"/>
                    <a:pt x="493" y="476"/>
                  </a:cubicBezTo>
                  <a:cubicBezTo>
                    <a:pt x="495" y="471"/>
                    <a:pt x="497" y="467"/>
                    <a:pt x="499" y="463"/>
                  </a:cubicBezTo>
                  <a:lnTo>
                    <a:pt x="499" y="463"/>
                  </a:lnTo>
                  <a:cubicBezTo>
                    <a:pt x="512" y="470"/>
                    <a:pt x="530" y="476"/>
                    <a:pt x="543" y="476"/>
                  </a:cubicBezTo>
                  <a:cubicBezTo>
                    <a:pt x="579" y="503"/>
                    <a:pt x="617" y="514"/>
                    <a:pt x="655" y="514"/>
                  </a:cubicBezTo>
                  <a:cubicBezTo>
                    <a:pt x="827" y="514"/>
                    <a:pt x="983" y="269"/>
                    <a:pt x="819" y="125"/>
                  </a:cubicBezTo>
                  <a:cubicBezTo>
                    <a:pt x="728" y="43"/>
                    <a:pt x="593" y="1"/>
                    <a:pt x="460" y="1"/>
                  </a:cubicBezTo>
                  <a:close/>
                </a:path>
              </a:pathLst>
            </a:custGeom>
            <a:solidFill>
              <a:srgbClr val="EFB3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8"/>
            <p:cNvSpPr/>
            <p:nvPr/>
          </p:nvSpPr>
          <p:spPr>
            <a:xfrm>
              <a:off x="7296285" y="3811179"/>
              <a:ext cx="106692" cy="74377"/>
            </a:xfrm>
            <a:custGeom>
              <a:avLst/>
              <a:gdLst/>
              <a:ahLst/>
              <a:cxnLst/>
              <a:rect l="l" t="t" r="r" b="b"/>
              <a:pathLst>
                <a:path w="3262" h="2274" extrusionOk="0">
                  <a:moveTo>
                    <a:pt x="2203" y="1"/>
                  </a:moveTo>
                  <a:cubicBezTo>
                    <a:pt x="1828" y="1"/>
                    <a:pt x="1438" y="96"/>
                    <a:pt x="1132" y="223"/>
                  </a:cubicBezTo>
                  <a:cubicBezTo>
                    <a:pt x="831" y="374"/>
                    <a:pt x="530" y="599"/>
                    <a:pt x="330" y="875"/>
                  </a:cubicBezTo>
                  <a:cubicBezTo>
                    <a:pt x="54" y="1251"/>
                    <a:pt x="104" y="1577"/>
                    <a:pt x="29" y="2003"/>
                  </a:cubicBezTo>
                  <a:cubicBezTo>
                    <a:pt x="0" y="2175"/>
                    <a:pt x="145" y="2274"/>
                    <a:pt x="293" y="2274"/>
                  </a:cubicBezTo>
                  <a:cubicBezTo>
                    <a:pt x="402" y="2274"/>
                    <a:pt x="513" y="2220"/>
                    <a:pt x="555" y="2103"/>
                  </a:cubicBezTo>
                  <a:cubicBezTo>
                    <a:pt x="706" y="1702"/>
                    <a:pt x="1282" y="1226"/>
                    <a:pt x="1633" y="1050"/>
                  </a:cubicBezTo>
                  <a:cubicBezTo>
                    <a:pt x="2109" y="775"/>
                    <a:pt x="2610" y="850"/>
                    <a:pt x="3086" y="674"/>
                  </a:cubicBezTo>
                  <a:cubicBezTo>
                    <a:pt x="3237" y="624"/>
                    <a:pt x="3262" y="424"/>
                    <a:pt x="3162" y="323"/>
                  </a:cubicBezTo>
                  <a:cubicBezTo>
                    <a:pt x="2915" y="89"/>
                    <a:pt x="2566" y="1"/>
                    <a:pt x="2203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8"/>
            <p:cNvSpPr/>
            <p:nvPr/>
          </p:nvSpPr>
          <p:spPr>
            <a:xfrm>
              <a:off x="7625813" y="3641591"/>
              <a:ext cx="106725" cy="74900"/>
            </a:xfrm>
            <a:custGeom>
              <a:avLst/>
              <a:gdLst/>
              <a:ahLst/>
              <a:cxnLst/>
              <a:rect l="l" t="t" r="r" b="b"/>
              <a:pathLst>
                <a:path w="3263" h="2290" extrusionOk="0">
                  <a:moveTo>
                    <a:pt x="2237" y="1"/>
                  </a:moveTo>
                  <a:cubicBezTo>
                    <a:pt x="1853" y="1"/>
                    <a:pt x="1455" y="103"/>
                    <a:pt x="1157" y="245"/>
                  </a:cubicBezTo>
                  <a:cubicBezTo>
                    <a:pt x="831" y="371"/>
                    <a:pt x="555" y="621"/>
                    <a:pt x="355" y="897"/>
                  </a:cubicBezTo>
                  <a:cubicBezTo>
                    <a:pt x="54" y="1273"/>
                    <a:pt x="104" y="1574"/>
                    <a:pt x="29" y="2000"/>
                  </a:cubicBezTo>
                  <a:cubicBezTo>
                    <a:pt x="1" y="2185"/>
                    <a:pt x="151" y="2289"/>
                    <a:pt x="304" y="2289"/>
                  </a:cubicBezTo>
                  <a:cubicBezTo>
                    <a:pt x="420" y="2289"/>
                    <a:pt x="537" y="2229"/>
                    <a:pt x="580" y="2100"/>
                  </a:cubicBezTo>
                  <a:cubicBezTo>
                    <a:pt x="706" y="1724"/>
                    <a:pt x="1282" y="1248"/>
                    <a:pt x="1633" y="1047"/>
                  </a:cubicBezTo>
                  <a:cubicBezTo>
                    <a:pt x="2109" y="797"/>
                    <a:pt x="2636" y="872"/>
                    <a:pt x="3112" y="671"/>
                  </a:cubicBezTo>
                  <a:cubicBezTo>
                    <a:pt x="3237" y="621"/>
                    <a:pt x="3262" y="421"/>
                    <a:pt x="3187" y="320"/>
                  </a:cubicBezTo>
                  <a:cubicBezTo>
                    <a:pt x="2945" y="90"/>
                    <a:pt x="2597" y="1"/>
                    <a:pt x="2237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8"/>
            <p:cNvSpPr/>
            <p:nvPr/>
          </p:nvSpPr>
          <p:spPr>
            <a:xfrm>
              <a:off x="7585318" y="4057372"/>
              <a:ext cx="112302" cy="67050"/>
            </a:xfrm>
            <a:custGeom>
              <a:avLst/>
              <a:gdLst/>
              <a:ahLst/>
              <a:cxnLst/>
              <a:rect l="l" t="t" r="r" b="b"/>
              <a:pathLst>
                <a:path w="4740" h="2830" extrusionOk="0">
                  <a:moveTo>
                    <a:pt x="2755" y="0"/>
                  </a:moveTo>
                  <a:cubicBezTo>
                    <a:pt x="2508" y="0"/>
                    <a:pt x="2266" y="41"/>
                    <a:pt x="2056" y="123"/>
                  </a:cubicBezTo>
                  <a:cubicBezTo>
                    <a:pt x="1304" y="398"/>
                    <a:pt x="1" y="1200"/>
                    <a:pt x="477" y="2203"/>
                  </a:cubicBezTo>
                  <a:cubicBezTo>
                    <a:pt x="702" y="2679"/>
                    <a:pt x="1354" y="2829"/>
                    <a:pt x="1905" y="2829"/>
                  </a:cubicBezTo>
                  <a:cubicBezTo>
                    <a:pt x="2357" y="2829"/>
                    <a:pt x="2833" y="2804"/>
                    <a:pt x="3259" y="2629"/>
                  </a:cubicBezTo>
                  <a:cubicBezTo>
                    <a:pt x="3685" y="2453"/>
                    <a:pt x="4086" y="2128"/>
                    <a:pt x="4261" y="1702"/>
                  </a:cubicBezTo>
                  <a:cubicBezTo>
                    <a:pt x="4740" y="605"/>
                    <a:pt x="3712" y="0"/>
                    <a:pt x="27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3" name="Google Shape;1683;p48"/>
            <p:cNvGrpSpPr/>
            <p:nvPr/>
          </p:nvGrpSpPr>
          <p:grpSpPr>
            <a:xfrm>
              <a:off x="7342305" y="3921698"/>
              <a:ext cx="91025" cy="90436"/>
              <a:chOff x="7342305" y="3921698"/>
              <a:chExt cx="91025" cy="90436"/>
            </a:xfrm>
          </p:grpSpPr>
          <p:sp>
            <p:nvSpPr>
              <p:cNvPr id="1684" name="Google Shape;1684;p48"/>
              <p:cNvSpPr/>
              <p:nvPr/>
            </p:nvSpPr>
            <p:spPr>
              <a:xfrm>
                <a:off x="7342305" y="3921698"/>
                <a:ext cx="91025" cy="90436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2765" extrusionOk="0">
                    <a:moveTo>
                      <a:pt x="1150" y="0"/>
                    </a:moveTo>
                    <a:cubicBezTo>
                      <a:pt x="985" y="0"/>
                      <a:pt x="824" y="41"/>
                      <a:pt x="677" y="127"/>
                    </a:cubicBezTo>
                    <a:cubicBezTo>
                      <a:pt x="126" y="453"/>
                      <a:pt x="0" y="1255"/>
                      <a:pt x="401" y="1957"/>
                    </a:cubicBezTo>
                    <a:cubicBezTo>
                      <a:pt x="693" y="2467"/>
                      <a:pt x="1182" y="2765"/>
                      <a:pt x="1640" y="2765"/>
                    </a:cubicBezTo>
                    <a:cubicBezTo>
                      <a:pt x="1812" y="2765"/>
                      <a:pt x="1980" y="2723"/>
                      <a:pt x="2131" y="2634"/>
                    </a:cubicBezTo>
                    <a:cubicBezTo>
                      <a:pt x="2657" y="2333"/>
                      <a:pt x="2782" y="1506"/>
                      <a:pt x="2381" y="804"/>
                    </a:cubicBezTo>
                    <a:cubicBezTo>
                      <a:pt x="2087" y="308"/>
                      <a:pt x="1604" y="0"/>
                      <a:pt x="1150" y="0"/>
                    </a:cubicBezTo>
                    <a:close/>
                  </a:path>
                </a:pathLst>
              </a:custGeom>
              <a:solidFill>
                <a:srgbClr val="2744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48"/>
              <p:cNvSpPr/>
              <p:nvPr/>
            </p:nvSpPr>
            <p:spPr>
              <a:xfrm rot="-10289064" flipH="1">
                <a:off x="7378133" y="3945011"/>
                <a:ext cx="25962" cy="19362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009" extrusionOk="0">
                    <a:moveTo>
                      <a:pt x="802" y="1"/>
                    </a:moveTo>
                    <a:cubicBezTo>
                      <a:pt x="696" y="1"/>
                      <a:pt x="583" y="26"/>
                      <a:pt x="477" y="79"/>
                    </a:cubicBezTo>
                    <a:cubicBezTo>
                      <a:pt x="151" y="204"/>
                      <a:pt x="1" y="530"/>
                      <a:pt x="101" y="756"/>
                    </a:cubicBezTo>
                    <a:cubicBezTo>
                      <a:pt x="183" y="920"/>
                      <a:pt x="350" y="1008"/>
                      <a:pt x="547" y="1008"/>
                    </a:cubicBezTo>
                    <a:cubicBezTo>
                      <a:pt x="652" y="1008"/>
                      <a:pt x="765" y="983"/>
                      <a:pt x="878" y="931"/>
                    </a:cubicBezTo>
                    <a:cubicBezTo>
                      <a:pt x="1178" y="781"/>
                      <a:pt x="1354" y="480"/>
                      <a:pt x="1229" y="229"/>
                    </a:cubicBezTo>
                    <a:cubicBezTo>
                      <a:pt x="1164" y="84"/>
                      <a:pt x="995" y="1"/>
                      <a:pt x="8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6" name="Google Shape;1686;p48"/>
            <p:cNvGrpSpPr/>
            <p:nvPr/>
          </p:nvGrpSpPr>
          <p:grpSpPr>
            <a:xfrm>
              <a:off x="7689030" y="3741873"/>
              <a:ext cx="91025" cy="90436"/>
              <a:chOff x="7342305" y="3921698"/>
              <a:chExt cx="91025" cy="90436"/>
            </a:xfrm>
          </p:grpSpPr>
          <p:sp>
            <p:nvSpPr>
              <p:cNvPr id="1687" name="Google Shape;1687;p48"/>
              <p:cNvSpPr/>
              <p:nvPr/>
            </p:nvSpPr>
            <p:spPr>
              <a:xfrm>
                <a:off x="7342305" y="3921698"/>
                <a:ext cx="91025" cy="90436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2765" extrusionOk="0">
                    <a:moveTo>
                      <a:pt x="1150" y="0"/>
                    </a:moveTo>
                    <a:cubicBezTo>
                      <a:pt x="985" y="0"/>
                      <a:pt x="824" y="41"/>
                      <a:pt x="677" y="127"/>
                    </a:cubicBezTo>
                    <a:cubicBezTo>
                      <a:pt x="126" y="453"/>
                      <a:pt x="0" y="1255"/>
                      <a:pt x="401" y="1957"/>
                    </a:cubicBezTo>
                    <a:cubicBezTo>
                      <a:pt x="693" y="2467"/>
                      <a:pt x="1182" y="2765"/>
                      <a:pt x="1640" y="2765"/>
                    </a:cubicBezTo>
                    <a:cubicBezTo>
                      <a:pt x="1812" y="2765"/>
                      <a:pt x="1980" y="2723"/>
                      <a:pt x="2131" y="2634"/>
                    </a:cubicBezTo>
                    <a:cubicBezTo>
                      <a:pt x="2657" y="2333"/>
                      <a:pt x="2782" y="1506"/>
                      <a:pt x="2381" y="804"/>
                    </a:cubicBezTo>
                    <a:cubicBezTo>
                      <a:pt x="2087" y="308"/>
                      <a:pt x="1604" y="0"/>
                      <a:pt x="1150" y="0"/>
                    </a:cubicBezTo>
                    <a:close/>
                  </a:path>
                </a:pathLst>
              </a:custGeom>
              <a:solidFill>
                <a:srgbClr val="2744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48"/>
              <p:cNvSpPr/>
              <p:nvPr/>
            </p:nvSpPr>
            <p:spPr>
              <a:xfrm rot="-10288930" flipH="1">
                <a:off x="7378132" y="3945012"/>
                <a:ext cx="25962" cy="19362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009" extrusionOk="0">
                    <a:moveTo>
                      <a:pt x="802" y="1"/>
                    </a:moveTo>
                    <a:cubicBezTo>
                      <a:pt x="696" y="1"/>
                      <a:pt x="583" y="26"/>
                      <a:pt x="477" y="79"/>
                    </a:cubicBezTo>
                    <a:cubicBezTo>
                      <a:pt x="151" y="204"/>
                      <a:pt x="1" y="530"/>
                      <a:pt x="101" y="756"/>
                    </a:cubicBezTo>
                    <a:cubicBezTo>
                      <a:pt x="183" y="920"/>
                      <a:pt x="350" y="1008"/>
                      <a:pt x="547" y="1008"/>
                    </a:cubicBezTo>
                    <a:cubicBezTo>
                      <a:pt x="652" y="1008"/>
                      <a:pt x="765" y="983"/>
                      <a:pt x="878" y="931"/>
                    </a:cubicBezTo>
                    <a:cubicBezTo>
                      <a:pt x="1178" y="781"/>
                      <a:pt x="1354" y="480"/>
                      <a:pt x="1229" y="229"/>
                    </a:cubicBezTo>
                    <a:cubicBezTo>
                      <a:pt x="1164" y="84"/>
                      <a:pt x="995" y="1"/>
                      <a:pt x="8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1" name="Imagine 20">
            <a:extLst>
              <a:ext uri="{FF2B5EF4-FFF2-40B4-BE49-F238E27FC236}">
                <a16:creationId xmlns:a16="http://schemas.microsoft.com/office/drawing/2014/main" id="{1A38F0B9-DE39-FCB3-987F-129598816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1416" y1="53274" x2="21416" y2="53274"/>
                        <a14:foregroundMark x1="32035" y1="57168" x2="32035" y2="57168"/>
                        <a14:foregroundMark x1="33628" y1="57876" x2="33628" y2="57876"/>
                        <a14:foregroundMark x1="35575" y1="58584" x2="35575" y2="58584"/>
                        <a14:foregroundMark x1="40354" y1="60708" x2="29027" y2="56814"/>
                        <a14:backgroundMark x1="21947" y1="55044" x2="62832" y2="73274"/>
                        <a14:backgroundMark x1="62832" y1="73274" x2="41257" y2="62424"/>
                        <a14:backgroundMark x1="29187" y1="57120" x2="25841" y2="562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399775">
            <a:off x="2758856" y="2169421"/>
            <a:ext cx="3204496" cy="32044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599" name="Google Shape;1599;p48"/>
          <p:cNvSpPr txBox="1">
            <a:spLocks noGrp="1"/>
          </p:cNvSpPr>
          <p:nvPr>
            <p:ph type="title" idx="2"/>
          </p:nvPr>
        </p:nvSpPr>
        <p:spPr>
          <a:xfrm>
            <a:off x="1690852" y="1236261"/>
            <a:ext cx="6382017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Diaper Wetness Detection:</a:t>
            </a:r>
          </a:p>
        </p:txBody>
      </p:sp>
      <p:sp>
        <p:nvSpPr>
          <p:cNvPr id="1602" name="Google Shape;1602;p48"/>
          <p:cNvSpPr txBox="1">
            <a:spLocks noGrp="1"/>
          </p:cNvSpPr>
          <p:nvPr>
            <p:ph type="subTitle" idx="1"/>
          </p:nvPr>
        </p:nvSpPr>
        <p:spPr>
          <a:xfrm>
            <a:off x="1559644" y="1767266"/>
            <a:ext cx="5900678" cy="14115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 specialized water sensor discreetly placed in the baby's diaper actively monitors diaper wetness levels.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When the diaper reaches a critical wetness point, the system sends an alert, indicating that it's time for a diaper change. This feature helps maintain the baby's hygiene and comfort.</a:t>
            </a:r>
          </a:p>
        </p:txBody>
      </p:sp>
      <p:pic>
        <p:nvPicPr>
          <p:cNvPr id="5" name="Imagine 4" descr="O imagine care conține cilindru, stingător de foc, roșu&#10;&#10;Descriere generată automat">
            <a:extLst>
              <a:ext uri="{FF2B5EF4-FFF2-40B4-BE49-F238E27FC236}">
                <a16:creationId xmlns:a16="http://schemas.microsoft.com/office/drawing/2014/main" id="{177E0E39-60C4-0E04-C172-67A1D6194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6481" y1="14352" x2="46481" y2="14352"/>
                        <a14:foregroundMark x1="46481" y1="12593" x2="46759" y2="18426"/>
                        <a14:foregroundMark x1="49630" y1="11852" x2="50000" y2="18426"/>
                        <a14:foregroundMark x1="52593" y1="18889" x2="52593" y2="1203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865701" y="2207659"/>
            <a:ext cx="3283855" cy="3283855"/>
          </a:xfrm>
          <a:prstGeom prst="rect">
            <a:avLst/>
          </a:prstGeom>
        </p:spPr>
      </p:pic>
      <p:grpSp>
        <p:nvGrpSpPr>
          <p:cNvPr id="6" name="Google Shape;1809;p52">
            <a:extLst>
              <a:ext uri="{FF2B5EF4-FFF2-40B4-BE49-F238E27FC236}">
                <a16:creationId xmlns:a16="http://schemas.microsoft.com/office/drawing/2014/main" id="{E0AA40E2-0CD6-0350-611D-467DED86A67A}"/>
              </a:ext>
            </a:extLst>
          </p:cNvPr>
          <p:cNvGrpSpPr/>
          <p:nvPr/>
        </p:nvGrpSpPr>
        <p:grpSpPr>
          <a:xfrm>
            <a:off x="1094225" y="3995225"/>
            <a:ext cx="854149" cy="1051840"/>
            <a:chOff x="2288386" y="2962375"/>
            <a:chExt cx="1617814" cy="2128045"/>
          </a:xfrm>
        </p:grpSpPr>
        <p:sp>
          <p:nvSpPr>
            <p:cNvPr id="7" name="Google Shape;1810;p52">
              <a:extLst>
                <a:ext uri="{FF2B5EF4-FFF2-40B4-BE49-F238E27FC236}">
                  <a16:creationId xmlns:a16="http://schemas.microsoft.com/office/drawing/2014/main" id="{6312A009-1F1A-27AB-7315-0619E265F09C}"/>
                </a:ext>
              </a:extLst>
            </p:cNvPr>
            <p:cNvSpPr/>
            <p:nvPr/>
          </p:nvSpPr>
          <p:spPr>
            <a:xfrm>
              <a:off x="2288386" y="4808325"/>
              <a:ext cx="1553900" cy="282095"/>
            </a:xfrm>
            <a:custGeom>
              <a:avLst/>
              <a:gdLst/>
              <a:ahLst/>
              <a:cxnLst/>
              <a:rect l="l" t="t" r="r" b="b"/>
              <a:pathLst>
                <a:path w="62156" h="12707" extrusionOk="0">
                  <a:moveTo>
                    <a:pt x="31078" y="0"/>
                  </a:moveTo>
                  <a:cubicBezTo>
                    <a:pt x="13910" y="0"/>
                    <a:pt x="0" y="2832"/>
                    <a:pt x="0" y="6341"/>
                  </a:cubicBezTo>
                  <a:cubicBezTo>
                    <a:pt x="0" y="9875"/>
                    <a:pt x="13910" y="12707"/>
                    <a:pt x="31078" y="12707"/>
                  </a:cubicBezTo>
                  <a:cubicBezTo>
                    <a:pt x="48246" y="12707"/>
                    <a:pt x="62156" y="9875"/>
                    <a:pt x="62156" y="6341"/>
                  </a:cubicBezTo>
                  <a:cubicBezTo>
                    <a:pt x="62156" y="2832"/>
                    <a:pt x="48246" y="0"/>
                    <a:pt x="31078" y="0"/>
                  </a:cubicBezTo>
                  <a:close/>
                </a:path>
              </a:pathLst>
            </a:custGeom>
            <a:solidFill>
              <a:srgbClr val="A1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11;p52">
              <a:extLst>
                <a:ext uri="{FF2B5EF4-FFF2-40B4-BE49-F238E27FC236}">
                  <a16:creationId xmlns:a16="http://schemas.microsoft.com/office/drawing/2014/main" id="{4141DEA1-7798-4235-95AB-86E5AEEEB680}"/>
                </a:ext>
              </a:extLst>
            </p:cNvPr>
            <p:cNvSpPr/>
            <p:nvPr/>
          </p:nvSpPr>
          <p:spPr>
            <a:xfrm>
              <a:off x="3053400" y="4534850"/>
              <a:ext cx="576475" cy="348400"/>
            </a:xfrm>
            <a:custGeom>
              <a:avLst/>
              <a:gdLst/>
              <a:ahLst/>
              <a:cxnLst/>
              <a:rect l="l" t="t" r="r" b="b"/>
              <a:pathLst>
                <a:path w="23059" h="13936" extrusionOk="0">
                  <a:moveTo>
                    <a:pt x="7137" y="1"/>
                  </a:moveTo>
                  <a:cubicBezTo>
                    <a:pt x="6124" y="1"/>
                    <a:pt x="5111" y="87"/>
                    <a:pt x="4111" y="262"/>
                  </a:cubicBezTo>
                  <a:lnTo>
                    <a:pt x="652" y="6202"/>
                  </a:lnTo>
                  <a:cubicBezTo>
                    <a:pt x="1" y="8583"/>
                    <a:pt x="1204" y="11340"/>
                    <a:pt x="3409" y="12468"/>
                  </a:cubicBezTo>
                  <a:cubicBezTo>
                    <a:pt x="4738" y="13145"/>
                    <a:pt x="6291" y="13245"/>
                    <a:pt x="7770" y="13345"/>
                  </a:cubicBezTo>
                  <a:cubicBezTo>
                    <a:pt x="10878" y="13520"/>
                    <a:pt x="13961" y="13696"/>
                    <a:pt x="17068" y="13896"/>
                  </a:cubicBezTo>
                  <a:cubicBezTo>
                    <a:pt x="17455" y="13919"/>
                    <a:pt x="17853" y="13936"/>
                    <a:pt x="18251" y="13936"/>
                  </a:cubicBezTo>
                  <a:cubicBezTo>
                    <a:pt x="19658" y="13936"/>
                    <a:pt x="21068" y="13720"/>
                    <a:pt x="22006" y="12744"/>
                  </a:cubicBezTo>
                  <a:cubicBezTo>
                    <a:pt x="22883" y="11791"/>
                    <a:pt x="23058" y="10363"/>
                    <a:pt x="22733" y="9109"/>
                  </a:cubicBezTo>
                  <a:cubicBezTo>
                    <a:pt x="22382" y="7856"/>
                    <a:pt x="21605" y="6779"/>
                    <a:pt x="20728" y="5851"/>
                  </a:cubicBezTo>
                  <a:cubicBezTo>
                    <a:pt x="17262" y="2135"/>
                    <a:pt x="12195" y="1"/>
                    <a:pt x="7137" y="1"/>
                  </a:cubicBezTo>
                  <a:close/>
                </a:path>
              </a:pathLst>
            </a:custGeom>
            <a:solidFill>
              <a:srgbClr val="E0A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12;p52">
              <a:extLst>
                <a:ext uri="{FF2B5EF4-FFF2-40B4-BE49-F238E27FC236}">
                  <a16:creationId xmlns:a16="http://schemas.microsoft.com/office/drawing/2014/main" id="{8243AD73-EB22-A50B-00C8-A66C1E691B0D}"/>
                </a:ext>
              </a:extLst>
            </p:cNvPr>
            <p:cNvSpPr/>
            <p:nvPr/>
          </p:nvSpPr>
          <p:spPr>
            <a:xfrm>
              <a:off x="3612300" y="3500150"/>
              <a:ext cx="281350" cy="363325"/>
            </a:xfrm>
            <a:custGeom>
              <a:avLst/>
              <a:gdLst/>
              <a:ahLst/>
              <a:cxnLst/>
              <a:rect l="l" t="t" r="r" b="b"/>
              <a:pathLst>
                <a:path w="11254" h="14533" extrusionOk="0">
                  <a:moveTo>
                    <a:pt x="8799" y="1"/>
                  </a:moveTo>
                  <a:cubicBezTo>
                    <a:pt x="7877" y="1"/>
                    <a:pt x="6880" y="513"/>
                    <a:pt x="6091" y="1074"/>
                  </a:cubicBezTo>
                  <a:cubicBezTo>
                    <a:pt x="3660" y="2803"/>
                    <a:pt x="1580" y="5034"/>
                    <a:pt x="1" y="7590"/>
                  </a:cubicBezTo>
                  <a:cubicBezTo>
                    <a:pt x="577" y="10497"/>
                    <a:pt x="853" y="13680"/>
                    <a:pt x="3685" y="14532"/>
                  </a:cubicBezTo>
                  <a:cubicBezTo>
                    <a:pt x="7921" y="12176"/>
                    <a:pt x="11254" y="7665"/>
                    <a:pt x="10853" y="2753"/>
                  </a:cubicBezTo>
                  <a:cubicBezTo>
                    <a:pt x="10803" y="1851"/>
                    <a:pt x="10677" y="823"/>
                    <a:pt x="9926" y="322"/>
                  </a:cubicBezTo>
                  <a:cubicBezTo>
                    <a:pt x="9579" y="96"/>
                    <a:pt x="9196" y="1"/>
                    <a:pt x="8799" y="1"/>
                  </a:cubicBezTo>
                  <a:close/>
                </a:path>
              </a:pathLst>
            </a:custGeom>
            <a:solidFill>
              <a:srgbClr val="FFC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13;p52">
              <a:extLst>
                <a:ext uri="{FF2B5EF4-FFF2-40B4-BE49-F238E27FC236}">
                  <a16:creationId xmlns:a16="http://schemas.microsoft.com/office/drawing/2014/main" id="{D23C926E-3A7F-DA6E-CB5F-88F9C509F7BD}"/>
                </a:ext>
              </a:extLst>
            </p:cNvPr>
            <p:cNvSpPr/>
            <p:nvPr/>
          </p:nvSpPr>
          <p:spPr>
            <a:xfrm>
              <a:off x="3774000" y="3368425"/>
              <a:ext cx="124675" cy="204325"/>
            </a:xfrm>
            <a:custGeom>
              <a:avLst/>
              <a:gdLst/>
              <a:ahLst/>
              <a:cxnLst/>
              <a:rect l="l" t="t" r="r" b="b"/>
              <a:pathLst>
                <a:path w="4987" h="8173" extrusionOk="0">
                  <a:moveTo>
                    <a:pt x="2767" y="1"/>
                  </a:moveTo>
                  <a:cubicBezTo>
                    <a:pt x="2578" y="1"/>
                    <a:pt x="2380" y="48"/>
                    <a:pt x="2204" y="102"/>
                  </a:cubicBezTo>
                  <a:lnTo>
                    <a:pt x="1102" y="403"/>
                  </a:lnTo>
                  <a:cubicBezTo>
                    <a:pt x="701" y="503"/>
                    <a:pt x="400" y="829"/>
                    <a:pt x="350" y="1255"/>
                  </a:cubicBezTo>
                  <a:cubicBezTo>
                    <a:pt x="1" y="3449"/>
                    <a:pt x="247" y="8173"/>
                    <a:pt x="891" y="8173"/>
                  </a:cubicBezTo>
                  <a:cubicBezTo>
                    <a:pt x="894" y="8173"/>
                    <a:pt x="898" y="8172"/>
                    <a:pt x="901" y="8172"/>
                  </a:cubicBezTo>
                  <a:cubicBezTo>
                    <a:pt x="1653" y="8122"/>
                    <a:pt x="3834" y="7696"/>
                    <a:pt x="4385" y="7145"/>
                  </a:cubicBezTo>
                  <a:cubicBezTo>
                    <a:pt x="4986" y="6568"/>
                    <a:pt x="4886" y="5516"/>
                    <a:pt x="4410" y="4814"/>
                  </a:cubicBezTo>
                  <a:cubicBezTo>
                    <a:pt x="3909" y="4112"/>
                    <a:pt x="3132" y="3686"/>
                    <a:pt x="2380" y="3285"/>
                  </a:cubicBezTo>
                  <a:cubicBezTo>
                    <a:pt x="2355" y="3210"/>
                    <a:pt x="2330" y="3110"/>
                    <a:pt x="2305" y="3009"/>
                  </a:cubicBezTo>
                  <a:cubicBezTo>
                    <a:pt x="2079" y="2458"/>
                    <a:pt x="2280" y="1781"/>
                    <a:pt x="2806" y="1505"/>
                  </a:cubicBezTo>
                  <a:cubicBezTo>
                    <a:pt x="2931" y="1455"/>
                    <a:pt x="3057" y="1380"/>
                    <a:pt x="3132" y="1280"/>
                  </a:cubicBezTo>
                  <a:cubicBezTo>
                    <a:pt x="3458" y="979"/>
                    <a:pt x="3558" y="403"/>
                    <a:pt x="3207" y="127"/>
                  </a:cubicBezTo>
                  <a:cubicBezTo>
                    <a:pt x="3080" y="35"/>
                    <a:pt x="2927" y="1"/>
                    <a:pt x="2767" y="1"/>
                  </a:cubicBezTo>
                  <a:close/>
                </a:path>
              </a:pathLst>
            </a:custGeom>
            <a:solidFill>
              <a:srgbClr val="FFC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14;p52">
              <a:extLst>
                <a:ext uri="{FF2B5EF4-FFF2-40B4-BE49-F238E27FC236}">
                  <a16:creationId xmlns:a16="http://schemas.microsoft.com/office/drawing/2014/main" id="{4516CD19-BE25-EA02-2AAC-EA2C7DD40F7D}"/>
                </a:ext>
              </a:extLst>
            </p:cNvPr>
            <p:cNvSpPr/>
            <p:nvPr/>
          </p:nvSpPr>
          <p:spPr>
            <a:xfrm>
              <a:off x="3804650" y="3412925"/>
              <a:ext cx="84000" cy="83375"/>
            </a:xfrm>
            <a:custGeom>
              <a:avLst/>
              <a:gdLst/>
              <a:ahLst/>
              <a:cxnLst/>
              <a:rect l="l" t="t" r="r" b="b"/>
              <a:pathLst>
                <a:path w="3360" h="3335" extrusionOk="0">
                  <a:moveTo>
                    <a:pt x="2568" y="0"/>
                  </a:moveTo>
                  <a:cubicBezTo>
                    <a:pt x="2380" y="0"/>
                    <a:pt x="2182" y="47"/>
                    <a:pt x="2006" y="101"/>
                  </a:cubicBezTo>
                  <a:lnTo>
                    <a:pt x="903" y="402"/>
                  </a:lnTo>
                  <a:cubicBezTo>
                    <a:pt x="502" y="502"/>
                    <a:pt x="201" y="828"/>
                    <a:pt x="126" y="1254"/>
                  </a:cubicBezTo>
                  <a:cubicBezTo>
                    <a:pt x="51" y="1806"/>
                    <a:pt x="1" y="2558"/>
                    <a:pt x="1" y="3335"/>
                  </a:cubicBezTo>
                  <a:lnTo>
                    <a:pt x="2031" y="2758"/>
                  </a:lnTo>
                  <a:cubicBezTo>
                    <a:pt x="1956" y="2282"/>
                    <a:pt x="2156" y="1756"/>
                    <a:pt x="2608" y="1505"/>
                  </a:cubicBezTo>
                  <a:cubicBezTo>
                    <a:pt x="2733" y="1455"/>
                    <a:pt x="2858" y="1380"/>
                    <a:pt x="2933" y="1279"/>
                  </a:cubicBezTo>
                  <a:cubicBezTo>
                    <a:pt x="3259" y="979"/>
                    <a:pt x="3359" y="402"/>
                    <a:pt x="3009" y="126"/>
                  </a:cubicBezTo>
                  <a:cubicBezTo>
                    <a:pt x="2882" y="34"/>
                    <a:pt x="2729" y="0"/>
                    <a:pt x="2568" y="0"/>
                  </a:cubicBezTo>
                  <a:close/>
                </a:path>
              </a:pathLst>
            </a:custGeom>
            <a:solidFill>
              <a:srgbClr val="FFC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15;p52">
              <a:extLst>
                <a:ext uri="{FF2B5EF4-FFF2-40B4-BE49-F238E27FC236}">
                  <a16:creationId xmlns:a16="http://schemas.microsoft.com/office/drawing/2014/main" id="{015BFA72-CEF6-A129-2104-639B35A59681}"/>
                </a:ext>
              </a:extLst>
            </p:cNvPr>
            <p:cNvSpPr/>
            <p:nvPr/>
          </p:nvSpPr>
          <p:spPr>
            <a:xfrm>
              <a:off x="3822200" y="3450525"/>
              <a:ext cx="84000" cy="82750"/>
            </a:xfrm>
            <a:custGeom>
              <a:avLst/>
              <a:gdLst/>
              <a:ahLst/>
              <a:cxnLst/>
              <a:rect l="l" t="t" r="r" b="b"/>
              <a:pathLst>
                <a:path w="3360" h="3310" extrusionOk="0">
                  <a:moveTo>
                    <a:pt x="2589" y="0"/>
                  </a:moveTo>
                  <a:cubicBezTo>
                    <a:pt x="2405" y="0"/>
                    <a:pt x="2207" y="47"/>
                    <a:pt x="2031" y="101"/>
                  </a:cubicBezTo>
                  <a:lnTo>
                    <a:pt x="928" y="402"/>
                  </a:lnTo>
                  <a:cubicBezTo>
                    <a:pt x="527" y="502"/>
                    <a:pt x="226" y="828"/>
                    <a:pt x="151" y="1229"/>
                  </a:cubicBezTo>
                  <a:cubicBezTo>
                    <a:pt x="76" y="1805"/>
                    <a:pt x="26" y="2532"/>
                    <a:pt x="1" y="3309"/>
                  </a:cubicBezTo>
                  <a:lnTo>
                    <a:pt x="2056" y="2758"/>
                  </a:lnTo>
                  <a:cubicBezTo>
                    <a:pt x="1981" y="2257"/>
                    <a:pt x="2181" y="1730"/>
                    <a:pt x="2632" y="1505"/>
                  </a:cubicBezTo>
                  <a:cubicBezTo>
                    <a:pt x="2758" y="1430"/>
                    <a:pt x="2858" y="1354"/>
                    <a:pt x="2958" y="1279"/>
                  </a:cubicBezTo>
                  <a:cubicBezTo>
                    <a:pt x="3284" y="978"/>
                    <a:pt x="3359" y="377"/>
                    <a:pt x="3008" y="126"/>
                  </a:cubicBezTo>
                  <a:cubicBezTo>
                    <a:pt x="2893" y="34"/>
                    <a:pt x="2746" y="0"/>
                    <a:pt x="2589" y="0"/>
                  </a:cubicBezTo>
                  <a:close/>
                </a:path>
              </a:pathLst>
            </a:custGeom>
            <a:solidFill>
              <a:srgbClr val="FFC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16;p52">
              <a:extLst>
                <a:ext uri="{FF2B5EF4-FFF2-40B4-BE49-F238E27FC236}">
                  <a16:creationId xmlns:a16="http://schemas.microsoft.com/office/drawing/2014/main" id="{1AB3E92C-914F-5CF2-18DF-6C9A44AD3F11}"/>
                </a:ext>
              </a:extLst>
            </p:cNvPr>
            <p:cNvSpPr/>
            <p:nvPr/>
          </p:nvSpPr>
          <p:spPr>
            <a:xfrm>
              <a:off x="3262675" y="3677975"/>
              <a:ext cx="310800" cy="361800"/>
            </a:xfrm>
            <a:custGeom>
              <a:avLst/>
              <a:gdLst/>
              <a:ahLst/>
              <a:cxnLst/>
              <a:rect l="l" t="t" r="r" b="b"/>
              <a:pathLst>
                <a:path w="12432" h="14472" extrusionOk="0">
                  <a:moveTo>
                    <a:pt x="12432" y="1"/>
                  </a:moveTo>
                  <a:lnTo>
                    <a:pt x="12432" y="1"/>
                  </a:lnTo>
                  <a:cubicBezTo>
                    <a:pt x="12382" y="26"/>
                    <a:pt x="12332" y="26"/>
                    <a:pt x="12256" y="51"/>
                  </a:cubicBezTo>
                  <a:cubicBezTo>
                    <a:pt x="9750" y="778"/>
                    <a:pt x="7319" y="1880"/>
                    <a:pt x="5113" y="3284"/>
                  </a:cubicBezTo>
                  <a:cubicBezTo>
                    <a:pt x="3234" y="4512"/>
                    <a:pt x="1404" y="6066"/>
                    <a:pt x="627" y="8196"/>
                  </a:cubicBezTo>
                  <a:cubicBezTo>
                    <a:pt x="1" y="9951"/>
                    <a:pt x="276" y="12282"/>
                    <a:pt x="1755" y="13585"/>
                  </a:cubicBezTo>
                  <a:cubicBezTo>
                    <a:pt x="2506" y="14236"/>
                    <a:pt x="3401" y="14472"/>
                    <a:pt x="4326" y="14472"/>
                  </a:cubicBezTo>
                  <a:cubicBezTo>
                    <a:pt x="5039" y="14472"/>
                    <a:pt x="5769" y="14332"/>
                    <a:pt x="6467" y="14136"/>
                  </a:cubicBezTo>
                  <a:cubicBezTo>
                    <a:pt x="6818" y="12983"/>
                    <a:pt x="7319" y="11931"/>
                    <a:pt x="7921" y="11129"/>
                  </a:cubicBezTo>
                  <a:cubicBezTo>
                    <a:pt x="10301" y="7545"/>
                    <a:pt x="11931" y="3961"/>
                    <a:pt x="12432" y="1"/>
                  </a:cubicBezTo>
                  <a:close/>
                </a:path>
              </a:pathLst>
            </a:custGeom>
            <a:solidFill>
              <a:srgbClr val="E0A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17;p52">
              <a:extLst>
                <a:ext uri="{FF2B5EF4-FFF2-40B4-BE49-F238E27FC236}">
                  <a16:creationId xmlns:a16="http://schemas.microsoft.com/office/drawing/2014/main" id="{79A5AE27-659C-BD0D-6D88-EAF45CA9C337}"/>
                </a:ext>
              </a:extLst>
            </p:cNvPr>
            <p:cNvSpPr/>
            <p:nvPr/>
          </p:nvSpPr>
          <p:spPr>
            <a:xfrm>
              <a:off x="3424325" y="3671100"/>
              <a:ext cx="337525" cy="360300"/>
            </a:xfrm>
            <a:custGeom>
              <a:avLst/>
              <a:gdLst/>
              <a:ahLst/>
              <a:cxnLst/>
              <a:rect l="l" t="t" r="r" b="b"/>
              <a:pathLst>
                <a:path w="13501" h="14412" extrusionOk="0">
                  <a:moveTo>
                    <a:pt x="8021" y="0"/>
                  </a:moveTo>
                  <a:cubicBezTo>
                    <a:pt x="7355" y="0"/>
                    <a:pt x="6660" y="91"/>
                    <a:pt x="5966" y="276"/>
                  </a:cubicBezTo>
                  <a:cubicBezTo>
                    <a:pt x="5465" y="4236"/>
                    <a:pt x="3835" y="7820"/>
                    <a:pt x="1455" y="11404"/>
                  </a:cubicBezTo>
                  <a:cubicBezTo>
                    <a:pt x="853" y="12206"/>
                    <a:pt x="352" y="13258"/>
                    <a:pt x="1" y="14411"/>
                  </a:cubicBezTo>
                  <a:cubicBezTo>
                    <a:pt x="327" y="14336"/>
                    <a:pt x="652" y="14236"/>
                    <a:pt x="953" y="14110"/>
                  </a:cubicBezTo>
                  <a:cubicBezTo>
                    <a:pt x="1530" y="13910"/>
                    <a:pt x="2081" y="13709"/>
                    <a:pt x="2658" y="13484"/>
                  </a:cubicBezTo>
                  <a:cubicBezTo>
                    <a:pt x="4913" y="12582"/>
                    <a:pt x="7044" y="11479"/>
                    <a:pt x="9124" y="10226"/>
                  </a:cubicBezTo>
                  <a:cubicBezTo>
                    <a:pt x="10703" y="9298"/>
                    <a:pt x="12206" y="7218"/>
                    <a:pt x="12658" y="5338"/>
                  </a:cubicBezTo>
                  <a:cubicBezTo>
                    <a:pt x="13500" y="1885"/>
                    <a:pt x="11056" y="0"/>
                    <a:pt x="8021" y="0"/>
                  </a:cubicBezTo>
                  <a:close/>
                </a:path>
              </a:pathLst>
            </a:custGeom>
            <a:solidFill>
              <a:srgbClr val="FFC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18;p52">
              <a:extLst>
                <a:ext uri="{FF2B5EF4-FFF2-40B4-BE49-F238E27FC236}">
                  <a16:creationId xmlns:a16="http://schemas.microsoft.com/office/drawing/2014/main" id="{F8682233-2C24-40FB-B773-3416741C1394}"/>
                </a:ext>
              </a:extLst>
            </p:cNvPr>
            <p:cNvSpPr/>
            <p:nvPr/>
          </p:nvSpPr>
          <p:spPr>
            <a:xfrm>
              <a:off x="3788475" y="3416425"/>
              <a:ext cx="73225" cy="147550"/>
            </a:xfrm>
            <a:custGeom>
              <a:avLst/>
              <a:gdLst/>
              <a:ahLst/>
              <a:cxnLst/>
              <a:rect l="l" t="t" r="r" b="b"/>
              <a:pathLst>
                <a:path w="2929" h="5902" extrusionOk="0">
                  <a:moveTo>
                    <a:pt x="366" y="0"/>
                  </a:moveTo>
                  <a:cubicBezTo>
                    <a:pt x="59" y="0"/>
                    <a:pt x="0" y="520"/>
                    <a:pt x="347" y="613"/>
                  </a:cubicBezTo>
                  <a:cubicBezTo>
                    <a:pt x="1325" y="839"/>
                    <a:pt x="1676" y="2017"/>
                    <a:pt x="1024" y="2743"/>
                  </a:cubicBezTo>
                  <a:cubicBezTo>
                    <a:pt x="899" y="2919"/>
                    <a:pt x="999" y="3220"/>
                    <a:pt x="1224" y="3245"/>
                  </a:cubicBezTo>
                  <a:cubicBezTo>
                    <a:pt x="1701" y="3295"/>
                    <a:pt x="2152" y="3646"/>
                    <a:pt x="2227" y="4172"/>
                  </a:cubicBezTo>
                  <a:cubicBezTo>
                    <a:pt x="2302" y="4648"/>
                    <a:pt x="2026" y="5124"/>
                    <a:pt x="1600" y="5325"/>
                  </a:cubicBezTo>
                  <a:cubicBezTo>
                    <a:pt x="1291" y="5457"/>
                    <a:pt x="1430" y="5902"/>
                    <a:pt x="1708" y="5902"/>
                  </a:cubicBezTo>
                  <a:cubicBezTo>
                    <a:pt x="1745" y="5902"/>
                    <a:pt x="1784" y="5894"/>
                    <a:pt x="1826" y="5876"/>
                  </a:cubicBezTo>
                  <a:cubicBezTo>
                    <a:pt x="2478" y="5575"/>
                    <a:pt x="2929" y="4849"/>
                    <a:pt x="2828" y="4097"/>
                  </a:cubicBezTo>
                  <a:cubicBezTo>
                    <a:pt x="2753" y="3470"/>
                    <a:pt x="2302" y="2969"/>
                    <a:pt x="1751" y="2743"/>
                  </a:cubicBezTo>
                  <a:cubicBezTo>
                    <a:pt x="1976" y="2292"/>
                    <a:pt x="2026" y="1741"/>
                    <a:pt x="1851" y="1240"/>
                  </a:cubicBezTo>
                  <a:cubicBezTo>
                    <a:pt x="1625" y="613"/>
                    <a:pt x="1074" y="162"/>
                    <a:pt x="447" y="12"/>
                  </a:cubicBezTo>
                  <a:cubicBezTo>
                    <a:pt x="419" y="4"/>
                    <a:pt x="392" y="0"/>
                    <a:pt x="366" y="0"/>
                  </a:cubicBezTo>
                  <a:close/>
                </a:path>
              </a:pathLst>
            </a:custGeom>
            <a:solidFill>
              <a:srgbClr val="E0A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19;p52">
              <a:extLst>
                <a:ext uri="{FF2B5EF4-FFF2-40B4-BE49-F238E27FC236}">
                  <a16:creationId xmlns:a16="http://schemas.microsoft.com/office/drawing/2014/main" id="{A6D15DDE-BE3A-BFA7-980F-E0E0E10E4E09}"/>
                </a:ext>
              </a:extLst>
            </p:cNvPr>
            <p:cNvSpPr/>
            <p:nvPr/>
          </p:nvSpPr>
          <p:spPr>
            <a:xfrm>
              <a:off x="2547775" y="3704175"/>
              <a:ext cx="842750" cy="1252475"/>
            </a:xfrm>
            <a:custGeom>
              <a:avLst/>
              <a:gdLst/>
              <a:ahLst/>
              <a:cxnLst/>
              <a:rect l="l" t="t" r="r" b="b"/>
              <a:pathLst>
                <a:path w="33710" h="50099" extrusionOk="0">
                  <a:moveTo>
                    <a:pt x="25594" y="1"/>
                  </a:moveTo>
                  <a:cubicBezTo>
                    <a:pt x="22464" y="1"/>
                    <a:pt x="19241" y="1067"/>
                    <a:pt x="16742" y="2963"/>
                  </a:cubicBezTo>
                  <a:cubicBezTo>
                    <a:pt x="12431" y="6246"/>
                    <a:pt x="9499" y="12286"/>
                    <a:pt x="6993" y="17349"/>
                  </a:cubicBezTo>
                  <a:cubicBezTo>
                    <a:pt x="5990" y="19354"/>
                    <a:pt x="4762" y="21710"/>
                    <a:pt x="3609" y="24216"/>
                  </a:cubicBezTo>
                  <a:cubicBezTo>
                    <a:pt x="1654" y="28577"/>
                    <a:pt x="0" y="33364"/>
                    <a:pt x="376" y="37499"/>
                  </a:cubicBezTo>
                  <a:cubicBezTo>
                    <a:pt x="827" y="42487"/>
                    <a:pt x="4135" y="46722"/>
                    <a:pt x="8145" y="48652"/>
                  </a:cubicBezTo>
                  <a:cubicBezTo>
                    <a:pt x="10281" y="49667"/>
                    <a:pt x="12573" y="50098"/>
                    <a:pt x="14886" y="50098"/>
                  </a:cubicBezTo>
                  <a:cubicBezTo>
                    <a:pt x="16915" y="50098"/>
                    <a:pt x="18959" y="49766"/>
                    <a:pt x="20927" y="49204"/>
                  </a:cubicBezTo>
                  <a:cubicBezTo>
                    <a:pt x="24887" y="48051"/>
                    <a:pt x="29048" y="45469"/>
                    <a:pt x="30176" y="40933"/>
                  </a:cubicBezTo>
                  <a:cubicBezTo>
                    <a:pt x="31153" y="37048"/>
                    <a:pt x="29574" y="32863"/>
                    <a:pt x="30075" y="28853"/>
                  </a:cubicBezTo>
                  <a:cubicBezTo>
                    <a:pt x="30877" y="22261"/>
                    <a:pt x="33609" y="19078"/>
                    <a:pt x="33659" y="12386"/>
                  </a:cubicBezTo>
                  <a:cubicBezTo>
                    <a:pt x="33709" y="7324"/>
                    <a:pt x="33684" y="2086"/>
                    <a:pt x="29724" y="682"/>
                  </a:cubicBezTo>
                  <a:cubicBezTo>
                    <a:pt x="28418" y="220"/>
                    <a:pt x="27015" y="1"/>
                    <a:pt x="255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20;p52">
              <a:extLst>
                <a:ext uri="{FF2B5EF4-FFF2-40B4-BE49-F238E27FC236}">
                  <a16:creationId xmlns:a16="http://schemas.microsoft.com/office/drawing/2014/main" id="{D7E539A1-089D-F597-4213-47E8D032523B}"/>
                </a:ext>
              </a:extLst>
            </p:cNvPr>
            <p:cNvSpPr/>
            <p:nvPr/>
          </p:nvSpPr>
          <p:spPr>
            <a:xfrm>
              <a:off x="3196900" y="3750650"/>
              <a:ext cx="37600" cy="34500"/>
            </a:xfrm>
            <a:custGeom>
              <a:avLst/>
              <a:gdLst/>
              <a:ahLst/>
              <a:cxnLst/>
              <a:rect l="l" t="t" r="r" b="b"/>
              <a:pathLst>
                <a:path w="1504" h="1380" extrusionOk="0">
                  <a:moveTo>
                    <a:pt x="826" y="117"/>
                  </a:moveTo>
                  <a:cubicBezTo>
                    <a:pt x="862" y="117"/>
                    <a:pt x="896" y="120"/>
                    <a:pt x="927" y="126"/>
                  </a:cubicBezTo>
                  <a:cubicBezTo>
                    <a:pt x="1078" y="176"/>
                    <a:pt x="1203" y="277"/>
                    <a:pt x="1278" y="402"/>
                  </a:cubicBezTo>
                  <a:cubicBezTo>
                    <a:pt x="1353" y="527"/>
                    <a:pt x="1379" y="678"/>
                    <a:pt x="1328" y="828"/>
                  </a:cubicBezTo>
                  <a:cubicBezTo>
                    <a:pt x="1303" y="978"/>
                    <a:pt x="1203" y="1104"/>
                    <a:pt x="1078" y="1179"/>
                  </a:cubicBezTo>
                  <a:cubicBezTo>
                    <a:pt x="998" y="1227"/>
                    <a:pt x="909" y="1244"/>
                    <a:pt x="816" y="1244"/>
                  </a:cubicBezTo>
                  <a:cubicBezTo>
                    <a:pt x="762" y="1244"/>
                    <a:pt x="707" y="1238"/>
                    <a:pt x="652" y="1229"/>
                  </a:cubicBezTo>
                  <a:cubicBezTo>
                    <a:pt x="501" y="1179"/>
                    <a:pt x="376" y="1104"/>
                    <a:pt x="301" y="953"/>
                  </a:cubicBezTo>
                  <a:cubicBezTo>
                    <a:pt x="150" y="703"/>
                    <a:pt x="251" y="352"/>
                    <a:pt x="501" y="202"/>
                  </a:cubicBezTo>
                  <a:cubicBezTo>
                    <a:pt x="595" y="145"/>
                    <a:pt x="717" y="117"/>
                    <a:pt x="826" y="117"/>
                  </a:cubicBezTo>
                  <a:close/>
                  <a:moveTo>
                    <a:pt x="785" y="0"/>
                  </a:moveTo>
                  <a:cubicBezTo>
                    <a:pt x="666" y="0"/>
                    <a:pt x="548" y="28"/>
                    <a:pt x="451" y="76"/>
                  </a:cubicBezTo>
                  <a:cubicBezTo>
                    <a:pt x="125" y="277"/>
                    <a:pt x="0" y="703"/>
                    <a:pt x="201" y="1029"/>
                  </a:cubicBezTo>
                  <a:cubicBezTo>
                    <a:pt x="276" y="1179"/>
                    <a:pt x="426" y="1304"/>
                    <a:pt x="602" y="1354"/>
                  </a:cubicBezTo>
                  <a:cubicBezTo>
                    <a:pt x="677" y="1354"/>
                    <a:pt x="727" y="1379"/>
                    <a:pt x="802" y="1379"/>
                  </a:cubicBezTo>
                  <a:cubicBezTo>
                    <a:pt x="902" y="1379"/>
                    <a:pt x="1028" y="1329"/>
                    <a:pt x="1128" y="1279"/>
                  </a:cubicBezTo>
                  <a:cubicBezTo>
                    <a:pt x="1303" y="1179"/>
                    <a:pt x="1404" y="1029"/>
                    <a:pt x="1454" y="853"/>
                  </a:cubicBezTo>
                  <a:cubicBezTo>
                    <a:pt x="1504" y="678"/>
                    <a:pt x="1479" y="502"/>
                    <a:pt x="1379" y="327"/>
                  </a:cubicBezTo>
                  <a:cubicBezTo>
                    <a:pt x="1303" y="176"/>
                    <a:pt x="1153" y="51"/>
                    <a:pt x="978" y="26"/>
                  </a:cubicBezTo>
                  <a:cubicBezTo>
                    <a:pt x="915" y="8"/>
                    <a:pt x="850" y="0"/>
                    <a:pt x="785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21;p52">
              <a:extLst>
                <a:ext uri="{FF2B5EF4-FFF2-40B4-BE49-F238E27FC236}">
                  <a16:creationId xmlns:a16="http://schemas.microsoft.com/office/drawing/2014/main" id="{47FE2E9F-6F96-56A4-C6AD-EA228DAA85A7}"/>
                </a:ext>
              </a:extLst>
            </p:cNvPr>
            <p:cNvSpPr/>
            <p:nvPr/>
          </p:nvSpPr>
          <p:spPr>
            <a:xfrm>
              <a:off x="3203775" y="3845225"/>
              <a:ext cx="38875" cy="34525"/>
            </a:xfrm>
            <a:custGeom>
              <a:avLst/>
              <a:gdLst/>
              <a:ahLst/>
              <a:cxnLst/>
              <a:rect l="l" t="t" r="r" b="b"/>
              <a:pathLst>
                <a:path w="1555" h="1381" extrusionOk="0">
                  <a:moveTo>
                    <a:pt x="764" y="127"/>
                  </a:moveTo>
                  <a:cubicBezTo>
                    <a:pt x="860" y="127"/>
                    <a:pt x="960" y="152"/>
                    <a:pt x="1053" y="203"/>
                  </a:cubicBezTo>
                  <a:cubicBezTo>
                    <a:pt x="1329" y="353"/>
                    <a:pt x="1429" y="704"/>
                    <a:pt x="1254" y="980"/>
                  </a:cubicBezTo>
                  <a:cubicBezTo>
                    <a:pt x="1179" y="1105"/>
                    <a:pt x="1078" y="1206"/>
                    <a:pt x="928" y="1231"/>
                  </a:cubicBezTo>
                  <a:cubicBezTo>
                    <a:pt x="875" y="1248"/>
                    <a:pt x="822" y="1257"/>
                    <a:pt x="769" y="1257"/>
                  </a:cubicBezTo>
                  <a:cubicBezTo>
                    <a:pt x="674" y="1257"/>
                    <a:pt x="583" y="1229"/>
                    <a:pt x="502" y="1180"/>
                  </a:cubicBezTo>
                  <a:cubicBezTo>
                    <a:pt x="377" y="1105"/>
                    <a:pt x="276" y="980"/>
                    <a:pt x="226" y="830"/>
                  </a:cubicBezTo>
                  <a:cubicBezTo>
                    <a:pt x="201" y="679"/>
                    <a:pt x="226" y="529"/>
                    <a:pt x="302" y="404"/>
                  </a:cubicBezTo>
                  <a:cubicBezTo>
                    <a:pt x="401" y="221"/>
                    <a:pt x="577" y="127"/>
                    <a:pt x="764" y="127"/>
                  </a:cubicBezTo>
                  <a:close/>
                  <a:moveTo>
                    <a:pt x="771" y="1"/>
                  </a:moveTo>
                  <a:cubicBezTo>
                    <a:pt x="537" y="1"/>
                    <a:pt x="308" y="123"/>
                    <a:pt x="176" y="353"/>
                  </a:cubicBezTo>
                  <a:cubicBezTo>
                    <a:pt x="1" y="679"/>
                    <a:pt x="101" y="1105"/>
                    <a:pt x="427" y="1281"/>
                  </a:cubicBezTo>
                  <a:cubicBezTo>
                    <a:pt x="527" y="1356"/>
                    <a:pt x="652" y="1381"/>
                    <a:pt x="778" y="1381"/>
                  </a:cubicBezTo>
                  <a:cubicBezTo>
                    <a:pt x="828" y="1381"/>
                    <a:pt x="903" y="1381"/>
                    <a:pt x="953" y="1356"/>
                  </a:cubicBezTo>
                  <a:cubicBezTo>
                    <a:pt x="1129" y="1306"/>
                    <a:pt x="1279" y="1206"/>
                    <a:pt x="1379" y="1030"/>
                  </a:cubicBezTo>
                  <a:cubicBezTo>
                    <a:pt x="1555" y="704"/>
                    <a:pt x="1454" y="278"/>
                    <a:pt x="1129" y="103"/>
                  </a:cubicBezTo>
                  <a:cubicBezTo>
                    <a:pt x="1017" y="34"/>
                    <a:pt x="893" y="1"/>
                    <a:pt x="771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22;p52">
              <a:extLst>
                <a:ext uri="{FF2B5EF4-FFF2-40B4-BE49-F238E27FC236}">
                  <a16:creationId xmlns:a16="http://schemas.microsoft.com/office/drawing/2014/main" id="{DF8C6700-FAB0-74F0-2001-FA9EFBF8C71A}"/>
                </a:ext>
              </a:extLst>
            </p:cNvPr>
            <p:cNvSpPr/>
            <p:nvPr/>
          </p:nvSpPr>
          <p:spPr>
            <a:xfrm>
              <a:off x="3262050" y="3713075"/>
              <a:ext cx="26975" cy="11925"/>
            </a:xfrm>
            <a:custGeom>
              <a:avLst/>
              <a:gdLst/>
              <a:ahLst/>
              <a:cxnLst/>
              <a:rect l="l" t="t" r="r" b="b"/>
              <a:pathLst>
                <a:path w="1079" h="477" extrusionOk="0">
                  <a:moveTo>
                    <a:pt x="1" y="0"/>
                  </a:moveTo>
                  <a:cubicBezTo>
                    <a:pt x="51" y="151"/>
                    <a:pt x="151" y="301"/>
                    <a:pt x="301" y="376"/>
                  </a:cubicBezTo>
                  <a:cubicBezTo>
                    <a:pt x="402" y="451"/>
                    <a:pt x="527" y="476"/>
                    <a:pt x="652" y="476"/>
                  </a:cubicBezTo>
                  <a:cubicBezTo>
                    <a:pt x="702" y="476"/>
                    <a:pt x="752" y="451"/>
                    <a:pt x="828" y="451"/>
                  </a:cubicBezTo>
                  <a:cubicBezTo>
                    <a:pt x="928" y="426"/>
                    <a:pt x="1003" y="376"/>
                    <a:pt x="1078" y="301"/>
                  </a:cubicBezTo>
                  <a:cubicBezTo>
                    <a:pt x="1028" y="301"/>
                    <a:pt x="978" y="276"/>
                    <a:pt x="928" y="251"/>
                  </a:cubicBezTo>
                  <a:cubicBezTo>
                    <a:pt x="878" y="276"/>
                    <a:pt x="853" y="301"/>
                    <a:pt x="803" y="326"/>
                  </a:cubicBezTo>
                  <a:cubicBezTo>
                    <a:pt x="749" y="344"/>
                    <a:pt x="696" y="352"/>
                    <a:pt x="643" y="352"/>
                  </a:cubicBezTo>
                  <a:cubicBezTo>
                    <a:pt x="546" y="352"/>
                    <a:pt x="449" y="324"/>
                    <a:pt x="351" y="276"/>
                  </a:cubicBezTo>
                  <a:cubicBezTo>
                    <a:pt x="276" y="226"/>
                    <a:pt x="201" y="126"/>
                    <a:pt x="151" y="25"/>
                  </a:cubicBezTo>
                  <a:cubicBezTo>
                    <a:pt x="101" y="25"/>
                    <a:pt x="51" y="0"/>
                    <a:pt x="1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23;p52">
              <a:extLst>
                <a:ext uri="{FF2B5EF4-FFF2-40B4-BE49-F238E27FC236}">
                  <a16:creationId xmlns:a16="http://schemas.microsoft.com/office/drawing/2014/main" id="{D317FED7-9C0E-2AFC-12F3-648522C58908}"/>
                </a:ext>
              </a:extLst>
            </p:cNvPr>
            <p:cNvSpPr/>
            <p:nvPr/>
          </p:nvSpPr>
          <p:spPr>
            <a:xfrm>
              <a:off x="3305900" y="3876600"/>
              <a:ext cx="34500" cy="34500"/>
            </a:xfrm>
            <a:custGeom>
              <a:avLst/>
              <a:gdLst/>
              <a:ahLst/>
              <a:cxnLst/>
              <a:rect l="l" t="t" r="r" b="b"/>
              <a:pathLst>
                <a:path w="1380" h="1380" extrusionOk="0">
                  <a:moveTo>
                    <a:pt x="678" y="126"/>
                  </a:moveTo>
                  <a:cubicBezTo>
                    <a:pt x="1004" y="126"/>
                    <a:pt x="1254" y="377"/>
                    <a:pt x="1254" y="677"/>
                  </a:cubicBezTo>
                  <a:cubicBezTo>
                    <a:pt x="1254" y="1003"/>
                    <a:pt x="1004" y="1254"/>
                    <a:pt x="678" y="1254"/>
                  </a:cubicBezTo>
                  <a:cubicBezTo>
                    <a:pt x="377" y="1254"/>
                    <a:pt x="126" y="1003"/>
                    <a:pt x="126" y="677"/>
                  </a:cubicBezTo>
                  <a:cubicBezTo>
                    <a:pt x="126" y="377"/>
                    <a:pt x="377" y="126"/>
                    <a:pt x="678" y="126"/>
                  </a:cubicBezTo>
                  <a:close/>
                  <a:moveTo>
                    <a:pt x="678" y="1"/>
                  </a:moveTo>
                  <a:cubicBezTo>
                    <a:pt x="302" y="1"/>
                    <a:pt x="1" y="301"/>
                    <a:pt x="1" y="677"/>
                  </a:cubicBezTo>
                  <a:cubicBezTo>
                    <a:pt x="1" y="1078"/>
                    <a:pt x="302" y="1379"/>
                    <a:pt x="678" y="1379"/>
                  </a:cubicBezTo>
                  <a:cubicBezTo>
                    <a:pt x="1054" y="1379"/>
                    <a:pt x="1379" y="1078"/>
                    <a:pt x="1379" y="677"/>
                  </a:cubicBezTo>
                  <a:cubicBezTo>
                    <a:pt x="1379" y="301"/>
                    <a:pt x="1054" y="1"/>
                    <a:pt x="678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24;p52">
              <a:extLst>
                <a:ext uri="{FF2B5EF4-FFF2-40B4-BE49-F238E27FC236}">
                  <a16:creationId xmlns:a16="http://schemas.microsoft.com/office/drawing/2014/main" id="{2E4A8AA3-B326-7438-1A0E-1F2EE4DA900E}"/>
                </a:ext>
              </a:extLst>
            </p:cNvPr>
            <p:cNvSpPr/>
            <p:nvPr/>
          </p:nvSpPr>
          <p:spPr>
            <a:xfrm>
              <a:off x="3366075" y="4026100"/>
              <a:ext cx="22575" cy="34750"/>
            </a:xfrm>
            <a:custGeom>
              <a:avLst/>
              <a:gdLst/>
              <a:ahLst/>
              <a:cxnLst/>
              <a:rect l="l" t="t" r="r" b="b"/>
              <a:pathLst>
                <a:path w="903" h="1390" extrusionOk="0">
                  <a:moveTo>
                    <a:pt x="814" y="0"/>
                  </a:moveTo>
                  <a:cubicBezTo>
                    <a:pt x="743" y="0"/>
                    <a:pt x="672" y="18"/>
                    <a:pt x="602" y="36"/>
                  </a:cubicBezTo>
                  <a:cubicBezTo>
                    <a:pt x="426" y="61"/>
                    <a:pt x="276" y="186"/>
                    <a:pt x="201" y="336"/>
                  </a:cubicBezTo>
                  <a:cubicBezTo>
                    <a:pt x="0" y="687"/>
                    <a:pt x="125" y="1088"/>
                    <a:pt x="451" y="1289"/>
                  </a:cubicBezTo>
                  <a:cubicBezTo>
                    <a:pt x="551" y="1339"/>
                    <a:pt x="677" y="1389"/>
                    <a:pt x="777" y="1389"/>
                  </a:cubicBezTo>
                  <a:cubicBezTo>
                    <a:pt x="802" y="1389"/>
                    <a:pt x="827" y="1364"/>
                    <a:pt x="827" y="1364"/>
                  </a:cubicBezTo>
                  <a:cubicBezTo>
                    <a:pt x="827" y="1339"/>
                    <a:pt x="852" y="1289"/>
                    <a:pt x="852" y="1239"/>
                  </a:cubicBezTo>
                  <a:lnTo>
                    <a:pt x="852" y="1239"/>
                  </a:lnTo>
                  <a:cubicBezTo>
                    <a:pt x="819" y="1245"/>
                    <a:pt x="785" y="1249"/>
                    <a:pt x="752" y="1249"/>
                  </a:cubicBezTo>
                  <a:cubicBezTo>
                    <a:pt x="661" y="1249"/>
                    <a:pt x="575" y="1225"/>
                    <a:pt x="501" y="1189"/>
                  </a:cubicBezTo>
                  <a:cubicBezTo>
                    <a:pt x="226" y="1013"/>
                    <a:pt x="150" y="687"/>
                    <a:pt x="301" y="412"/>
                  </a:cubicBezTo>
                  <a:cubicBezTo>
                    <a:pt x="376" y="286"/>
                    <a:pt x="501" y="186"/>
                    <a:pt x="652" y="136"/>
                  </a:cubicBezTo>
                  <a:lnTo>
                    <a:pt x="902" y="136"/>
                  </a:lnTo>
                  <a:cubicBezTo>
                    <a:pt x="902" y="111"/>
                    <a:pt x="902" y="61"/>
                    <a:pt x="902" y="11"/>
                  </a:cubicBezTo>
                  <a:cubicBezTo>
                    <a:pt x="873" y="3"/>
                    <a:pt x="844" y="0"/>
                    <a:pt x="814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25;p52">
              <a:extLst>
                <a:ext uri="{FF2B5EF4-FFF2-40B4-BE49-F238E27FC236}">
                  <a16:creationId xmlns:a16="http://schemas.microsoft.com/office/drawing/2014/main" id="{AE4E5C8B-F2C6-42C5-515A-898035592779}"/>
                </a:ext>
              </a:extLst>
            </p:cNvPr>
            <p:cNvSpPr/>
            <p:nvPr/>
          </p:nvSpPr>
          <p:spPr>
            <a:xfrm>
              <a:off x="3188750" y="4029450"/>
              <a:ext cx="37625" cy="34525"/>
            </a:xfrm>
            <a:custGeom>
              <a:avLst/>
              <a:gdLst/>
              <a:ahLst/>
              <a:cxnLst/>
              <a:rect l="l" t="t" r="r" b="b"/>
              <a:pathLst>
                <a:path w="1505" h="1381" extrusionOk="0">
                  <a:moveTo>
                    <a:pt x="840" y="118"/>
                  </a:moveTo>
                  <a:cubicBezTo>
                    <a:pt x="877" y="118"/>
                    <a:pt x="915" y="121"/>
                    <a:pt x="953" y="127"/>
                  </a:cubicBezTo>
                  <a:cubicBezTo>
                    <a:pt x="1103" y="177"/>
                    <a:pt x="1203" y="278"/>
                    <a:pt x="1278" y="403"/>
                  </a:cubicBezTo>
                  <a:cubicBezTo>
                    <a:pt x="1354" y="528"/>
                    <a:pt x="1379" y="679"/>
                    <a:pt x="1354" y="829"/>
                  </a:cubicBezTo>
                  <a:cubicBezTo>
                    <a:pt x="1304" y="979"/>
                    <a:pt x="1203" y="1105"/>
                    <a:pt x="1078" y="1180"/>
                  </a:cubicBezTo>
                  <a:cubicBezTo>
                    <a:pt x="999" y="1228"/>
                    <a:pt x="909" y="1245"/>
                    <a:pt x="816" y="1245"/>
                  </a:cubicBezTo>
                  <a:cubicBezTo>
                    <a:pt x="762" y="1245"/>
                    <a:pt x="707" y="1239"/>
                    <a:pt x="652" y="1230"/>
                  </a:cubicBezTo>
                  <a:cubicBezTo>
                    <a:pt x="502" y="1180"/>
                    <a:pt x="376" y="1105"/>
                    <a:pt x="301" y="954"/>
                  </a:cubicBezTo>
                  <a:cubicBezTo>
                    <a:pt x="151" y="704"/>
                    <a:pt x="251" y="353"/>
                    <a:pt x="527" y="202"/>
                  </a:cubicBezTo>
                  <a:cubicBezTo>
                    <a:pt x="621" y="146"/>
                    <a:pt x="729" y="118"/>
                    <a:pt x="840" y="118"/>
                  </a:cubicBezTo>
                  <a:close/>
                  <a:moveTo>
                    <a:pt x="785" y="1"/>
                  </a:moveTo>
                  <a:cubicBezTo>
                    <a:pt x="666" y="1"/>
                    <a:pt x="548" y="29"/>
                    <a:pt x="451" y="77"/>
                  </a:cubicBezTo>
                  <a:cubicBezTo>
                    <a:pt x="126" y="278"/>
                    <a:pt x="0" y="704"/>
                    <a:pt x="201" y="1030"/>
                  </a:cubicBezTo>
                  <a:cubicBezTo>
                    <a:pt x="301" y="1180"/>
                    <a:pt x="451" y="1305"/>
                    <a:pt x="627" y="1355"/>
                  </a:cubicBezTo>
                  <a:cubicBezTo>
                    <a:pt x="677" y="1355"/>
                    <a:pt x="752" y="1380"/>
                    <a:pt x="802" y="1380"/>
                  </a:cubicBezTo>
                  <a:cubicBezTo>
                    <a:pt x="928" y="1380"/>
                    <a:pt x="1028" y="1330"/>
                    <a:pt x="1153" y="1280"/>
                  </a:cubicBezTo>
                  <a:cubicBezTo>
                    <a:pt x="1304" y="1180"/>
                    <a:pt x="1429" y="1030"/>
                    <a:pt x="1454" y="854"/>
                  </a:cubicBezTo>
                  <a:cubicBezTo>
                    <a:pt x="1504" y="679"/>
                    <a:pt x="1479" y="503"/>
                    <a:pt x="1404" y="328"/>
                  </a:cubicBezTo>
                  <a:cubicBezTo>
                    <a:pt x="1304" y="177"/>
                    <a:pt x="1153" y="52"/>
                    <a:pt x="978" y="27"/>
                  </a:cubicBezTo>
                  <a:cubicBezTo>
                    <a:pt x="916" y="9"/>
                    <a:pt x="850" y="1"/>
                    <a:pt x="785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26;p52">
              <a:extLst>
                <a:ext uri="{FF2B5EF4-FFF2-40B4-BE49-F238E27FC236}">
                  <a16:creationId xmlns:a16="http://schemas.microsoft.com/office/drawing/2014/main" id="{D79C0637-4924-815B-1DDB-C41091F63EF7}"/>
                </a:ext>
              </a:extLst>
            </p:cNvPr>
            <p:cNvSpPr/>
            <p:nvPr/>
          </p:nvSpPr>
          <p:spPr>
            <a:xfrm>
              <a:off x="3283350" y="3959925"/>
              <a:ext cx="34500" cy="34500"/>
            </a:xfrm>
            <a:custGeom>
              <a:avLst/>
              <a:gdLst/>
              <a:ahLst/>
              <a:cxnLst/>
              <a:rect l="l" t="t" r="r" b="b"/>
              <a:pathLst>
                <a:path w="1380" h="1380" extrusionOk="0">
                  <a:moveTo>
                    <a:pt x="677" y="126"/>
                  </a:moveTo>
                  <a:cubicBezTo>
                    <a:pt x="1003" y="126"/>
                    <a:pt x="1254" y="377"/>
                    <a:pt x="1254" y="703"/>
                  </a:cubicBezTo>
                  <a:cubicBezTo>
                    <a:pt x="1254" y="1004"/>
                    <a:pt x="1003" y="1254"/>
                    <a:pt x="677" y="1254"/>
                  </a:cubicBezTo>
                  <a:cubicBezTo>
                    <a:pt x="377" y="1254"/>
                    <a:pt x="126" y="1004"/>
                    <a:pt x="126" y="703"/>
                  </a:cubicBezTo>
                  <a:cubicBezTo>
                    <a:pt x="126" y="377"/>
                    <a:pt x="377" y="126"/>
                    <a:pt x="677" y="126"/>
                  </a:cubicBezTo>
                  <a:close/>
                  <a:moveTo>
                    <a:pt x="677" y="1"/>
                  </a:moveTo>
                  <a:cubicBezTo>
                    <a:pt x="301" y="1"/>
                    <a:pt x="1" y="327"/>
                    <a:pt x="1" y="703"/>
                  </a:cubicBezTo>
                  <a:cubicBezTo>
                    <a:pt x="1" y="1079"/>
                    <a:pt x="301" y="1379"/>
                    <a:pt x="677" y="1379"/>
                  </a:cubicBezTo>
                  <a:cubicBezTo>
                    <a:pt x="1053" y="1379"/>
                    <a:pt x="1379" y="1079"/>
                    <a:pt x="1379" y="703"/>
                  </a:cubicBezTo>
                  <a:cubicBezTo>
                    <a:pt x="1379" y="327"/>
                    <a:pt x="1053" y="1"/>
                    <a:pt x="677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27;p52">
              <a:extLst>
                <a:ext uri="{FF2B5EF4-FFF2-40B4-BE49-F238E27FC236}">
                  <a16:creationId xmlns:a16="http://schemas.microsoft.com/office/drawing/2014/main" id="{6B43C287-98F5-D8FE-C899-1E42418A000B}"/>
                </a:ext>
              </a:extLst>
            </p:cNvPr>
            <p:cNvSpPr/>
            <p:nvPr/>
          </p:nvSpPr>
          <p:spPr>
            <a:xfrm>
              <a:off x="3371075" y="3929850"/>
              <a:ext cx="18200" cy="33875"/>
            </a:xfrm>
            <a:custGeom>
              <a:avLst/>
              <a:gdLst/>
              <a:ahLst/>
              <a:cxnLst/>
              <a:rect l="l" t="t" r="r" b="b"/>
              <a:pathLst>
                <a:path w="728" h="1355" extrusionOk="0">
                  <a:moveTo>
                    <a:pt x="702" y="1"/>
                  </a:moveTo>
                  <a:cubicBezTo>
                    <a:pt x="602" y="1"/>
                    <a:pt x="527" y="26"/>
                    <a:pt x="452" y="76"/>
                  </a:cubicBezTo>
                  <a:cubicBezTo>
                    <a:pt x="126" y="277"/>
                    <a:pt x="1" y="703"/>
                    <a:pt x="201" y="1029"/>
                  </a:cubicBezTo>
                  <a:cubicBezTo>
                    <a:pt x="301" y="1179"/>
                    <a:pt x="452" y="1304"/>
                    <a:pt x="627" y="1354"/>
                  </a:cubicBezTo>
                  <a:lnTo>
                    <a:pt x="727" y="1354"/>
                  </a:lnTo>
                  <a:cubicBezTo>
                    <a:pt x="727" y="1304"/>
                    <a:pt x="727" y="1279"/>
                    <a:pt x="727" y="1229"/>
                  </a:cubicBezTo>
                  <a:lnTo>
                    <a:pt x="652" y="1229"/>
                  </a:lnTo>
                  <a:cubicBezTo>
                    <a:pt x="502" y="1179"/>
                    <a:pt x="376" y="1079"/>
                    <a:pt x="301" y="953"/>
                  </a:cubicBezTo>
                  <a:cubicBezTo>
                    <a:pt x="151" y="678"/>
                    <a:pt x="251" y="352"/>
                    <a:pt x="502" y="201"/>
                  </a:cubicBezTo>
                  <a:cubicBezTo>
                    <a:pt x="577" y="151"/>
                    <a:pt x="627" y="126"/>
                    <a:pt x="702" y="126"/>
                  </a:cubicBezTo>
                  <a:cubicBezTo>
                    <a:pt x="702" y="76"/>
                    <a:pt x="702" y="51"/>
                    <a:pt x="702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28;p52">
              <a:extLst>
                <a:ext uri="{FF2B5EF4-FFF2-40B4-BE49-F238E27FC236}">
                  <a16:creationId xmlns:a16="http://schemas.microsoft.com/office/drawing/2014/main" id="{421F36DE-DAD1-DA94-54CB-4A7D4C3787C4}"/>
                </a:ext>
              </a:extLst>
            </p:cNvPr>
            <p:cNvSpPr/>
            <p:nvPr/>
          </p:nvSpPr>
          <p:spPr>
            <a:xfrm>
              <a:off x="3282725" y="3793875"/>
              <a:ext cx="38875" cy="34500"/>
            </a:xfrm>
            <a:custGeom>
              <a:avLst/>
              <a:gdLst/>
              <a:ahLst/>
              <a:cxnLst/>
              <a:rect l="l" t="t" r="r" b="b"/>
              <a:pathLst>
                <a:path w="1555" h="1380" extrusionOk="0">
                  <a:moveTo>
                    <a:pt x="778" y="127"/>
                  </a:moveTo>
                  <a:cubicBezTo>
                    <a:pt x="828" y="127"/>
                    <a:pt x="878" y="127"/>
                    <a:pt x="928" y="152"/>
                  </a:cubicBezTo>
                  <a:cubicBezTo>
                    <a:pt x="1078" y="177"/>
                    <a:pt x="1204" y="277"/>
                    <a:pt x="1279" y="402"/>
                  </a:cubicBezTo>
                  <a:cubicBezTo>
                    <a:pt x="1429" y="678"/>
                    <a:pt x="1329" y="1029"/>
                    <a:pt x="1053" y="1179"/>
                  </a:cubicBezTo>
                  <a:cubicBezTo>
                    <a:pt x="972" y="1228"/>
                    <a:pt x="881" y="1256"/>
                    <a:pt x="786" y="1256"/>
                  </a:cubicBezTo>
                  <a:cubicBezTo>
                    <a:pt x="734" y="1256"/>
                    <a:pt x="681" y="1247"/>
                    <a:pt x="627" y="1229"/>
                  </a:cubicBezTo>
                  <a:cubicBezTo>
                    <a:pt x="477" y="1179"/>
                    <a:pt x="377" y="1104"/>
                    <a:pt x="301" y="979"/>
                  </a:cubicBezTo>
                  <a:cubicBezTo>
                    <a:pt x="126" y="703"/>
                    <a:pt x="226" y="352"/>
                    <a:pt x="502" y="202"/>
                  </a:cubicBezTo>
                  <a:cubicBezTo>
                    <a:pt x="577" y="152"/>
                    <a:pt x="677" y="127"/>
                    <a:pt x="778" y="127"/>
                  </a:cubicBezTo>
                  <a:close/>
                  <a:moveTo>
                    <a:pt x="767" y="0"/>
                  </a:moveTo>
                  <a:cubicBezTo>
                    <a:pt x="653" y="0"/>
                    <a:pt x="540" y="28"/>
                    <a:pt x="427" y="77"/>
                  </a:cubicBezTo>
                  <a:cubicBezTo>
                    <a:pt x="101" y="277"/>
                    <a:pt x="1" y="703"/>
                    <a:pt x="176" y="1029"/>
                  </a:cubicBezTo>
                  <a:cubicBezTo>
                    <a:pt x="276" y="1179"/>
                    <a:pt x="427" y="1305"/>
                    <a:pt x="602" y="1355"/>
                  </a:cubicBezTo>
                  <a:cubicBezTo>
                    <a:pt x="652" y="1380"/>
                    <a:pt x="727" y="1380"/>
                    <a:pt x="778" y="1380"/>
                  </a:cubicBezTo>
                  <a:cubicBezTo>
                    <a:pt x="903" y="1380"/>
                    <a:pt x="1028" y="1355"/>
                    <a:pt x="1128" y="1280"/>
                  </a:cubicBezTo>
                  <a:cubicBezTo>
                    <a:pt x="1454" y="1104"/>
                    <a:pt x="1555" y="678"/>
                    <a:pt x="1379" y="352"/>
                  </a:cubicBezTo>
                  <a:cubicBezTo>
                    <a:pt x="1279" y="177"/>
                    <a:pt x="1128" y="77"/>
                    <a:pt x="953" y="26"/>
                  </a:cubicBezTo>
                  <a:cubicBezTo>
                    <a:pt x="891" y="9"/>
                    <a:pt x="829" y="0"/>
                    <a:pt x="767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29;p52">
              <a:extLst>
                <a:ext uri="{FF2B5EF4-FFF2-40B4-BE49-F238E27FC236}">
                  <a16:creationId xmlns:a16="http://schemas.microsoft.com/office/drawing/2014/main" id="{A0B5686A-7D7E-5220-4A43-3EA96321F692}"/>
                </a:ext>
              </a:extLst>
            </p:cNvPr>
            <p:cNvSpPr/>
            <p:nvPr/>
          </p:nvSpPr>
          <p:spPr>
            <a:xfrm>
              <a:off x="3188750" y="3929625"/>
              <a:ext cx="38875" cy="34725"/>
            </a:xfrm>
            <a:custGeom>
              <a:avLst/>
              <a:gdLst/>
              <a:ahLst/>
              <a:cxnLst/>
              <a:rect l="l" t="t" r="r" b="b"/>
              <a:pathLst>
                <a:path w="1555" h="1389" extrusionOk="0">
                  <a:moveTo>
                    <a:pt x="777" y="110"/>
                  </a:moveTo>
                  <a:cubicBezTo>
                    <a:pt x="827" y="110"/>
                    <a:pt x="877" y="135"/>
                    <a:pt x="928" y="135"/>
                  </a:cubicBezTo>
                  <a:cubicBezTo>
                    <a:pt x="1078" y="185"/>
                    <a:pt x="1203" y="286"/>
                    <a:pt x="1278" y="411"/>
                  </a:cubicBezTo>
                  <a:cubicBezTo>
                    <a:pt x="1429" y="662"/>
                    <a:pt x="1329" y="1012"/>
                    <a:pt x="1053" y="1163"/>
                  </a:cubicBezTo>
                  <a:cubicBezTo>
                    <a:pt x="959" y="1219"/>
                    <a:pt x="851" y="1247"/>
                    <a:pt x="739" y="1247"/>
                  </a:cubicBezTo>
                  <a:cubicBezTo>
                    <a:pt x="702" y="1247"/>
                    <a:pt x="664" y="1244"/>
                    <a:pt x="627" y="1238"/>
                  </a:cubicBezTo>
                  <a:cubicBezTo>
                    <a:pt x="476" y="1188"/>
                    <a:pt x="376" y="1088"/>
                    <a:pt x="301" y="962"/>
                  </a:cubicBezTo>
                  <a:cubicBezTo>
                    <a:pt x="126" y="687"/>
                    <a:pt x="226" y="361"/>
                    <a:pt x="502" y="210"/>
                  </a:cubicBezTo>
                  <a:cubicBezTo>
                    <a:pt x="577" y="160"/>
                    <a:pt x="677" y="110"/>
                    <a:pt x="777" y="110"/>
                  </a:cubicBezTo>
                  <a:close/>
                  <a:moveTo>
                    <a:pt x="821" y="1"/>
                  </a:moveTo>
                  <a:cubicBezTo>
                    <a:pt x="689" y="1"/>
                    <a:pt x="558" y="29"/>
                    <a:pt x="426" y="85"/>
                  </a:cubicBezTo>
                  <a:cubicBezTo>
                    <a:pt x="100" y="286"/>
                    <a:pt x="0" y="712"/>
                    <a:pt x="176" y="1038"/>
                  </a:cubicBezTo>
                  <a:cubicBezTo>
                    <a:pt x="276" y="1188"/>
                    <a:pt x="426" y="1313"/>
                    <a:pt x="602" y="1363"/>
                  </a:cubicBezTo>
                  <a:cubicBezTo>
                    <a:pt x="652" y="1363"/>
                    <a:pt x="727" y="1388"/>
                    <a:pt x="777" y="1388"/>
                  </a:cubicBezTo>
                  <a:cubicBezTo>
                    <a:pt x="903" y="1388"/>
                    <a:pt x="1028" y="1338"/>
                    <a:pt x="1128" y="1288"/>
                  </a:cubicBezTo>
                  <a:cubicBezTo>
                    <a:pt x="1454" y="1088"/>
                    <a:pt x="1554" y="662"/>
                    <a:pt x="1379" y="336"/>
                  </a:cubicBezTo>
                  <a:cubicBezTo>
                    <a:pt x="1278" y="185"/>
                    <a:pt x="1128" y="60"/>
                    <a:pt x="953" y="10"/>
                  </a:cubicBezTo>
                  <a:cubicBezTo>
                    <a:pt x="909" y="4"/>
                    <a:pt x="865" y="1"/>
                    <a:pt x="821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30;p52">
              <a:extLst>
                <a:ext uri="{FF2B5EF4-FFF2-40B4-BE49-F238E27FC236}">
                  <a16:creationId xmlns:a16="http://schemas.microsoft.com/office/drawing/2014/main" id="{81DFBB16-BFF7-5309-13AE-FE2134C4C529}"/>
                </a:ext>
              </a:extLst>
            </p:cNvPr>
            <p:cNvSpPr/>
            <p:nvPr/>
          </p:nvSpPr>
          <p:spPr>
            <a:xfrm>
              <a:off x="3125450" y="3981250"/>
              <a:ext cx="34500" cy="34475"/>
            </a:xfrm>
            <a:custGeom>
              <a:avLst/>
              <a:gdLst/>
              <a:ahLst/>
              <a:cxnLst/>
              <a:rect l="l" t="t" r="r" b="b"/>
              <a:pathLst>
                <a:path w="1380" h="1379" extrusionOk="0">
                  <a:moveTo>
                    <a:pt x="678" y="125"/>
                  </a:moveTo>
                  <a:cubicBezTo>
                    <a:pt x="1003" y="125"/>
                    <a:pt x="1254" y="376"/>
                    <a:pt x="1254" y="677"/>
                  </a:cubicBezTo>
                  <a:cubicBezTo>
                    <a:pt x="1254" y="978"/>
                    <a:pt x="1003" y="1253"/>
                    <a:pt x="678" y="1253"/>
                  </a:cubicBezTo>
                  <a:cubicBezTo>
                    <a:pt x="377" y="1253"/>
                    <a:pt x="126" y="978"/>
                    <a:pt x="126" y="677"/>
                  </a:cubicBezTo>
                  <a:cubicBezTo>
                    <a:pt x="126" y="376"/>
                    <a:pt x="377" y="125"/>
                    <a:pt x="678" y="125"/>
                  </a:cubicBezTo>
                  <a:close/>
                  <a:moveTo>
                    <a:pt x="678" y="0"/>
                  </a:moveTo>
                  <a:cubicBezTo>
                    <a:pt x="302" y="0"/>
                    <a:pt x="1" y="301"/>
                    <a:pt x="1" y="677"/>
                  </a:cubicBezTo>
                  <a:cubicBezTo>
                    <a:pt x="1" y="1053"/>
                    <a:pt x="302" y="1379"/>
                    <a:pt x="678" y="1379"/>
                  </a:cubicBezTo>
                  <a:cubicBezTo>
                    <a:pt x="1079" y="1379"/>
                    <a:pt x="1379" y="1053"/>
                    <a:pt x="1379" y="677"/>
                  </a:cubicBezTo>
                  <a:cubicBezTo>
                    <a:pt x="1379" y="301"/>
                    <a:pt x="1079" y="0"/>
                    <a:pt x="678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31;p52">
              <a:extLst>
                <a:ext uri="{FF2B5EF4-FFF2-40B4-BE49-F238E27FC236}">
                  <a16:creationId xmlns:a16="http://schemas.microsoft.com/office/drawing/2014/main" id="{106D9185-ADD4-AA3E-F581-DB622A0AEA71}"/>
                </a:ext>
              </a:extLst>
            </p:cNvPr>
            <p:cNvSpPr/>
            <p:nvPr/>
          </p:nvSpPr>
          <p:spPr>
            <a:xfrm>
              <a:off x="3114175" y="3792375"/>
              <a:ext cx="37625" cy="34750"/>
            </a:xfrm>
            <a:custGeom>
              <a:avLst/>
              <a:gdLst/>
              <a:ahLst/>
              <a:cxnLst/>
              <a:rect l="l" t="t" r="r" b="b"/>
              <a:pathLst>
                <a:path w="1505" h="1390" extrusionOk="0">
                  <a:moveTo>
                    <a:pt x="728" y="137"/>
                  </a:moveTo>
                  <a:cubicBezTo>
                    <a:pt x="903" y="137"/>
                    <a:pt x="1104" y="237"/>
                    <a:pt x="1204" y="412"/>
                  </a:cubicBezTo>
                  <a:cubicBezTo>
                    <a:pt x="1354" y="688"/>
                    <a:pt x="1279" y="1039"/>
                    <a:pt x="1003" y="1189"/>
                  </a:cubicBezTo>
                  <a:cubicBezTo>
                    <a:pt x="922" y="1238"/>
                    <a:pt x="831" y="1265"/>
                    <a:pt x="736" y="1265"/>
                  </a:cubicBezTo>
                  <a:cubicBezTo>
                    <a:pt x="684" y="1265"/>
                    <a:pt x="630" y="1257"/>
                    <a:pt x="577" y="1239"/>
                  </a:cubicBezTo>
                  <a:cubicBezTo>
                    <a:pt x="427" y="1189"/>
                    <a:pt x="302" y="1114"/>
                    <a:pt x="226" y="964"/>
                  </a:cubicBezTo>
                  <a:cubicBezTo>
                    <a:pt x="151" y="838"/>
                    <a:pt x="126" y="688"/>
                    <a:pt x="176" y="538"/>
                  </a:cubicBezTo>
                  <a:cubicBezTo>
                    <a:pt x="226" y="412"/>
                    <a:pt x="302" y="287"/>
                    <a:pt x="427" y="212"/>
                  </a:cubicBezTo>
                  <a:cubicBezTo>
                    <a:pt x="527" y="162"/>
                    <a:pt x="627" y="137"/>
                    <a:pt x="728" y="137"/>
                  </a:cubicBezTo>
                  <a:close/>
                  <a:moveTo>
                    <a:pt x="718" y="1"/>
                  </a:moveTo>
                  <a:cubicBezTo>
                    <a:pt x="601" y="1"/>
                    <a:pt x="484" y="29"/>
                    <a:pt x="377" y="86"/>
                  </a:cubicBezTo>
                  <a:cubicBezTo>
                    <a:pt x="226" y="187"/>
                    <a:pt x="101" y="337"/>
                    <a:pt x="51" y="512"/>
                  </a:cubicBezTo>
                  <a:cubicBezTo>
                    <a:pt x="1" y="688"/>
                    <a:pt x="26" y="888"/>
                    <a:pt x="126" y="1039"/>
                  </a:cubicBezTo>
                  <a:cubicBezTo>
                    <a:pt x="226" y="1189"/>
                    <a:pt x="352" y="1314"/>
                    <a:pt x="552" y="1365"/>
                  </a:cubicBezTo>
                  <a:cubicBezTo>
                    <a:pt x="602" y="1365"/>
                    <a:pt x="652" y="1390"/>
                    <a:pt x="728" y="1390"/>
                  </a:cubicBezTo>
                  <a:cubicBezTo>
                    <a:pt x="828" y="1390"/>
                    <a:pt x="953" y="1340"/>
                    <a:pt x="1053" y="1289"/>
                  </a:cubicBezTo>
                  <a:cubicBezTo>
                    <a:pt x="1404" y="1089"/>
                    <a:pt x="1505" y="688"/>
                    <a:pt x="1329" y="337"/>
                  </a:cubicBezTo>
                  <a:cubicBezTo>
                    <a:pt x="1194" y="118"/>
                    <a:pt x="958" y="1"/>
                    <a:pt x="718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32;p52">
              <a:extLst>
                <a:ext uri="{FF2B5EF4-FFF2-40B4-BE49-F238E27FC236}">
                  <a16:creationId xmlns:a16="http://schemas.microsoft.com/office/drawing/2014/main" id="{F6A63203-285A-4A98-BB85-317D8281186B}"/>
                </a:ext>
              </a:extLst>
            </p:cNvPr>
            <p:cNvSpPr/>
            <p:nvPr/>
          </p:nvSpPr>
          <p:spPr>
            <a:xfrm>
              <a:off x="3196900" y="4314550"/>
              <a:ext cx="37600" cy="34500"/>
            </a:xfrm>
            <a:custGeom>
              <a:avLst/>
              <a:gdLst/>
              <a:ahLst/>
              <a:cxnLst/>
              <a:rect l="l" t="t" r="r" b="b"/>
              <a:pathLst>
                <a:path w="1504" h="1380" extrusionOk="0">
                  <a:moveTo>
                    <a:pt x="826" y="117"/>
                  </a:moveTo>
                  <a:cubicBezTo>
                    <a:pt x="862" y="117"/>
                    <a:pt x="896" y="121"/>
                    <a:pt x="927" y="127"/>
                  </a:cubicBezTo>
                  <a:cubicBezTo>
                    <a:pt x="1078" y="177"/>
                    <a:pt x="1203" y="277"/>
                    <a:pt x="1278" y="403"/>
                  </a:cubicBezTo>
                  <a:cubicBezTo>
                    <a:pt x="1353" y="528"/>
                    <a:pt x="1379" y="678"/>
                    <a:pt x="1328" y="829"/>
                  </a:cubicBezTo>
                  <a:cubicBezTo>
                    <a:pt x="1303" y="979"/>
                    <a:pt x="1203" y="1104"/>
                    <a:pt x="1078" y="1179"/>
                  </a:cubicBezTo>
                  <a:cubicBezTo>
                    <a:pt x="998" y="1227"/>
                    <a:pt x="909" y="1245"/>
                    <a:pt x="816" y="1245"/>
                  </a:cubicBezTo>
                  <a:cubicBezTo>
                    <a:pt x="762" y="1245"/>
                    <a:pt x="707" y="1239"/>
                    <a:pt x="652" y="1230"/>
                  </a:cubicBezTo>
                  <a:cubicBezTo>
                    <a:pt x="501" y="1179"/>
                    <a:pt x="376" y="1104"/>
                    <a:pt x="301" y="954"/>
                  </a:cubicBezTo>
                  <a:cubicBezTo>
                    <a:pt x="150" y="703"/>
                    <a:pt x="251" y="352"/>
                    <a:pt x="501" y="202"/>
                  </a:cubicBezTo>
                  <a:cubicBezTo>
                    <a:pt x="595" y="146"/>
                    <a:pt x="717" y="117"/>
                    <a:pt x="826" y="117"/>
                  </a:cubicBezTo>
                  <a:close/>
                  <a:moveTo>
                    <a:pt x="785" y="1"/>
                  </a:moveTo>
                  <a:cubicBezTo>
                    <a:pt x="666" y="1"/>
                    <a:pt x="548" y="28"/>
                    <a:pt x="451" y="77"/>
                  </a:cubicBezTo>
                  <a:cubicBezTo>
                    <a:pt x="125" y="277"/>
                    <a:pt x="0" y="703"/>
                    <a:pt x="201" y="1029"/>
                  </a:cubicBezTo>
                  <a:cubicBezTo>
                    <a:pt x="276" y="1179"/>
                    <a:pt x="426" y="1305"/>
                    <a:pt x="602" y="1355"/>
                  </a:cubicBezTo>
                  <a:cubicBezTo>
                    <a:pt x="677" y="1355"/>
                    <a:pt x="727" y="1380"/>
                    <a:pt x="802" y="1380"/>
                  </a:cubicBezTo>
                  <a:cubicBezTo>
                    <a:pt x="902" y="1380"/>
                    <a:pt x="1028" y="1330"/>
                    <a:pt x="1128" y="1280"/>
                  </a:cubicBezTo>
                  <a:cubicBezTo>
                    <a:pt x="1303" y="1179"/>
                    <a:pt x="1404" y="1029"/>
                    <a:pt x="1454" y="854"/>
                  </a:cubicBezTo>
                  <a:cubicBezTo>
                    <a:pt x="1504" y="678"/>
                    <a:pt x="1479" y="503"/>
                    <a:pt x="1379" y="327"/>
                  </a:cubicBezTo>
                  <a:cubicBezTo>
                    <a:pt x="1303" y="177"/>
                    <a:pt x="1153" y="52"/>
                    <a:pt x="978" y="27"/>
                  </a:cubicBezTo>
                  <a:cubicBezTo>
                    <a:pt x="915" y="9"/>
                    <a:pt x="850" y="1"/>
                    <a:pt x="785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33;p52">
              <a:extLst>
                <a:ext uri="{FF2B5EF4-FFF2-40B4-BE49-F238E27FC236}">
                  <a16:creationId xmlns:a16="http://schemas.microsoft.com/office/drawing/2014/main" id="{1880E5AF-C32A-DC6B-E4B6-A5B8C3993AEB}"/>
                </a:ext>
              </a:extLst>
            </p:cNvPr>
            <p:cNvSpPr/>
            <p:nvPr/>
          </p:nvSpPr>
          <p:spPr>
            <a:xfrm>
              <a:off x="3203775" y="4409275"/>
              <a:ext cx="38875" cy="34400"/>
            </a:xfrm>
            <a:custGeom>
              <a:avLst/>
              <a:gdLst/>
              <a:ahLst/>
              <a:cxnLst/>
              <a:rect l="l" t="t" r="r" b="b"/>
              <a:pathLst>
                <a:path w="1555" h="1376" extrusionOk="0">
                  <a:moveTo>
                    <a:pt x="763" y="121"/>
                  </a:moveTo>
                  <a:cubicBezTo>
                    <a:pt x="860" y="121"/>
                    <a:pt x="960" y="146"/>
                    <a:pt x="1053" y="198"/>
                  </a:cubicBezTo>
                  <a:cubicBezTo>
                    <a:pt x="1329" y="348"/>
                    <a:pt x="1429" y="699"/>
                    <a:pt x="1254" y="974"/>
                  </a:cubicBezTo>
                  <a:cubicBezTo>
                    <a:pt x="1179" y="1100"/>
                    <a:pt x="1078" y="1200"/>
                    <a:pt x="928" y="1225"/>
                  </a:cubicBezTo>
                  <a:cubicBezTo>
                    <a:pt x="875" y="1243"/>
                    <a:pt x="822" y="1251"/>
                    <a:pt x="769" y="1251"/>
                  </a:cubicBezTo>
                  <a:cubicBezTo>
                    <a:pt x="674" y="1251"/>
                    <a:pt x="583" y="1224"/>
                    <a:pt x="502" y="1175"/>
                  </a:cubicBezTo>
                  <a:cubicBezTo>
                    <a:pt x="377" y="1100"/>
                    <a:pt x="276" y="974"/>
                    <a:pt x="226" y="824"/>
                  </a:cubicBezTo>
                  <a:cubicBezTo>
                    <a:pt x="201" y="674"/>
                    <a:pt x="201" y="523"/>
                    <a:pt x="276" y="398"/>
                  </a:cubicBezTo>
                  <a:cubicBezTo>
                    <a:pt x="392" y="216"/>
                    <a:pt x="574" y="121"/>
                    <a:pt x="763" y="121"/>
                  </a:cubicBezTo>
                  <a:close/>
                  <a:moveTo>
                    <a:pt x="787" y="1"/>
                  </a:moveTo>
                  <a:cubicBezTo>
                    <a:pt x="547" y="1"/>
                    <a:pt x="311" y="129"/>
                    <a:pt x="176" y="348"/>
                  </a:cubicBezTo>
                  <a:cubicBezTo>
                    <a:pt x="1" y="674"/>
                    <a:pt x="101" y="1100"/>
                    <a:pt x="427" y="1275"/>
                  </a:cubicBezTo>
                  <a:cubicBezTo>
                    <a:pt x="527" y="1350"/>
                    <a:pt x="652" y="1375"/>
                    <a:pt x="778" y="1375"/>
                  </a:cubicBezTo>
                  <a:cubicBezTo>
                    <a:pt x="828" y="1375"/>
                    <a:pt x="903" y="1375"/>
                    <a:pt x="953" y="1350"/>
                  </a:cubicBezTo>
                  <a:cubicBezTo>
                    <a:pt x="1129" y="1300"/>
                    <a:pt x="1279" y="1200"/>
                    <a:pt x="1379" y="1025"/>
                  </a:cubicBezTo>
                  <a:cubicBezTo>
                    <a:pt x="1555" y="699"/>
                    <a:pt x="1454" y="273"/>
                    <a:pt x="1129" y="97"/>
                  </a:cubicBezTo>
                  <a:cubicBezTo>
                    <a:pt x="1022" y="31"/>
                    <a:pt x="904" y="1"/>
                    <a:pt x="787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834;p52">
              <a:extLst>
                <a:ext uri="{FF2B5EF4-FFF2-40B4-BE49-F238E27FC236}">
                  <a16:creationId xmlns:a16="http://schemas.microsoft.com/office/drawing/2014/main" id="{737383E1-0D98-E9A4-0BEC-E0CA361F2DAD}"/>
                </a:ext>
              </a:extLst>
            </p:cNvPr>
            <p:cNvSpPr/>
            <p:nvPr/>
          </p:nvSpPr>
          <p:spPr>
            <a:xfrm>
              <a:off x="3258300" y="4254200"/>
              <a:ext cx="37600" cy="34700"/>
            </a:xfrm>
            <a:custGeom>
              <a:avLst/>
              <a:gdLst/>
              <a:ahLst/>
              <a:cxnLst/>
              <a:rect l="l" t="t" r="r" b="b"/>
              <a:pathLst>
                <a:path w="1504" h="1388" extrusionOk="0">
                  <a:moveTo>
                    <a:pt x="782" y="134"/>
                  </a:moveTo>
                  <a:cubicBezTo>
                    <a:pt x="882" y="134"/>
                    <a:pt x="984" y="159"/>
                    <a:pt x="1078" y="210"/>
                  </a:cubicBezTo>
                  <a:cubicBezTo>
                    <a:pt x="1203" y="285"/>
                    <a:pt x="1303" y="411"/>
                    <a:pt x="1329" y="536"/>
                  </a:cubicBezTo>
                  <a:cubicBezTo>
                    <a:pt x="1379" y="686"/>
                    <a:pt x="1354" y="837"/>
                    <a:pt x="1278" y="987"/>
                  </a:cubicBezTo>
                  <a:cubicBezTo>
                    <a:pt x="1203" y="1112"/>
                    <a:pt x="1078" y="1187"/>
                    <a:pt x="953" y="1238"/>
                  </a:cubicBezTo>
                  <a:cubicBezTo>
                    <a:pt x="899" y="1255"/>
                    <a:pt x="846" y="1264"/>
                    <a:pt x="793" y="1264"/>
                  </a:cubicBezTo>
                  <a:cubicBezTo>
                    <a:pt x="696" y="1264"/>
                    <a:pt x="599" y="1236"/>
                    <a:pt x="501" y="1187"/>
                  </a:cubicBezTo>
                  <a:cubicBezTo>
                    <a:pt x="251" y="1037"/>
                    <a:pt x="151" y="686"/>
                    <a:pt x="301" y="411"/>
                  </a:cubicBezTo>
                  <a:cubicBezTo>
                    <a:pt x="400" y="228"/>
                    <a:pt x="587" y="134"/>
                    <a:pt x="782" y="134"/>
                  </a:cubicBezTo>
                  <a:close/>
                  <a:moveTo>
                    <a:pt x="793" y="0"/>
                  </a:moveTo>
                  <a:cubicBezTo>
                    <a:pt x="553" y="0"/>
                    <a:pt x="320" y="123"/>
                    <a:pt x="201" y="360"/>
                  </a:cubicBezTo>
                  <a:cubicBezTo>
                    <a:pt x="0" y="686"/>
                    <a:pt x="126" y="1112"/>
                    <a:pt x="451" y="1288"/>
                  </a:cubicBezTo>
                  <a:cubicBezTo>
                    <a:pt x="552" y="1363"/>
                    <a:pt x="677" y="1388"/>
                    <a:pt x="802" y="1388"/>
                  </a:cubicBezTo>
                  <a:cubicBezTo>
                    <a:pt x="852" y="1388"/>
                    <a:pt x="902" y="1388"/>
                    <a:pt x="978" y="1363"/>
                  </a:cubicBezTo>
                  <a:cubicBezTo>
                    <a:pt x="1153" y="1313"/>
                    <a:pt x="1303" y="1187"/>
                    <a:pt x="1404" y="1037"/>
                  </a:cubicBezTo>
                  <a:cubicBezTo>
                    <a:pt x="1479" y="887"/>
                    <a:pt x="1504" y="686"/>
                    <a:pt x="1454" y="511"/>
                  </a:cubicBezTo>
                  <a:cubicBezTo>
                    <a:pt x="1404" y="335"/>
                    <a:pt x="1303" y="185"/>
                    <a:pt x="1128" y="85"/>
                  </a:cubicBezTo>
                  <a:cubicBezTo>
                    <a:pt x="1023" y="28"/>
                    <a:pt x="907" y="0"/>
                    <a:pt x="793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835;p52">
              <a:extLst>
                <a:ext uri="{FF2B5EF4-FFF2-40B4-BE49-F238E27FC236}">
                  <a16:creationId xmlns:a16="http://schemas.microsoft.com/office/drawing/2014/main" id="{C69186CE-F09E-ED14-694C-8CB956F341D6}"/>
                </a:ext>
              </a:extLst>
            </p:cNvPr>
            <p:cNvSpPr/>
            <p:nvPr/>
          </p:nvSpPr>
          <p:spPr>
            <a:xfrm>
              <a:off x="3188750" y="4593375"/>
              <a:ext cx="37625" cy="34500"/>
            </a:xfrm>
            <a:custGeom>
              <a:avLst/>
              <a:gdLst/>
              <a:ahLst/>
              <a:cxnLst/>
              <a:rect l="l" t="t" r="r" b="b"/>
              <a:pathLst>
                <a:path w="1505" h="1380" extrusionOk="0">
                  <a:moveTo>
                    <a:pt x="840" y="117"/>
                  </a:moveTo>
                  <a:cubicBezTo>
                    <a:pt x="877" y="117"/>
                    <a:pt x="915" y="121"/>
                    <a:pt x="953" y="127"/>
                  </a:cubicBezTo>
                  <a:cubicBezTo>
                    <a:pt x="1078" y="177"/>
                    <a:pt x="1203" y="277"/>
                    <a:pt x="1278" y="402"/>
                  </a:cubicBezTo>
                  <a:cubicBezTo>
                    <a:pt x="1354" y="528"/>
                    <a:pt x="1379" y="678"/>
                    <a:pt x="1354" y="829"/>
                  </a:cubicBezTo>
                  <a:cubicBezTo>
                    <a:pt x="1304" y="979"/>
                    <a:pt x="1203" y="1104"/>
                    <a:pt x="1078" y="1179"/>
                  </a:cubicBezTo>
                  <a:cubicBezTo>
                    <a:pt x="999" y="1227"/>
                    <a:pt x="909" y="1245"/>
                    <a:pt x="816" y="1245"/>
                  </a:cubicBezTo>
                  <a:cubicBezTo>
                    <a:pt x="762" y="1245"/>
                    <a:pt x="707" y="1239"/>
                    <a:pt x="652" y="1230"/>
                  </a:cubicBezTo>
                  <a:cubicBezTo>
                    <a:pt x="502" y="1179"/>
                    <a:pt x="376" y="1104"/>
                    <a:pt x="301" y="954"/>
                  </a:cubicBezTo>
                  <a:cubicBezTo>
                    <a:pt x="151" y="703"/>
                    <a:pt x="251" y="352"/>
                    <a:pt x="527" y="202"/>
                  </a:cubicBezTo>
                  <a:cubicBezTo>
                    <a:pt x="621" y="146"/>
                    <a:pt x="729" y="117"/>
                    <a:pt x="840" y="117"/>
                  </a:cubicBezTo>
                  <a:close/>
                  <a:moveTo>
                    <a:pt x="785" y="0"/>
                  </a:moveTo>
                  <a:cubicBezTo>
                    <a:pt x="666" y="0"/>
                    <a:pt x="548" y="28"/>
                    <a:pt x="451" y="77"/>
                  </a:cubicBezTo>
                  <a:cubicBezTo>
                    <a:pt x="126" y="277"/>
                    <a:pt x="0" y="703"/>
                    <a:pt x="201" y="1029"/>
                  </a:cubicBezTo>
                  <a:cubicBezTo>
                    <a:pt x="301" y="1179"/>
                    <a:pt x="451" y="1305"/>
                    <a:pt x="627" y="1355"/>
                  </a:cubicBezTo>
                  <a:cubicBezTo>
                    <a:pt x="677" y="1355"/>
                    <a:pt x="752" y="1380"/>
                    <a:pt x="802" y="1380"/>
                  </a:cubicBezTo>
                  <a:cubicBezTo>
                    <a:pt x="928" y="1380"/>
                    <a:pt x="1028" y="1330"/>
                    <a:pt x="1153" y="1280"/>
                  </a:cubicBezTo>
                  <a:cubicBezTo>
                    <a:pt x="1304" y="1179"/>
                    <a:pt x="1429" y="1029"/>
                    <a:pt x="1454" y="854"/>
                  </a:cubicBezTo>
                  <a:cubicBezTo>
                    <a:pt x="1504" y="678"/>
                    <a:pt x="1479" y="503"/>
                    <a:pt x="1404" y="327"/>
                  </a:cubicBezTo>
                  <a:cubicBezTo>
                    <a:pt x="1304" y="177"/>
                    <a:pt x="1153" y="52"/>
                    <a:pt x="978" y="27"/>
                  </a:cubicBezTo>
                  <a:cubicBezTo>
                    <a:pt x="916" y="9"/>
                    <a:pt x="850" y="0"/>
                    <a:pt x="785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836;p52">
              <a:extLst>
                <a:ext uri="{FF2B5EF4-FFF2-40B4-BE49-F238E27FC236}">
                  <a16:creationId xmlns:a16="http://schemas.microsoft.com/office/drawing/2014/main" id="{A29289B4-C4CD-081E-520E-C7CA0F99B5AC}"/>
                </a:ext>
              </a:extLst>
            </p:cNvPr>
            <p:cNvSpPr/>
            <p:nvPr/>
          </p:nvSpPr>
          <p:spPr>
            <a:xfrm>
              <a:off x="3283350" y="4523850"/>
              <a:ext cx="20075" cy="34475"/>
            </a:xfrm>
            <a:custGeom>
              <a:avLst/>
              <a:gdLst/>
              <a:ahLst/>
              <a:cxnLst/>
              <a:rect l="l" t="t" r="r" b="b"/>
              <a:pathLst>
                <a:path w="803" h="1379" extrusionOk="0">
                  <a:moveTo>
                    <a:pt x="677" y="1"/>
                  </a:moveTo>
                  <a:cubicBezTo>
                    <a:pt x="301" y="26"/>
                    <a:pt x="1" y="326"/>
                    <a:pt x="1" y="702"/>
                  </a:cubicBezTo>
                  <a:cubicBezTo>
                    <a:pt x="1" y="1078"/>
                    <a:pt x="301" y="1379"/>
                    <a:pt x="677" y="1379"/>
                  </a:cubicBezTo>
                  <a:lnTo>
                    <a:pt x="803" y="1379"/>
                  </a:lnTo>
                  <a:cubicBezTo>
                    <a:pt x="803" y="1329"/>
                    <a:pt x="803" y="1279"/>
                    <a:pt x="778" y="1229"/>
                  </a:cubicBezTo>
                  <a:cubicBezTo>
                    <a:pt x="753" y="1254"/>
                    <a:pt x="728" y="1254"/>
                    <a:pt x="677" y="1254"/>
                  </a:cubicBezTo>
                  <a:cubicBezTo>
                    <a:pt x="377" y="1254"/>
                    <a:pt x="126" y="1003"/>
                    <a:pt x="126" y="702"/>
                  </a:cubicBezTo>
                  <a:cubicBezTo>
                    <a:pt x="126" y="376"/>
                    <a:pt x="377" y="126"/>
                    <a:pt x="677" y="126"/>
                  </a:cubicBezTo>
                  <a:cubicBezTo>
                    <a:pt x="677" y="101"/>
                    <a:pt x="677" y="51"/>
                    <a:pt x="677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837;p52">
              <a:extLst>
                <a:ext uri="{FF2B5EF4-FFF2-40B4-BE49-F238E27FC236}">
                  <a16:creationId xmlns:a16="http://schemas.microsoft.com/office/drawing/2014/main" id="{84971F15-98F6-15E8-C913-09A1A9359E73}"/>
                </a:ext>
              </a:extLst>
            </p:cNvPr>
            <p:cNvSpPr/>
            <p:nvPr/>
          </p:nvSpPr>
          <p:spPr>
            <a:xfrm>
              <a:off x="3366700" y="4117200"/>
              <a:ext cx="12550" cy="26975"/>
            </a:xfrm>
            <a:custGeom>
              <a:avLst/>
              <a:gdLst/>
              <a:ahLst/>
              <a:cxnLst/>
              <a:rect l="l" t="t" r="r" b="b"/>
              <a:pathLst>
                <a:path w="502" h="1079" extrusionOk="0">
                  <a:moveTo>
                    <a:pt x="501" y="1"/>
                  </a:moveTo>
                  <a:cubicBezTo>
                    <a:pt x="476" y="1"/>
                    <a:pt x="451" y="1"/>
                    <a:pt x="426" y="26"/>
                  </a:cubicBezTo>
                  <a:cubicBezTo>
                    <a:pt x="100" y="201"/>
                    <a:pt x="0" y="627"/>
                    <a:pt x="176" y="953"/>
                  </a:cubicBezTo>
                  <a:cubicBezTo>
                    <a:pt x="201" y="1003"/>
                    <a:pt x="226" y="1053"/>
                    <a:pt x="276" y="1078"/>
                  </a:cubicBezTo>
                  <a:cubicBezTo>
                    <a:pt x="276" y="1028"/>
                    <a:pt x="301" y="953"/>
                    <a:pt x="301" y="903"/>
                  </a:cubicBezTo>
                  <a:cubicBezTo>
                    <a:pt x="150" y="652"/>
                    <a:pt x="226" y="327"/>
                    <a:pt x="476" y="151"/>
                  </a:cubicBezTo>
                  <a:cubicBezTo>
                    <a:pt x="476" y="101"/>
                    <a:pt x="476" y="51"/>
                    <a:pt x="501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838;p52">
              <a:extLst>
                <a:ext uri="{FF2B5EF4-FFF2-40B4-BE49-F238E27FC236}">
                  <a16:creationId xmlns:a16="http://schemas.microsoft.com/office/drawing/2014/main" id="{76E7C70D-3CEB-D84F-55A8-FED648D8AC5C}"/>
                </a:ext>
              </a:extLst>
            </p:cNvPr>
            <p:cNvSpPr/>
            <p:nvPr/>
          </p:nvSpPr>
          <p:spPr>
            <a:xfrm>
              <a:off x="3198775" y="4121975"/>
              <a:ext cx="36975" cy="34725"/>
            </a:xfrm>
            <a:custGeom>
              <a:avLst/>
              <a:gdLst/>
              <a:ahLst/>
              <a:cxnLst/>
              <a:rect l="l" t="t" r="r" b="b"/>
              <a:pathLst>
                <a:path w="1479" h="1389" extrusionOk="0">
                  <a:moveTo>
                    <a:pt x="702" y="136"/>
                  </a:moveTo>
                  <a:cubicBezTo>
                    <a:pt x="802" y="136"/>
                    <a:pt x="903" y="161"/>
                    <a:pt x="978" y="211"/>
                  </a:cubicBezTo>
                  <a:cubicBezTo>
                    <a:pt x="1253" y="361"/>
                    <a:pt x="1354" y="712"/>
                    <a:pt x="1203" y="963"/>
                  </a:cubicBezTo>
                  <a:cubicBezTo>
                    <a:pt x="1128" y="1113"/>
                    <a:pt x="1003" y="1188"/>
                    <a:pt x="852" y="1238"/>
                  </a:cubicBezTo>
                  <a:cubicBezTo>
                    <a:pt x="797" y="1248"/>
                    <a:pt x="742" y="1253"/>
                    <a:pt x="688" y="1253"/>
                  </a:cubicBezTo>
                  <a:cubicBezTo>
                    <a:pt x="595" y="1253"/>
                    <a:pt x="506" y="1236"/>
                    <a:pt x="426" y="1188"/>
                  </a:cubicBezTo>
                  <a:cubicBezTo>
                    <a:pt x="301" y="1113"/>
                    <a:pt x="201" y="988"/>
                    <a:pt x="151" y="837"/>
                  </a:cubicBezTo>
                  <a:cubicBezTo>
                    <a:pt x="126" y="687"/>
                    <a:pt x="151" y="537"/>
                    <a:pt x="226" y="411"/>
                  </a:cubicBezTo>
                  <a:cubicBezTo>
                    <a:pt x="301" y="286"/>
                    <a:pt x="401" y="186"/>
                    <a:pt x="552" y="136"/>
                  </a:cubicBezTo>
                  <a:close/>
                  <a:moveTo>
                    <a:pt x="658" y="1"/>
                  </a:moveTo>
                  <a:cubicBezTo>
                    <a:pt x="614" y="1"/>
                    <a:pt x="570" y="4"/>
                    <a:pt x="527" y="10"/>
                  </a:cubicBezTo>
                  <a:cubicBezTo>
                    <a:pt x="351" y="60"/>
                    <a:pt x="201" y="186"/>
                    <a:pt x="101" y="336"/>
                  </a:cubicBezTo>
                  <a:cubicBezTo>
                    <a:pt x="25" y="512"/>
                    <a:pt x="0" y="687"/>
                    <a:pt x="25" y="862"/>
                  </a:cubicBezTo>
                  <a:cubicBezTo>
                    <a:pt x="75" y="1038"/>
                    <a:pt x="201" y="1188"/>
                    <a:pt x="351" y="1288"/>
                  </a:cubicBezTo>
                  <a:cubicBezTo>
                    <a:pt x="476" y="1339"/>
                    <a:pt x="577" y="1389"/>
                    <a:pt x="702" y="1389"/>
                  </a:cubicBezTo>
                  <a:cubicBezTo>
                    <a:pt x="752" y="1389"/>
                    <a:pt x="827" y="1364"/>
                    <a:pt x="877" y="1364"/>
                  </a:cubicBezTo>
                  <a:cubicBezTo>
                    <a:pt x="1053" y="1314"/>
                    <a:pt x="1203" y="1188"/>
                    <a:pt x="1304" y="1038"/>
                  </a:cubicBezTo>
                  <a:cubicBezTo>
                    <a:pt x="1479" y="712"/>
                    <a:pt x="1379" y="286"/>
                    <a:pt x="1053" y="85"/>
                  </a:cubicBezTo>
                  <a:cubicBezTo>
                    <a:pt x="921" y="29"/>
                    <a:pt x="790" y="1"/>
                    <a:pt x="658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839;p52">
              <a:extLst>
                <a:ext uri="{FF2B5EF4-FFF2-40B4-BE49-F238E27FC236}">
                  <a16:creationId xmlns:a16="http://schemas.microsoft.com/office/drawing/2014/main" id="{0EDFEC18-C988-8B03-9C46-9E6442704F6A}"/>
                </a:ext>
              </a:extLst>
            </p:cNvPr>
            <p:cNvSpPr/>
            <p:nvPr/>
          </p:nvSpPr>
          <p:spPr>
            <a:xfrm>
              <a:off x="3283350" y="4158550"/>
              <a:ext cx="37625" cy="34500"/>
            </a:xfrm>
            <a:custGeom>
              <a:avLst/>
              <a:gdLst/>
              <a:ahLst/>
              <a:cxnLst/>
              <a:rect l="l" t="t" r="r" b="b"/>
              <a:pathLst>
                <a:path w="1505" h="1380" extrusionOk="0">
                  <a:moveTo>
                    <a:pt x="769" y="125"/>
                  </a:moveTo>
                  <a:cubicBezTo>
                    <a:pt x="822" y="125"/>
                    <a:pt x="875" y="134"/>
                    <a:pt x="928" y="151"/>
                  </a:cubicBezTo>
                  <a:cubicBezTo>
                    <a:pt x="1078" y="176"/>
                    <a:pt x="1204" y="277"/>
                    <a:pt x="1279" y="402"/>
                  </a:cubicBezTo>
                  <a:cubicBezTo>
                    <a:pt x="1354" y="527"/>
                    <a:pt x="1379" y="678"/>
                    <a:pt x="1329" y="828"/>
                  </a:cubicBezTo>
                  <a:cubicBezTo>
                    <a:pt x="1279" y="978"/>
                    <a:pt x="1204" y="1104"/>
                    <a:pt x="1078" y="1179"/>
                  </a:cubicBezTo>
                  <a:cubicBezTo>
                    <a:pt x="981" y="1227"/>
                    <a:pt x="884" y="1255"/>
                    <a:pt x="787" y="1255"/>
                  </a:cubicBezTo>
                  <a:cubicBezTo>
                    <a:pt x="734" y="1255"/>
                    <a:pt x="681" y="1247"/>
                    <a:pt x="627" y="1229"/>
                  </a:cubicBezTo>
                  <a:cubicBezTo>
                    <a:pt x="502" y="1204"/>
                    <a:pt x="377" y="1104"/>
                    <a:pt x="301" y="978"/>
                  </a:cubicBezTo>
                  <a:cubicBezTo>
                    <a:pt x="151" y="703"/>
                    <a:pt x="226" y="352"/>
                    <a:pt x="502" y="201"/>
                  </a:cubicBezTo>
                  <a:cubicBezTo>
                    <a:pt x="583" y="153"/>
                    <a:pt x="674" y="125"/>
                    <a:pt x="769" y="125"/>
                  </a:cubicBezTo>
                  <a:close/>
                  <a:moveTo>
                    <a:pt x="779" y="1"/>
                  </a:moveTo>
                  <a:cubicBezTo>
                    <a:pt x="664" y="1"/>
                    <a:pt x="552" y="34"/>
                    <a:pt x="452" y="101"/>
                  </a:cubicBezTo>
                  <a:cubicBezTo>
                    <a:pt x="101" y="277"/>
                    <a:pt x="1" y="703"/>
                    <a:pt x="176" y="1028"/>
                  </a:cubicBezTo>
                  <a:cubicBezTo>
                    <a:pt x="276" y="1204"/>
                    <a:pt x="427" y="1304"/>
                    <a:pt x="602" y="1354"/>
                  </a:cubicBezTo>
                  <a:cubicBezTo>
                    <a:pt x="677" y="1379"/>
                    <a:pt x="728" y="1379"/>
                    <a:pt x="778" y="1379"/>
                  </a:cubicBezTo>
                  <a:cubicBezTo>
                    <a:pt x="903" y="1379"/>
                    <a:pt x="1028" y="1354"/>
                    <a:pt x="1129" y="1279"/>
                  </a:cubicBezTo>
                  <a:cubicBezTo>
                    <a:pt x="1279" y="1204"/>
                    <a:pt x="1404" y="1054"/>
                    <a:pt x="1454" y="878"/>
                  </a:cubicBezTo>
                  <a:cubicBezTo>
                    <a:pt x="1504" y="678"/>
                    <a:pt x="1479" y="502"/>
                    <a:pt x="1379" y="352"/>
                  </a:cubicBezTo>
                  <a:cubicBezTo>
                    <a:pt x="1279" y="176"/>
                    <a:pt x="1129" y="76"/>
                    <a:pt x="953" y="26"/>
                  </a:cubicBezTo>
                  <a:cubicBezTo>
                    <a:pt x="895" y="9"/>
                    <a:pt x="836" y="1"/>
                    <a:pt x="779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840;p52">
              <a:extLst>
                <a:ext uri="{FF2B5EF4-FFF2-40B4-BE49-F238E27FC236}">
                  <a16:creationId xmlns:a16="http://schemas.microsoft.com/office/drawing/2014/main" id="{B8A8752D-CB32-C332-60BA-C34D5A165801}"/>
                </a:ext>
              </a:extLst>
            </p:cNvPr>
            <p:cNvSpPr/>
            <p:nvPr/>
          </p:nvSpPr>
          <p:spPr>
            <a:xfrm>
              <a:off x="3282725" y="4357800"/>
              <a:ext cx="28225" cy="34500"/>
            </a:xfrm>
            <a:custGeom>
              <a:avLst/>
              <a:gdLst/>
              <a:ahLst/>
              <a:cxnLst/>
              <a:rect l="l" t="t" r="r" b="b"/>
              <a:pathLst>
                <a:path w="1129" h="1380" extrusionOk="0">
                  <a:moveTo>
                    <a:pt x="778" y="1"/>
                  </a:moveTo>
                  <a:cubicBezTo>
                    <a:pt x="661" y="1"/>
                    <a:pt x="544" y="34"/>
                    <a:pt x="427" y="101"/>
                  </a:cubicBezTo>
                  <a:cubicBezTo>
                    <a:pt x="101" y="277"/>
                    <a:pt x="1" y="703"/>
                    <a:pt x="176" y="1028"/>
                  </a:cubicBezTo>
                  <a:cubicBezTo>
                    <a:pt x="276" y="1179"/>
                    <a:pt x="427" y="1304"/>
                    <a:pt x="602" y="1354"/>
                  </a:cubicBezTo>
                  <a:cubicBezTo>
                    <a:pt x="652" y="1379"/>
                    <a:pt x="727" y="1379"/>
                    <a:pt x="778" y="1379"/>
                  </a:cubicBezTo>
                  <a:cubicBezTo>
                    <a:pt x="803" y="1379"/>
                    <a:pt x="853" y="1379"/>
                    <a:pt x="878" y="1354"/>
                  </a:cubicBezTo>
                  <a:cubicBezTo>
                    <a:pt x="878" y="1329"/>
                    <a:pt x="903" y="1279"/>
                    <a:pt x="903" y="1229"/>
                  </a:cubicBezTo>
                  <a:lnTo>
                    <a:pt x="903" y="1229"/>
                  </a:lnTo>
                  <a:cubicBezTo>
                    <a:pt x="853" y="1241"/>
                    <a:pt x="809" y="1248"/>
                    <a:pt x="765" y="1248"/>
                  </a:cubicBezTo>
                  <a:cubicBezTo>
                    <a:pt x="721" y="1248"/>
                    <a:pt x="677" y="1241"/>
                    <a:pt x="627" y="1229"/>
                  </a:cubicBezTo>
                  <a:cubicBezTo>
                    <a:pt x="477" y="1204"/>
                    <a:pt x="377" y="1104"/>
                    <a:pt x="301" y="978"/>
                  </a:cubicBezTo>
                  <a:cubicBezTo>
                    <a:pt x="126" y="703"/>
                    <a:pt x="226" y="352"/>
                    <a:pt x="502" y="201"/>
                  </a:cubicBezTo>
                  <a:cubicBezTo>
                    <a:pt x="577" y="151"/>
                    <a:pt x="677" y="126"/>
                    <a:pt x="778" y="126"/>
                  </a:cubicBezTo>
                  <a:cubicBezTo>
                    <a:pt x="828" y="126"/>
                    <a:pt x="878" y="126"/>
                    <a:pt x="928" y="151"/>
                  </a:cubicBezTo>
                  <a:cubicBezTo>
                    <a:pt x="978" y="151"/>
                    <a:pt x="1053" y="201"/>
                    <a:pt x="1103" y="226"/>
                  </a:cubicBezTo>
                  <a:cubicBezTo>
                    <a:pt x="1103" y="176"/>
                    <a:pt x="1103" y="126"/>
                    <a:pt x="1128" y="101"/>
                  </a:cubicBezTo>
                  <a:cubicBezTo>
                    <a:pt x="1078" y="51"/>
                    <a:pt x="1028" y="26"/>
                    <a:pt x="953" y="26"/>
                  </a:cubicBezTo>
                  <a:cubicBezTo>
                    <a:pt x="895" y="9"/>
                    <a:pt x="836" y="1"/>
                    <a:pt x="778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841;p52">
              <a:extLst>
                <a:ext uri="{FF2B5EF4-FFF2-40B4-BE49-F238E27FC236}">
                  <a16:creationId xmlns:a16="http://schemas.microsoft.com/office/drawing/2014/main" id="{06D0BD86-639F-CD7B-8CD0-94BF4F010377}"/>
                </a:ext>
              </a:extLst>
            </p:cNvPr>
            <p:cNvSpPr/>
            <p:nvPr/>
          </p:nvSpPr>
          <p:spPr>
            <a:xfrm>
              <a:off x="3187500" y="4211575"/>
              <a:ext cx="37600" cy="34725"/>
            </a:xfrm>
            <a:custGeom>
              <a:avLst/>
              <a:gdLst/>
              <a:ahLst/>
              <a:cxnLst/>
              <a:rect l="l" t="t" r="r" b="b"/>
              <a:pathLst>
                <a:path w="1504" h="1389" extrusionOk="0">
                  <a:moveTo>
                    <a:pt x="727" y="110"/>
                  </a:moveTo>
                  <a:cubicBezTo>
                    <a:pt x="777" y="110"/>
                    <a:pt x="827" y="136"/>
                    <a:pt x="877" y="136"/>
                  </a:cubicBezTo>
                  <a:cubicBezTo>
                    <a:pt x="1028" y="186"/>
                    <a:pt x="1128" y="286"/>
                    <a:pt x="1203" y="411"/>
                  </a:cubicBezTo>
                  <a:cubicBezTo>
                    <a:pt x="1379" y="662"/>
                    <a:pt x="1278" y="1013"/>
                    <a:pt x="1003" y="1188"/>
                  </a:cubicBezTo>
                  <a:cubicBezTo>
                    <a:pt x="911" y="1225"/>
                    <a:pt x="806" y="1248"/>
                    <a:pt x="697" y="1248"/>
                  </a:cubicBezTo>
                  <a:cubicBezTo>
                    <a:pt x="657" y="1248"/>
                    <a:pt x="617" y="1245"/>
                    <a:pt x="577" y="1238"/>
                  </a:cubicBezTo>
                  <a:cubicBezTo>
                    <a:pt x="426" y="1188"/>
                    <a:pt x="301" y="1088"/>
                    <a:pt x="226" y="963"/>
                  </a:cubicBezTo>
                  <a:cubicBezTo>
                    <a:pt x="150" y="837"/>
                    <a:pt x="150" y="687"/>
                    <a:pt x="176" y="537"/>
                  </a:cubicBezTo>
                  <a:cubicBezTo>
                    <a:pt x="226" y="386"/>
                    <a:pt x="301" y="286"/>
                    <a:pt x="451" y="211"/>
                  </a:cubicBezTo>
                  <a:cubicBezTo>
                    <a:pt x="526" y="161"/>
                    <a:pt x="627" y="110"/>
                    <a:pt x="727" y="110"/>
                  </a:cubicBezTo>
                  <a:close/>
                  <a:moveTo>
                    <a:pt x="771" y="1"/>
                  </a:moveTo>
                  <a:cubicBezTo>
                    <a:pt x="639" y="1"/>
                    <a:pt x="508" y="29"/>
                    <a:pt x="376" y="85"/>
                  </a:cubicBezTo>
                  <a:cubicBezTo>
                    <a:pt x="226" y="186"/>
                    <a:pt x="100" y="336"/>
                    <a:pt x="50" y="511"/>
                  </a:cubicBezTo>
                  <a:cubicBezTo>
                    <a:pt x="0" y="687"/>
                    <a:pt x="25" y="862"/>
                    <a:pt x="125" y="1038"/>
                  </a:cubicBezTo>
                  <a:cubicBezTo>
                    <a:pt x="226" y="1188"/>
                    <a:pt x="376" y="1313"/>
                    <a:pt x="552" y="1364"/>
                  </a:cubicBezTo>
                  <a:cubicBezTo>
                    <a:pt x="602" y="1364"/>
                    <a:pt x="677" y="1389"/>
                    <a:pt x="727" y="1389"/>
                  </a:cubicBezTo>
                  <a:cubicBezTo>
                    <a:pt x="852" y="1389"/>
                    <a:pt x="953" y="1339"/>
                    <a:pt x="1078" y="1288"/>
                  </a:cubicBezTo>
                  <a:cubicBezTo>
                    <a:pt x="1404" y="1088"/>
                    <a:pt x="1504" y="662"/>
                    <a:pt x="1328" y="336"/>
                  </a:cubicBezTo>
                  <a:cubicBezTo>
                    <a:pt x="1228" y="186"/>
                    <a:pt x="1078" y="60"/>
                    <a:pt x="902" y="10"/>
                  </a:cubicBezTo>
                  <a:cubicBezTo>
                    <a:pt x="859" y="4"/>
                    <a:pt x="815" y="1"/>
                    <a:pt x="771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842;p52">
              <a:extLst>
                <a:ext uri="{FF2B5EF4-FFF2-40B4-BE49-F238E27FC236}">
                  <a16:creationId xmlns:a16="http://schemas.microsoft.com/office/drawing/2014/main" id="{64815C2B-E61C-2779-016E-91A3717D73B6}"/>
                </a:ext>
              </a:extLst>
            </p:cNvPr>
            <p:cNvSpPr/>
            <p:nvPr/>
          </p:nvSpPr>
          <p:spPr>
            <a:xfrm>
              <a:off x="3188750" y="4493550"/>
              <a:ext cx="38875" cy="34700"/>
            </a:xfrm>
            <a:custGeom>
              <a:avLst/>
              <a:gdLst/>
              <a:ahLst/>
              <a:cxnLst/>
              <a:rect l="l" t="t" r="r" b="b"/>
              <a:pathLst>
                <a:path w="1555" h="1388" extrusionOk="0">
                  <a:moveTo>
                    <a:pt x="777" y="110"/>
                  </a:moveTo>
                  <a:cubicBezTo>
                    <a:pt x="827" y="110"/>
                    <a:pt x="877" y="135"/>
                    <a:pt x="928" y="135"/>
                  </a:cubicBezTo>
                  <a:cubicBezTo>
                    <a:pt x="1078" y="185"/>
                    <a:pt x="1203" y="285"/>
                    <a:pt x="1278" y="410"/>
                  </a:cubicBezTo>
                  <a:cubicBezTo>
                    <a:pt x="1429" y="686"/>
                    <a:pt x="1329" y="1012"/>
                    <a:pt x="1053" y="1187"/>
                  </a:cubicBezTo>
                  <a:cubicBezTo>
                    <a:pt x="973" y="1235"/>
                    <a:pt x="884" y="1253"/>
                    <a:pt x="791" y="1253"/>
                  </a:cubicBezTo>
                  <a:cubicBezTo>
                    <a:pt x="737" y="1253"/>
                    <a:pt x="682" y="1247"/>
                    <a:pt x="627" y="1238"/>
                  </a:cubicBezTo>
                  <a:cubicBezTo>
                    <a:pt x="476" y="1187"/>
                    <a:pt x="376" y="1087"/>
                    <a:pt x="301" y="962"/>
                  </a:cubicBezTo>
                  <a:cubicBezTo>
                    <a:pt x="126" y="711"/>
                    <a:pt x="226" y="360"/>
                    <a:pt x="502" y="210"/>
                  </a:cubicBezTo>
                  <a:cubicBezTo>
                    <a:pt x="577" y="160"/>
                    <a:pt x="677" y="110"/>
                    <a:pt x="777" y="110"/>
                  </a:cubicBezTo>
                  <a:close/>
                  <a:moveTo>
                    <a:pt x="821" y="0"/>
                  </a:moveTo>
                  <a:cubicBezTo>
                    <a:pt x="689" y="0"/>
                    <a:pt x="558" y="28"/>
                    <a:pt x="426" y="85"/>
                  </a:cubicBezTo>
                  <a:cubicBezTo>
                    <a:pt x="100" y="285"/>
                    <a:pt x="0" y="711"/>
                    <a:pt x="176" y="1037"/>
                  </a:cubicBezTo>
                  <a:cubicBezTo>
                    <a:pt x="276" y="1187"/>
                    <a:pt x="426" y="1313"/>
                    <a:pt x="602" y="1363"/>
                  </a:cubicBezTo>
                  <a:cubicBezTo>
                    <a:pt x="652" y="1363"/>
                    <a:pt x="727" y="1388"/>
                    <a:pt x="777" y="1388"/>
                  </a:cubicBezTo>
                  <a:cubicBezTo>
                    <a:pt x="903" y="1388"/>
                    <a:pt x="1028" y="1338"/>
                    <a:pt x="1128" y="1288"/>
                  </a:cubicBezTo>
                  <a:cubicBezTo>
                    <a:pt x="1454" y="1087"/>
                    <a:pt x="1554" y="661"/>
                    <a:pt x="1379" y="335"/>
                  </a:cubicBezTo>
                  <a:cubicBezTo>
                    <a:pt x="1278" y="185"/>
                    <a:pt x="1128" y="60"/>
                    <a:pt x="953" y="9"/>
                  </a:cubicBezTo>
                  <a:cubicBezTo>
                    <a:pt x="909" y="3"/>
                    <a:pt x="865" y="0"/>
                    <a:pt x="821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843;p52">
              <a:extLst>
                <a:ext uri="{FF2B5EF4-FFF2-40B4-BE49-F238E27FC236}">
                  <a16:creationId xmlns:a16="http://schemas.microsoft.com/office/drawing/2014/main" id="{01BFD926-FA4C-9D5C-080F-6EB2D699F015}"/>
                </a:ext>
              </a:extLst>
            </p:cNvPr>
            <p:cNvSpPr/>
            <p:nvPr/>
          </p:nvSpPr>
          <p:spPr>
            <a:xfrm>
              <a:off x="3278975" y="4626600"/>
              <a:ext cx="31350" cy="34500"/>
            </a:xfrm>
            <a:custGeom>
              <a:avLst/>
              <a:gdLst/>
              <a:ahLst/>
              <a:cxnLst/>
              <a:rect l="l" t="t" r="r" b="b"/>
              <a:pathLst>
                <a:path w="1254" h="1380" extrusionOk="0">
                  <a:moveTo>
                    <a:pt x="722" y="1"/>
                  </a:moveTo>
                  <a:cubicBezTo>
                    <a:pt x="599" y="1"/>
                    <a:pt x="476" y="34"/>
                    <a:pt x="376" y="101"/>
                  </a:cubicBezTo>
                  <a:cubicBezTo>
                    <a:pt x="226" y="176"/>
                    <a:pt x="101" y="327"/>
                    <a:pt x="50" y="502"/>
                  </a:cubicBezTo>
                  <a:cubicBezTo>
                    <a:pt x="0" y="677"/>
                    <a:pt x="25" y="878"/>
                    <a:pt x="126" y="1028"/>
                  </a:cubicBezTo>
                  <a:cubicBezTo>
                    <a:pt x="251" y="1254"/>
                    <a:pt x="476" y="1379"/>
                    <a:pt x="727" y="1379"/>
                  </a:cubicBezTo>
                  <a:cubicBezTo>
                    <a:pt x="827" y="1379"/>
                    <a:pt x="953" y="1354"/>
                    <a:pt x="1053" y="1279"/>
                  </a:cubicBezTo>
                  <a:cubicBezTo>
                    <a:pt x="1128" y="1254"/>
                    <a:pt x="1203" y="1179"/>
                    <a:pt x="1253" y="1129"/>
                  </a:cubicBezTo>
                  <a:cubicBezTo>
                    <a:pt x="1253" y="1053"/>
                    <a:pt x="1253" y="953"/>
                    <a:pt x="1253" y="878"/>
                  </a:cubicBezTo>
                  <a:cubicBezTo>
                    <a:pt x="1203" y="1003"/>
                    <a:pt x="1128" y="1104"/>
                    <a:pt x="1003" y="1179"/>
                  </a:cubicBezTo>
                  <a:cubicBezTo>
                    <a:pt x="914" y="1227"/>
                    <a:pt x="818" y="1249"/>
                    <a:pt x="724" y="1249"/>
                  </a:cubicBezTo>
                  <a:cubicBezTo>
                    <a:pt x="523" y="1249"/>
                    <a:pt x="328" y="1149"/>
                    <a:pt x="226" y="978"/>
                  </a:cubicBezTo>
                  <a:cubicBezTo>
                    <a:pt x="151" y="853"/>
                    <a:pt x="126" y="677"/>
                    <a:pt x="176" y="552"/>
                  </a:cubicBezTo>
                  <a:cubicBezTo>
                    <a:pt x="226" y="402"/>
                    <a:pt x="301" y="276"/>
                    <a:pt x="426" y="201"/>
                  </a:cubicBezTo>
                  <a:cubicBezTo>
                    <a:pt x="527" y="151"/>
                    <a:pt x="627" y="126"/>
                    <a:pt x="727" y="126"/>
                  </a:cubicBezTo>
                  <a:cubicBezTo>
                    <a:pt x="777" y="126"/>
                    <a:pt x="827" y="126"/>
                    <a:pt x="877" y="151"/>
                  </a:cubicBezTo>
                  <a:cubicBezTo>
                    <a:pt x="1003" y="176"/>
                    <a:pt x="1128" y="276"/>
                    <a:pt x="1203" y="402"/>
                  </a:cubicBezTo>
                  <a:cubicBezTo>
                    <a:pt x="1228" y="427"/>
                    <a:pt x="1228" y="477"/>
                    <a:pt x="1228" y="502"/>
                  </a:cubicBezTo>
                  <a:cubicBezTo>
                    <a:pt x="1228" y="402"/>
                    <a:pt x="1228" y="327"/>
                    <a:pt x="1228" y="226"/>
                  </a:cubicBezTo>
                  <a:cubicBezTo>
                    <a:pt x="1153" y="126"/>
                    <a:pt x="1028" y="51"/>
                    <a:pt x="903" y="26"/>
                  </a:cubicBezTo>
                  <a:cubicBezTo>
                    <a:pt x="844" y="9"/>
                    <a:pt x="783" y="1"/>
                    <a:pt x="722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844;p52">
              <a:extLst>
                <a:ext uri="{FF2B5EF4-FFF2-40B4-BE49-F238E27FC236}">
                  <a16:creationId xmlns:a16="http://schemas.microsoft.com/office/drawing/2014/main" id="{CBD55F28-90BF-A9D5-BB46-E2DBAA97B8BF}"/>
                </a:ext>
              </a:extLst>
            </p:cNvPr>
            <p:cNvSpPr/>
            <p:nvPr/>
          </p:nvSpPr>
          <p:spPr>
            <a:xfrm>
              <a:off x="3125450" y="4257550"/>
              <a:ext cx="34500" cy="34500"/>
            </a:xfrm>
            <a:custGeom>
              <a:avLst/>
              <a:gdLst/>
              <a:ahLst/>
              <a:cxnLst/>
              <a:rect l="l" t="t" r="r" b="b"/>
              <a:pathLst>
                <a:path w="1380" h="1380" extrusionOk="0">
                  <a:moveTo>
                    <a:pt x="703" y="126"/>
                  </a:moveTo>
                  <a:cubicBezTo>
                    <a:pt x="1003" y="126"/>
                    <a:pt x="1254" y="377"/>
                    <a:pt x="1254" y="703"/>
                  </a:cubicBezTo>
                  <a:cubicBezTo>
                    <a:pt x="1254" y="1003"/>
                    <a:pt x="1003" y="1254"/>
                    <a:pt x="703" y="1254"/>
                  </a:cubicBezTo>
                  <a:cubicBezTo>
                    <a:pt x="377" y="1254"/>
                    <a:pt x="126" y="1003"/>
                    <a:pt x="126" y="703"/>
                  </a:cubicBezTo>
                  <a:cubicBezTo>
                    <a:pt x="126" y="377"/>
                    <a:pt x="377" y="126"/>
                    <a:pt x="703" y="126"/>
                  </a:cubicBezTo>
                  <a:close/>
                  <a:moveTo>
                    <a:pt x="703" y="1"/>
                  </a:moveTo>
                  <a:cubicBezTo>
                    <a:pt x="302" y="1"/>
                    <a:pt x="1" y="327"/>
                    <a:pt x="1" y="703"/>
                  </a:cubicBezTo>
                  <a:cubicBezTo>
                    <a:pt x="1" y="1079"/>
                    <a:pt x="302" y="1379"/>
                    <a:pt x="703" y="1379"/>
                  </a:cubicBezTo>
                  <a:cubicBezTo>
                    <a:pt x="1079" y="1379"/>
                    <a:pt x="1379" y="1079"/>
                    <a:pt x="1379" y="703"/>
                  </a:cubicBezTo>
                  <a:cubicBezTo>
                    <a:pt x="1379" y="327"/>
                    <a:pt x="1079" y="1"/>
                    <a:pt x="703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845;p52">
              <a:extLst>
                <a:ext uri="{FF2B5EF4-FFF2-40B4-BE49-F238E27FC236}">
                  <a16:creationId xmlns:a16="http://schemas.microsoft.com/office/drawing/2014/main" id="{6550A05C-8BD2-7FF1-25B9-1670757A2D9C}"/>
                </a:ext>
              </a:extLst>
            </p:cNvPr>
            <p:cNvSpPr/>
            <p:nvPr/>
          </p:nvSpPr>
          <p:spPr>
            <a:xfrm>
              <a:off x="3117950" y="4646650"/>
              <a:ext cx="34475" cy="34500"/>
            </a:xfrm>
            <a:custGeom>
              <a:avLst/>
              <a:gdLst/>
              <a:ahLst/>
              <a:cxnLst/>
              <a:rect l="l" t="t" r="r" b="b"/>
              <a:pathLst>
                <a:path w="1379" h="1380" extrusionOk="0">
                  <a:moveTo>
                    <a:pt x="677" y="126"/>
                  </a:moveTo>
                  <a:cubicBezTo>
                    <a:pt x="1003" y="126"/>
                    <a:pt x="1253" y="377"/>
                    <a:pt x="1253" y="703"/>
                  </a:cubicBezTo>
                  <a:cubicBezTo>
                    <a:pt x="1253" y="1003"/>
                    <a:pt x="1003" y="1254"/>
                    <a:pt x="677" y="1254"/>
                  </a:cubicBezTo>
                  <a:cubicBezTo>
                    <a:pt x="376" y="1254"/>
                    <a:pt x="125" y="1003"/>
                    <a:pt x="125" y="703"/>
                  </a:cubicBezTo>
                  <a:cubicBezTo>
                    <a:pt x="125" y="377"/>
                    <a:pt x="376" y="126"/>
                    <a:pt x="677" y="126"/>
                  </a:cubicBezTo>
                  <a:close/>
                  <a:moveTo>
                    <a:pt x="677" y="1"/>
                  </a:moveTo>
                  <a:cubicBezTo>
                    <a:pt x="301" y="1"/>
                    <a:pt x="0" y="302"/>
                    <a:pt x="0" y="703"/>
                  </a:cubicBezTo>
                  <a:cubicBezTo>
                    <a:pt x="0" y="1079"/>
                    <a:pt x="301" y="1379"/>
                    <a:pt x="677" y="1379"/>
                  </a:cubicBezTo>
                  <a:cubicBezTo>
                    <a:pt x="1053" y="1379"/>
                    <a:pt x="1379" y="1079"/>
                    <a:pt x="1379" y="703"/>
                  </a:cubicBezTo>
                  <a:cubicBezTo>
                    <a:pt x="1379" y="302"/>
                    <a:pt x="1053" y="1"/>
                    <a:pt x="677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846;p52">
              <a:extLst>
                <a:ext uri="{FF2B5EF4-FFF2-40B4-BE49-F238E27FC236}">
                  <a16:creationId xmlns:a16="http://schemas.microsoft.com/office/drawing/2014/main" id="{EFA1010D-A2B3-F8DB-F0FF-3B311BA737FC}"/>
                </a:ext>
              </a:extLst>
            </p:cNvPr>
            <p:cNvSpPr/>
            <p:nvPr/>
          </p:nvSpPr>
          <p:spPr>
            <a:xfrm>
              <a:off x="3277100" y="4062700"/>
              <a:ext cx="39500" cy="34475"/>
            </a:xfrm>
            <a:custGeom>
              <a:avLst/>
              <a:gdLst/>
              <a:ahLst/>
              <a:cxnLst/>
              <a:rect l="l" t="t" r="r" b="b"/>
              <a:pathLst>
                <a:path w="1580" h="1379" extrusionOk="0">
                  <a:moveTo>
                    <a:pt x="802" y="126"/>
                  </a:moveTo>
                  <a:cubicBezTo>
                    <a:pt x="852" y="126"/>
                    <a:pt x="902" y="126"/>
                    <a:pt x="952" y="151"/>
                  </a:cubicBezTo>
                  <a:cubicBezTo>
                    <a:pt x="1078" y="176"/>
                    <a:pt x="1203" y="276"/>
                    <a:pt x="1278" y="401"/>
                  </a:cubicBezTo>
                  <a:cubicBezTo>
                    <a:pt x="1429" y="677"/>
                    <a:pt x="1353" y="1028"/>
                    <a:pt x="1078" y="1178"/>
                  </a:cubicBezTo>
                  <a:cubicBezTo>
                    <a:pt x="989" y="1226"/>
                    <a:pt x="893" y="1249"/>
                    <a:pt x="799" y="1249"/>
                  </a:cubicBezTo>
                  <a:cubicBezTo>
                    <a:pt x="598" y="1249"/>
                    <a:pt x="403" y="1148"/>
                    <a:pt x="301" y="978"/>
                  </a:cubicBezTo>
                  <a:cubicBezTo>
                    <a:pt x="150" y="702"/>
                    <a:pt x="251" y="351"/>
                    <a:pt x="501" y="201"/>
                  </a:cubicBezTo>
                  <a:cubicBezTo>
                    <a:pt x="602" y="151"/>
                    <a:pt x="702" y="126"/>
                    <a:pt x="802" y="126"/>
                  </a:cubicBezTo>
                  <a:close/>
                  <a:moveTo>
                    <a:pt x="797" y="0"/>
                  </a:moveTo>
                  <a:cubicBezTo>
                    <a:pt x="674" y="0"/>
                    <a:pt x="551" y="34"/>
                    <a:pt x="451" y="101"/>
                  </a:cubicBezTo>
                  <a:cubicBezTo>
                    <a:pt x="125" y="276"/>
                    <a:pt x="0" y="702"/>
                    <a:pt x="201" y="1028"/>
                  </a:cubicBezTo>
                  <a:cubicBezTo>
                    <a:pt x="326" y="1253"/>
                    <a:pt x="551" y="1379"/>
                    <a:pt x="802" y="1379"/>
                  </a:cubicBezTo>
                  <a:cubicBezTo>
                    <a:pt x="902" y="1379"/>
                    <a:pt x="1028" y="1354"/>
                    <a:pt x="1128" y="1278"/>
                  </a:cubicBezTo>
                  <a:cubicBezTo>
                    <a:pt x="1479" y="1103"/>
                    <a:pt x="1579" y="677"/>
                    <a:pt x="1404" y="351"/>
                  </a:cubicBezTo>
                  <a:cubicBezTo>
                    <a:pt x="1303" y="176"/>
                    <a:pt x="1153" y="75"/>
                    <a:pt x="978" y="25"/>
                  </a:cubicBezTo>
                  <a:cubicBezTo>
                    <a:pt x="919" y="9"/>
                    <a:pt x="858" y="0"/>
                    <a:pt x="797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847;p52">
              <a:extLst>
                <a:ext uri="{FF2B5EF4-FFF2-40B4-BE49-F238E27FC236}">
                  <a16:creationId xmlns:a16="http://schemas.microsoft.com/office/drawing/2014/main" id="{0335D485-B00B-109A-20DF-C5C7459580D1}"/>
                </a:ext>
              </a:extLst>
            </p:cNvPr>
            <p:cNvSpPr/>
            <p:nvPr/>
          </p:nvSpPr>
          <p:spPr>
            <a:xfrm>
              <a:off x="3198775" y="4686100"/>
              <a:ext cx="36975" cy="34525"/>
            </a:xfrm>
            <a:custGeom>
              <a:avLst/>
              <a:gdLst/>
              <a:ahLst/>
              <a:cxnLst/>
              <a:rect l="l" t="t" r="r" b="b"/>
              <a:pathLst>
                <a:path w="1479" h="1381" extrusionOk="0">
                  <a:moveTo>
                    <a:pt x="702" y="127"/>
                  </a:moveTo>
                  <a:cubicBezTo>
                    <a:pt x="802" y="127"/>
                    <a:pt x="903" y="152"/>
                    <a:pt x="978" y="202"/>
                  </a:cubicBezTo>
                  <a:cubicBezTo>
                    <a:pt x="1253" y="353"/>
                    <a:pt x="1354" y="704"/>
                    <a:pt x="1203" y="954"/>
                  </a:cubicBezTo>
                  <a:cubicBezTo>
                    <a:pt x="1128" y="1105"/>
                    <a:pt x="1003" y="1180"/>
                    <a:pt x="852" y="1230"/>
                  </a:cubicBezTo>
                  <a:cubicBezTo>
                    <a:pt x="797" y="1239"/>
                    <a:pt x="742" y="1245"/>
                    <a:pt x="688" y="1245"/>
                  </a:cubicBezTo>
                  <a:cubicBezTo>
                    <a:pt x="595" y="1245"/>
                    <a:pt x="506" y="1227"/>
                    <a:pt x="426" y="1180"/>
                  </a:cubicBezTo>
                  <a:cubicBezTo>
                    <a:pt x="301" y="1105"/>
                    <a:pt x="201" y="979"/>
                    <a:pt x="151" y="829"/>
                  </a:cubicBezTo>
                  <a:cubicBezTo>
                    <a:pt x="126" y="678"/>
                    <a:pt x="151" y="528"/>
                    <a:pt x="226" y="403"/>
                  </a:cubicBezTo>
                  <a:cubicBezTo>
                    <a:pt x="301" y="277"/>
                    <a:pt x="401" y="177"/>
                    <a:pt x="552" y="127"/>
                  </a:cubicBezTo>
                  <a:close/>
                  <a:moveTo>
                    <a:pt x="713" y="1"/>
                  </a:moveTo>
                  <a:cubicBezTo>
                    <a:pt x="651" y="1"/>
                    <a:pt x="589" y="9"/>
                    <a:pt x="527" y="27"/>
                  </a:cubicBezTo>
                  <a:cubicBezTo>
                    <a:pt x="351" y="52"/>
                    <a:pt x="201" y="177"/>
                    <a:pt x="101" y="328"/>
                  </a:cubicBezTo>
                  <a:cubicBezTo>
                    <a:pt x="25" y="503"/>
                    <a:pt x="0" y="678"/>
                    <a:pt x="25" y="854"/>
                  </a:cubicBezTo>
                  <a:cubicBezTo>
                    <a:pt x="75" y="1029"/>
                    <a:pt x="201" y="1180"/>
                    <a:pt x="351" y="1280"/>
                  </a:cubicBezTo>
                  <a:cubicBezTo>
                    <a:pt x="476" y="1330"/>
                    <a:pt x="577" y="1380"/>
                    <a:pt x="702" y="1380"/>
                  </a:cubicBezTo>
                  <a:cubicBezTo>
                    <a:pt x="752" y="1380"/>
                    <a:pt x="827" y="1355"/>
                    <a:pt x="877" y="1355"/>
                  </a:cubicBezTo>
                  <a:cubicBezTo>
                    <a:pt x="1053" y="1305"/>
                    <a:pt x="1203" y="1180"/>
                    <a:pt x="1304" y="1029"/>
                  </a:cubicBezTo>
                  <a:cubicBezTo>
                    <a:pt x="1479" y="704"/>
                    <a:pt x="1379" y="277"/>
                    <a:pt x="1053" y="77"/>
                  </a:cubicBezTo>
                  <a:cubicBezTo>
                    <a:pt x="940" y="28"/>
                    <a:pt x="826" y="1"/>
                    <a:pt x="713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848;p52">
              <a:extLst>
                <a:ext uri="{FF2B5EF4-FFF2-40B4-BE49-F238E27FC236}">
                  <a16:creationId xmlns:a16="http://schemas.microsoft.com/office/drawing/2014/main" id="{1BD91ADE-BE9C-1D10-C6C1-A99D0CD39A0E}"/>
                </a:ext>
              </a:extLst>
            </p:cNvPr>
            <p:cNvSpPr/>
            <p:nvPr/>
          </p:nvSpPr>
          <p:spPr>
            <a:xfrm>
              <a:off x="3283350" y="4722475"/>
              <a:ext cx="20075" cy="31975"/>
            </a:xfrm>
            <a:custGeom>
              <a:avLst/>
              <a:gdLst/>
              <a:ahLst/>
              <a:cxnLst/>
              <a:rect l="l" t="t" r="r" b="b"/>
              <a:pathLst>
                <a:path w="803" h="1279" extrusionOk="0">
                  <a:moveTo>
                    <a:pt x="803" y="0"/>
                  </a:moveTo>
                  <a:cubicBezTo>
                    <a:pt x="677" y="0"/>
                    <a:pt x="552" y="25"/>
                    <a:pt x="452" y="101"/>
                  </a:cubicBezTo>
                  <a:cubicBezTo>
                    <a:pt x="101" y="276"/>
                    <a:pt x="1" y="702"/>
                    <a:pt x="176" y="1028"/>
                  </a:cubicBezTo>
                  <a:cubicBezTo>
                    <a:pt x="251" y="1128"/>
                    <a:pt x="327" y="1203"/>
                    <a:pt x="427" y="1279"/>
                  </a:cubicBezTo>
                  <a:cubicBezTo>
                    <a:pt x="427" y="1228"/>
                    <a:pt x="452" y="1178"/>
                    <a:pt x="452" y="1153"/>
                  </a:cubicBezTo>
                  <a:cubicBezTo>
                    <a:pt x="402" y="1103"/>
                    <a:pt x="327" y="1053"/>
                    <a:pt x="301" y="978"/>
                  </a:cubicBezTo>
                  <a:cubicBezTo>
                    <a:pt x="151" y="702"/>
                    <a:pt x="226" y="351"/>
                    <a:pt x="502" y="201"/>
                  </a:cubicBezTo>
                  <a:cubicBezTo>
                    <a:pt x="577" y="151"/>
                    <a:pt x="677" y="126"/>
                    <a:pt x="778" y="126"/>
                  </a:cubicBezTo>
                  <a:cubicBezTo>
                    <a:pt x="778" y="101"/>
                    <a:pt x="778" y="51"/>
                    <a:pt x="803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849;p52">
              <a:extLst>
                <a:ext uri="{FF2B5EF4-FFF2-40B4-BE49-F238E27FC236}">
                  <a16:creationId xmlns:a16="http://schemas.microsoft.com/office/drawing/2014/main" id="{AC1C663F-02E5-C117-3BFE-E3324B8757E8}"/>
                </a:ext>
              </a:extLst>
            </p:cNvPr>
            <p:cNvSpPr/>
            <p:nvPr/>
          </p:nvSpPr>
          <p:spPr>
            <a:xfrm>
              <a:off x="3185600" y="4775475"/>
              <a:ext cx="39500" cy="34750"/>
            </a:xfrm>
            <a:custGeom>
              <a:avLst/>
              <a:gdLst/>
              <a:ahLst/>
              <a:cxnLst/>
              <a:rect l="l" t="t" r="r" b="b"/>
              <a:pathLst>
                <a:path w="1580" h="1390" extrusionOk="0">
                  <a:moveTo>
                    <a:pt x="803" y="136"/>
                  </a:moveTo>
                  <a:cubicBezTo>
                    <a:pt x="1003" y="136"/>
                    <a:pt x="1179" y="236"/>
                    <a:pt x="1279" y="412"/>
                  </a:cubicBezTo>
                  <a:cubicBezTo>
                    <a:pt x="1455" y="687"/>
                    <a:pt x="1354" y="1013"/>
                    <a:pt x="1079" y="1189"/>
                  </a:cubicBezTo>
                  <a:cubicBezTo>
                    <a:pt x="999" y="1236"/>
                    <a:pt x="910" y="1254"/>
                    <a:pt x="816" y="1254"/>
                  </a:cubicBezTo>
                  <a:cubicBezTo>
                    <a:pt x="763" y="1254"/>
                    <a:pt x="708" y="1248"/>
                    <a:pt x="653" y="1239"/>
                  </a:cubicBezTo>
                  <a:cubicBezTo>
                    <a:pt x="502" y="1189"/>
                    <a:pt x="377" y="1088"/>
                    <a:pt x="302" y="963"/>
                  </a:cubicBezTo>
                  <a:cubicBezTo>
                    <a:pt x="151" y="713"/>
                    <a:pt x="252" y="362"/>
                    <a:pt x="527" y="211"/>
                  </a:cubicBezTo>
                  <a:cubicBezTo>
                    <a:pt x="602" y="136"/>
                    <a:pt x="703" y="136"/>
                    <a:pt x="803" y="136"/>
                  </a:cubicBezTo>
                  <a:close/>
                  <a:moveTo>
                    <a:pt x="793" y="1"/>
                  </a:moveTo>
                  <a:cubicBezTo>
                    <a:pt x="677" y="1"/>
                    <a:pt x="559" y="28"/>
                    <a:pt x="452" y="86"/>
                  </a:cubicBezTo>
                  <a:cubicBezTo>
                    <a:pt x="126" y="286"/>
                    <a:pt x="1" y="713"/>
                    <a:pt x="201" y="1038"/>
                  </a:cubicBezTo>
                  <a:cubicBezTo>
                    <a:pt x="302" y="1189"/>
                    <a:pt x="452" y="1314"/>
                    <a:pt x="628" y="1364"/>
                  </a:cubicBezTo>
                  <a:cubicBezTo>
                    <a:pt x="678" y="1364"/>
                    <a:pt x="753" y="1389"/>
                    <a:pt x="803" y="1389"/>
                  </a:cubicBezTo>
                  <a:cubicBezTo>
                    <a:pt x="928" y="1389"/>
                    <a:pt x="1029" y="1339"/>
                    <a:pt x="1154" y="1289"/>
                  </a:cubicBezTo>
                  <a:cubicBezTo>
                    <a:pt x="1480" y="1088"/>
                    <a:pt x="1580" y="662"/>
                    <a:pt x="1404" y="337"/>
                  </a:cubicBezTo>
                  <a:cubicBezTo>
                    <a:pt x="1270" y="118"/>
                    <a:pt x="1033" y="1"/>
                    <a:pt x="793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850;p52">
              <a:extLst>
                <a:ext uri="{FF2B5EF4-FFF2-40B4-BE49-F238E27FC236}">
                  <a16:creationId xmlns:a16="http://schemas.microsoft.com/office/drawing/2014/main" id="{429DE259-6AF2-9759-75F8-DD2843BDD32E}"/>
                </a:ext>
              </a:extLst>
            </p:cNvPr>
            <p:cNvSpPr/>
            <p:nvPr/>
          </p:nvSpPr>
          <p:spPr>
            <a:xfrm>
              <a:off x="3125450" y="4722475"/>
              <a:ext cx="34500" cy="34475"/>
            </a:xfrm>
            <a:custGeom>
              <a:avLst/>
              <a:gdLst/>
              <a:ahLst/>
              <a:cxnLst/>
              <a:rect l="l" t="t" r="r" b="b"/>
              <a:pathLst>
                <a:path w="1380" h="1379" extrusionOk="0">
                  <a:moveTo>
                    <a:pt x="678" y="126"/>
                  </a:moveTo>
                  <a:cubicBezTo>
                    <a:pt x="1003" y="126"/>
                    <a:pt x="1254" y="376"/>
                    <a:pt x="1254" y="677"/>
                  </a:cubicBezTo>
                  <a:cubicBezTo>
                    <a:pt x="1254" y="1003"/>
                    <a:pt x="1003" y="1254"/>
                    <a:pt x="678" y="1254"/>
                  </a:cubicBezTo>
                  <a:cubicBezTo>
                    <a:pt x="377" y="1254"/>
                    <a:pt x="126" y="1003"/>
                    <a:pt x="126" y="677"/>
                  </a:cubicBezTo>
                  <a:cubicBezTo>
                    <a:pt x="126" y="376"/>
                    <a:pt x="377" y="126"/>
                    <a:pt x="678" y="126"/>
                  </a:cubicBezTo>
                  <a:close/>
                  <a:moveTo>
                    <a:pt x="678" y="0"/>
                  </a:moveTo>
                  <a:cubicBezTo>
                    <a:pt x="302" y="0"/>
                    <a:pt x="1" y="301"/>
                    <a:pt x="1" y="677"/>
                  </a:cubicBezTo>
                  <a:cubicBezTo>
                    <a:pt x="1" y="1078"/>
                    <a:pt x="302" y="1379"/>
                    <a:pt x="678" y="1379"/>
                  </a:cubicBezTo>
                  <a:cubicBezTo>
                    <a:pt x="1054" y="1379"/>
                    <a:pt x="1379" y="1078"/>
                    <a:pt x="1379" y="677"/>
                  </a:cubicBezTo>
                  <a:cubicBezTo>
                    <a:pt x="1379" y="301"/>
                    <a:pt x="1054" y="0"/>
                    <a:pt x="678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851;p52">
              <a:extLst>
                <a:ext uri="{FF2B5EF4-FFF2-40B4-BE49-F238E27FC236}">
                  <a16:creationId xmlns:a16="http://schemas.microsoft.com/office/drawing/2014/main" id="{6662BEEB-077B-66B3-C7B9-A69152166B7C}"/>
                </a:ext>
              </a:extLst>
            </p:cNvPr>
            <p:cNvSpPr/>
            <p:nvPr/>
          </p:nvSpPr>
          <p:spPr>
            <a:xfrm>
              <a:off x="3042125" y="3728475"/>
              <a:ext cx="39500" cy="34750"/>
            </a:xfrm>
            <a:custGeom>
              <a:avLst/>
              <a:gdLst/>
              <a:ahLst/>
              <a:cxnLst/>
              <a:rect l="l" t="t" r="r" b="b"/>
              <a:pathLst>
                <a:path w="1580" h="1390" extrusionOk="0">
                  <a:moveTo>
                    <a:pt x="803" y="136"/>
                  </a:moveTo>
                  <a:cubicBezTo>
                    <a:pt x="878" y="136"/>
                    <a:pt x="978" y="161"/>
                    <a:pt x="1078" y="211"/>
                  </a:cubicBezTo>
                  <a:cubicBezTo>
                    <a:pt x="1329" y="362"/>
                    <a:pt x="1429" y="713"/>
                    <a:pt x="1279" y="963"/>
                  </a:cubicBezTo>
                  <a:cubicBezTo>
                    <a:pt x="1204" y="1114"/>
                    <a:pt x="1078" y="1189"/>
                    <a:pt x="928" y="1239"/>
                  </a:cubicBezTo>
                  <a:cubicBezTo>
                    <a:pt x="873" y="1248"/>
                    <a:pt x="818" y="1254"/>
                    <a:pt x="764" y="1254"/>
                  </a:cubicBezTo>
                  <a:cubicBezTo>
                    <a:pt x="671" y="1254"/>
                    <a:pt x="581" y="1236"/>
                    <a:pt x="502" y="1189"/>
                  </a:cubicBezTo>
                  <a:cubicBezTo>
                    <a:pt x="226" y="1013"/>
                    <a:pt x="151" y="688"/>
                    <a:pt x="301" y="412"/>
                  </a:cubicBezTo>
                  <a:cubicBezTo>
                    <a:pt x="402" y="236"/>
                    <a:pt x="602" y="136"/>
                    <a:pt x="803" y="136"/>
                  </a:cubicBezTo>
                  <a:close/>
                  <a:moveTo>
                    <a:pt x="788" y="1"/>
                  </a:moveTo>
                  <a:cubicBezTo>
                    <a:pt x="550" y="1"/>
                    <a:pt x="319" y="118"/>
                    <a:pt x="201" y="337"/>
                  </a:cubicBezTo>
                  <a:cubicBezTo>
                    <a:pt x="1" y="688"/>
                    <a:pt x="126" y="1089"/>
                    <a:pt x="452" y="1289"/>
                  </a:cubicBezTo>
                  <a:cubicBezTo>
                    <a:pt x="552" y="1339"/>
                    <a:pt x="677" y="1389"/>
                    <a:pt x="777" y="1389"/>
                  </a:cubicBezTo>
                  <a:cubicBezTo>
                    <a:pt x="853" y="1389"/>
                    <a:pt x="903" y="1364"/>
                    <a:pt x="978" y="1364"/>
                  </a:cubicBezTo>
                  <a:cubicBezTo>
                    <a:pt x="1153" y="1314"/>
                    <a:pt x="1304" y="1189"/>
                    <a:pt x="1379" y="1038"/>
                  </a:cubicBezTo>
                  <a:cubicBezTo>
                    <a:pt x="1580" y="713"/>
                    <a:pt x="1454" y="287"/>
                    <a:pt x="1128" y="86"/>
                  </a:cubicBezTo>
                  <a:cubicBezTo>
                    <a:pt x="1022" y="28"/>
                    <a:pt x="904" y="1"/>
                    <a:pt x="788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852;p52">
              <a:extLst>
                <a:ext uri="{FF2B5EF4-FFF2-40B4-BE49-F238E27FC236}">
                  <a16:creationId xmlns:a16="http://schemas.microsoft.com/office/drawing/2014/main" id="{E81EF72C-A1F5-5046-4876-A43E40B6F717}"/>
                </a:ext>
              </a:extLst>
            </p:cNvPr>
            <p:cNvSpPr/>
            <p:nvPr/>
          </p:nvSpPr>
          <p:spPr>
            <a:xfrm>
              <a:off x="3028975" y="3831475"/>
              <a:ext cx="39500" cy="34500"/>
            </a:xfrm>
            <a:custGeom>
              <a:avLst/>
              <a:gdLst/>
              <a:ahLst/>
              <a:cxnLst/>
              <a:rect l="l" t="t" r="r" b="b"/>
              <a:pathLst>
                <a:path w="1580" h="1380" extrusionOk="0">
                  <a:moveTo>
                    <a:pt x="802" y="126"/>
                  </a:moveTo>
                  <a:cubicBezTo>
                    <a:pt x="852" y="126"/>
                    <a:pt x="902" y="126"/>
                    <a:pt x="928" y="151"/>
                  </a:cubicBezTo>
                  <a:cubicBezTo>
                    <a:pt x="1078" y="177"/>
                    <a:pt x="1203" y="277"/>
                    <a:pt x="1278" y="402"/>
                  </a:cubicBezTo>
                  <a:cubicBezTo>
                    <a:pt x="1429" y="678"/>
                    <a:pt x="1354" y="1029"/>
                    <a:pt x="1078" y="1179"/>
                  </a:cubicBezTo>
                  <a:cubicBezTo>
                    <a:pt x="997" y="1228"/>
                    <a:pt x="906" y="1255"/>
                    <a:pt x="811" y="1255"/>
                  </a:cubicBezTo>
                  <a:cubicBezTo>
                    <a:pt x="758" y="1255"/>
                    <a:pt x="705" y="1247"/>
                    <a:pt x="652" y="1229"/>
                  </a:cubicBezTo>
                  <a:cubicBezTo>
                    <a:pt x="501" y="1179"/>
                    <a:pt x="376" y="1104"/>
                    <a:pt x="301" y="979"/>
                  </a:cubicBezTo>
                  <a:cubicBezTo>
                    <a:pt x="151" y="703"/>
                    <a:pt x="251" y="352"/>
                    <a:pt x="501" y="202"/>
                  </a:cubicBezTo>
                  <a:cubicBezTo>
                    <a:pt x="602" y="151"/>
                    <a:pt x="702" y="126"/>
                    <a:pt x="802" y="126"/>
                  </a:cubicBezTo>
                  <a:close/>
                  <a:moveTo>
                    <a:pt x="785" y="0"/>
                  </a:moveTo>
                  <a:cubicBezTo>
                    <a:pt x="666" y="0"/>
                    <a:pt x="548" y="28"/>
                    <a:pt x="451" y="76"/>
                  </a:cubicBezTo>
                  <a:cubicBezTo>
                    <a:pt x="126" y="277"/>
                    <a:pt x="0" y="703"/>
                    <a:pt x="201" y="1029"/>
                  </a:cubicBezTo>
                  <a:cubicBezTo>
                    <a:pt x="276" y="1179"/>
                    <a:pt x="426" y="1304"/>
                    <a:pt x="627" y="1355"/>
                  </a:cubicBezTo>
                  <a:cubicBezTo>
                    <a:pt x="677" y="1355"/>
                    <a:pt x="727" y="1380"/>
                    <a:pt x="802" y="1380"/>
                  </a:cubicBezTo>
                  <a:cubicBezTo>
                    <a:pt x="902" y="1380"/>
                    <a:pt x="1028" y="1355"/>
                    <a:pt x="1128" y="1279"/>
                  </a:cubicBezTo>
                  <a:cubicBezTo>
                    <a:pt x="1479" y="1104"/>
                    <a:pt x="1579" y="678"/>
                    <a:pt x="1379" y="352"/>
                  </a:cubicBezTo>
                  <a:cubicBezTo>
                    <a:pt x="1303" y="177"/>
                    <a:pt x="1153" y="76"/>
                    <a:pt x="978" y="26"/>
                  </a:cubicBezTo>
                  <a:cubicBezTo>
                    <a:pt x="916" y="8"/>
                    <a:pt x="850" y="0"/>
                    <a:pt x="785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853;p52">
              <a:extLst>
                <a:ext uri="{FF2B5EF4-FFF2-40B4-BE49-F238E27FC236}">
                  <a16:creationId xmlns:a16="http://schemas.microsoft.com/office/drawing/2014/main" id="{CE39BC9D-A9F5-C8F0-0AED-C68B0ACB3F27}"/>
                </a:ext>
              </a:extLst>
            </p:cNvPr>
            <p:cNvSpPr/>
            <p:nvPr/>
          </p:nvSpPr>
          <p:spPr>
            <a:xfrm>
              <a:off x="2895500" y="3830400"/>
              <a:ext cx="37000" cy="34325"/>
            </a:xfrm>
            <a:custGeom>
              <a:avLst/>
              <a:gdLst/>
              <a:ahLst/>
              <a:cxnLst/>
              <a:rect l="l" t="t" r="r" b="b"/>
              <a:pathLst>
                <a:path w="1480" h="1373" extrusionOk="0">
                  <a:moveTo>
                    <a:pt x="715" y="0"/>
                  </a:moveTo>
                  <a:cubicBezTo>
                    <a:pt x="659" y="0"/>
                    <a:pt x="602" y="7"/>
                    <a:pt x="552" y="19"/>
                  </a:cubicBezTo>
                  <a:cubicBezTo>
                    <a:pt x="477" y="119"/>
                    <a:pt x="402" y="194"/>
                    <a:pt x="302" y="295"/>
                  </a:cubicBezTo>
                  <a:cubicBezTo>
                    <a:pt x="352" y="270"/>
                    <a:pt x="377" y="220"/>
                    <a:pt x="427" y="194"/>
                  </a:cubicBezTo>
                  <a:cubicBezTo>
                    <a:pt x="502" y="144"/>
                    <a:pt x="602" y="119"/>
                    <a:pt x="703" y="119"/>
                  </a:cubicBezTo>
                  <a:cubicBezTo>
                    <a:pt x="753" y="119"/>
                    <a:pt x="803" y="119"/>
                    <a:pt x="853" y="144"/>
                  </a:cubicBezTo>
                  <a:cubicBezTo>
                    <a:pt x="1003" y="169"/>
                    <a:pt x="1104" y="270"/>
                    <a:pt x="1179" y="395"/>
                  </a:cubicBezTo>
                  <a:cubicBezTo>
                    <a:pt x="1354" y="671"/>
                    <a:pt x="1254" y="1022"/>
                    <a:pt x="978" y="1172"/>
                  </a:cubicBezTo>
                  <a:cubicBezTo>
                    <a:pt x="897" y="1220"/>
                    <a:pt x="806" y="1248"/>
                    <a:pt x="711" y="1248"/>
                  </a:cubicBezTo>
                  <a:cubicBezTo>
                    <a:pt x="659" y="1248"/>
                    <a:pt x="606" y="1240"/>
                    <a:pt x="552" y="1222"/>
                  </a:cubicBezTo>
                  <a:cubicBezTo>
                    <a:pt x="402" y="1197"/>
                    <a:pt x="277" y="1097"/>
                    <a:pt x="201" y="971"/>
                  </a:cubicBezTo>
                  <a:cubicBezTo>
                    <a:pt x="101" y="771"/>
                    <a:pt x="126" y="545"/>
                    <a:pt x="226" y="370"/>
                  </a:cubicBezTo>
                  <a:lnTo>
                    <a:pt x="226" y="370"/>
                  </a:lnTo>
                  <a:cubicBezTo>
                    <a:pt x="151" y="470"/>
                    <a:pt x="76" y="545"/>
                    <a:pt x="26" y="621"/>
                  </a:cubicBezTo>
                  <a:cubicBezTo>
                    <a:pt x="1" y="771"/>
                    <a:pt x="26" y="896"/>
                    <a:pt x="101" y="1022"/>
                  </a:cubicBezTo>
                  <a:cubicBezTo>
                    <a:pt x="201" y="1197"/>
                    <a:pt x="352" y="1297"/>
                    <a:pt x="527" y="1347"/>
                  </a:cubicBezTo>
                  <a:cubicBezTo>
                    <a:pt x="577" y="1372"/>
                    <a:pt x="652" y="1372"/>
                    <a:pt x="703" y="1372"/>
                  </a:cubicBezTo>
                  <a:cubicBezTo>
                    <a:pt x="828" y="1372"/>
                    <a:pt x="928" y="1347"/>
                    <a:pt x="1053" y="1272"/>
                  </a:cubicBezTo>
                  <a:cubicBezTo>
                    <a:pt x="1379" y="1097"/>
                    <a:pt x="1480" y="671"/>
                    <a:pt x="1304" y="345"/>
                  </a:cubicBezTo>
                  <a:cubicBezTo>
                    <a:pt x="1204" y="194"/>
                    <a:pt x="1053" y="69"/>
                    <a:pt x="878" y="19"/>
                  </a:cubicBezTo>
                  <a:cubicBezTo>
                    <a:pt x="828" y="7"/>
                    <a:pt x="772" y="0"/>
                    <a:pt x="715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854;p52">
              <a:extLst>
                <a:ext uri="{FF2B5EF4-FFF2-40B4-BE49-F238E27FC236}">
                  <a16:creationId xmlns:a16="http://schemas.microsoft.com/office/drawing/2014/main" id="{31500BF3-3B01-6110-95DD-18C5E5678181}"/>
                </a:ext>
              </a:extLst>
            </p:cNvPr>
            <p:cNvSpPr/>
            <p:nvPr/>
          </p:nvSpPr>
          <p:spPr>
            <a:xfrm>
              <a:off x="2968200" y="3887250"/>
              <a:ext cx="34475" cy="34500"/>
            </a:xfrm>
            <a:custGeom>
              <a:avLst/>
              <a:gdLst/>
              <a:ahLst/>
              <a:cxnLst/>
              <a:rect l="l" t="t" r="r" b="b"/>
              <a:pathLst>
                <a:path w="1379" h="1380" extrusionOk="0">
                  <a:moveTo>
                    <a:pt x="677" y="126"/>
                  </a:moveTo>
                  <a:cubicBezTo>
                    <a:pt x="1003" y="126"/>
                    <a:pt x="1253" y="377"/>
                    <a:pt x="1253" y="677"/>
                  </a:cubicBezTo>
                  <a:cubicBezTo>
                    <a:pt x="1253" y="978"/>
                    <a:pt x="1003" y="1254"/>
                    <a:pt x="677" y="1254"/>
                  </a:cubicBezTo>
                  <a:cubicBezTo>
                    <a:pt x="376" y="1254"/>
                    <a:pt x="125" y="978"/>
                    <a:pt x="125" y="677"/>
                  </a:cubicBezTo>
                  <a:cubicBezTo>
                    <a:pt x="125" y="377"/>
                    <a:pt x="376" y="126"/>
                    <a:pt x="677" y="126"/>
                  </a:cubicBezTo>
                  <a:close/>
                  <a:moveTo>
                    <a:pt x="677" y="1"/>
                  </a:moveTo>
                  <a:cubicBezTo>
                    <a:pt x="301" y="1"/>
                    <a:pt x="0" y="301"/>
                    <a:pt x="0" y="677"/>
                  </a:cubicBezTo>
                  <a:cubicBezTo>
                    <a:pt x="0" y="1053"/>
                    <a:pt x="301" y="1379"/>
                    <a:pt x="677" y="1379"/>
                  </a:cubicBezTo>
                  <a:cubicBezTo>
                    <a:pt x="1053" y="1379"/>
                    <a:pt x="1379" y="1053"/>
                    <a:pt x="1379" y="677"/>
                  </a:cubicBezTo>
                  <a:cubicBezTo>
                    <a:pt x="1379" y="301"/>
                    <a:pt x="1053" y="1"/>
                    <a:pt x="677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855;p52">
              <a:extLst>
                <a:ext uri="{FF2B5EF4-FFF2-40B4-BE49-F238E27FC236}">
                  <a16:creationId xmlns:a16="http://schemas.microsoft.com/office/drawing/2014/main" id="{B716731C-AB22-A26F-C836-C02D18E03615}"/>
                </a:ext>
              </a:extLst>
            </p:cNvPr>
            <p:cNvSpPr/>
            <p:nvPr/>
          </p:nvSpPr>
          <p:spPr>
            <a:xfrm>
              <a:off x="3043375" y="4025100"/>
              <a:ext cx="37625" cy="34475"/>
            </a:xfrm>
            <a:custGeom>
              <a:avLst/>
              <a:gdLst/>
              <a:ahLst/>
              <a:cxnLst/>
              <a:rect l="l" t="t" r="r" b="b"/>
              <a:pathLst>
                <a:path w="1505" h="1379" extrusionOk="0">
                  <a:moveTo>
                    <a:pt x="727" y="126"/>
                  </a:moveTo>
                  <a:cubicBezTo>
                    <a:pt x="828" y="126"/>
                    <a:pt x="928" y="151"/>
                    <a:pt x="1003" y="201"/>
                  </a:cubicBezTo>
                  <a:cubicBezTo>
                    <a:pt x="1279" y="376"/>
                    <a:pt x="1354" y="702"/>
                    <a:pt x="1204" y="978"/>
                  </a:cubicBezTo>
                  <a:cubicBezTo>
                    <a:pt x="1129" y="1103"/>
                    <a:pt x="1003" y="1204"/>
                    <a:pt x="878" y="1254"/>
                  </a:cubicBezTo>
                  <a:cubicBezTo>
                    <a:pt x="840" y="1260"/>
                    <a:pt x="803" y="1263"/>
                    <a:pt x="765" y="1263"/>
                  </a:cubicBezTo>
                  <a:cubicBezTo>
                    <a:pt x="652" y="1263"/>
                    <a:pt x="540" y="1235"/>
                    <a:pt x="427" y="1178"/>
                  </a:cubicBezTo>
                  <a:cubicBezTo>
                    <a:pt x="301" y="1103"/>
                    <a:pt x="226" y="1003"/>
                    <a:pt x="176" y="853"/>
                  </a:cubicBezTo>
                  <a:cubicBezTo>
                    <a:pt x="126" y="702"/>
                    <a:pt x="151" y="552"/>
                    <a:pt x="226" y="427"/>
                  </a:cubicBezTo>
                  <a:cubicBezTo>
                    <a:pt x="301" y="276"/>
                    <a:pt x="427" y="201"/>
                    <a:pt x="577" y="151"/>
                  </a:cubicBezTo>
                  <a:cubicBezTo>
                    <a:pt x="627" y="151"/>
                    <a:pt x="677" y="126"/>
                    <a:pt x="727" y="126"/>
                  </a:cubicBezTo>
                  <a:close/>
                  <a:moveTo>
                    <a:pt x="727" y="1"/>
                  </a:moveTo>
                  <a:cubicBezTo>
                    <a:pt x="669" y="1"/>
                    <a:pt x="611" y="9"/>
                    <a:pt x="552" y="26"/>
                  </a:cubicBezTo>
                  <a:cubicBezTo>
                    <a:pt x="377" y="76"/>
                    <a:pt x="226" y="201"/>
                    <a:pt x="126" y="351"/>
                  </a:cubicBezTo>
                  <a:cubicBezTo>
                    <a:pt x="26" y="527"/>
                    <a:pt x="1" y="702"/>
                    <a:pt x="51" y="878"/>
                  </a:cubicBezTo>
                  <a:cubicBezTo>
                    <a:pt x="101" y="1053"/>
                    <a:pt x="226" y="1204"/>
                    <a:pt x="377" y="1304"/>
                  </a:cubicBezTo>
                  <a:cubicBezTo>
                    <a:pt x="477" y="1354"/>
                    <a:pt x="602" y="1379"/>
                    <a:pt x="727" y="1379"/>
                  </a:cubicBezTo>
                  <a:cubicBezTo>
                    <a:pt x="778" y="1379"/>
                    <a:pt x="828" y="1379"/>
                    <a:pt x="903" y="1354"/>
                  </a:cubicBezTo>
                  <a:cubicBezTo>
                    <a:pt x="1078" y="1329"/>
                    <a:pt x="1229" y="1204"/>
                    <a:pt x="1329" y="1053"/>
                  </a:cubicBezTo>
                  <a:cubicBezTo>
                    <a:pt x="1504" y="727"/>
                    <a:pt x="1404" y="301"/>
                    <a:pt x="1053" y="101"/>
                  </a:cubicBezTo>
                  <a:cubicBezTo>
                    <a:pt x="953" y="34"/>
                    <a:pt x="842" y="1"/>
                    <a:pt x="727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856;p52">
              <a:extLst>
                <a:ext uri="{FF2B5EF4-FFF2-40B4-BE49-F238E27FC236}">
                  <a16:creationId xmlns:a16="http://schemas.microsoft.com/office/drawing/2014/main" id="{4B4F321F-2CB3-9003-C6CF-E9C9021A0439}"/>
                </a:ext>
              </a:extLst>
            </p:cNvPr>
            <p:cNvSpPr/>
            <p:nvPr/>
          </p:nvSpPr>
          <p:spPr>
            <a:xfrm>
              <a:off x="2877975" y="4026325"/>
              <a:ext cx="38850" cy="34525"/>
            </a:xfrm>
            <a:custGeom>
              <a:avLst/>
              <a:gdLst/>
              <a:ahLst/>
              <a:cxnLst/>
              <a:rect l="l" t="t" r="r" b="b"/>
              <a:pathLst>
                <a:path w="1554" h="1381" extrusionOk="0">
                  <a:moveTo>
                    <a:pt x="777" y="127"/>
                  </a:moveTo>
                  <a:cubicBezTo>
                    <a:pt x="877" y="127"/>
                    <a:pt x="978" y="152"/>
                    <a:pt x="1053" y="202"/>
                  </a:cubicBezTo>
                  <a:cubicBezTo>
                    <a:pt x="1328" y="353"/>
                    <a:pt x="1429" y="703"/>
                    <a:pt x="1253" y="954"/>
                  </a:cubicBezTo>
                  <a:cubicBezTo>
                    <a:pt x="1178" y="1104"/>
                    <a:pt x="1078" y="1180"/>
                    <a:pt x="927" y="1230"/>
                  </a:cubicBezTo>
                  <a:cubicBezTo>
                    <a:pt x="872" y="1239"/>
                    <a:pt x="817" y="1245"/>
                    <a:pt x="764" y="1245"/>
                  </a:cubicBezTo>
                  <a:cubicBezTo>
                    <a:pt x="670" y="1245"/>
                    <a:pt x="581" y="1227"/>
                    <a:pt x="501" y="1180"/>
                  </a:cubicBezTo>
                  <a:cubicBezTo>
                    <a:pt x="226" y="1004"/>
                    <a:pt x="125" y="678"/>
                    <a:pt x="276" y="403"/>
                  </a:cubicBezTo>
                  <a:cubicBezTo>
                    <a:pt x="351" y="277"/>
                    <a:pt x="476" y="177"/>
                    <a:pt x="627" y="127"/>
                  </a:cubicBezTo>
                  <a:close/>
                  <a:moveTo>
                    <a:pt x="788" y="1"/>
                  </a:moveTo>
                  <a:cubicBezTo>
                    <a:pt x="726" y="1"/>
                    <a:pt x="664" y="9"/>
                    <a:pt x="602" y="27"/>
                  </a:cubicBezTo>
                  <a:cubicBezTo>
                    <a:pt x="426" y="52"/>
                    <a:pt x="276" y="177"/>
                    <a:pt x="176" y="327"/>
                  </a:cubicBezTo>
                  <a:cubicBezTo>
                    <a:pt x="0" y="678"/>
                    <a:pt x="100" y="1079"/>
                    <a:pt x="426" y="1280"/>
                  </a:cubicBezTo>
                  <a:cubicBezTo>
                    <a:pt x="526" y="1330"/>
                    <a:pt x="652" y="1380"/>
                    <a:pt x="777" y="1380"/>
                  </a:cubicBezTo>
                  <a:cubicBezTo>
                    <a:pt x="827" y="1380"/>
                    <a:pt x="902" y="1355"/>
                    <a:pt x="952" y="1355"/>
                  </a:cubicBezTo>
                  <a:cubicBezTo>
                    <a:pt x="1128" y="1305"/>
                    <a:pt x="1278" y="1180"/>
                    <a:pt x="1379" y="1029"/>
                  </a:cubicBezTo>
                  <a:cubicBezTo>
                    <a:pt x="1554" y="703"/>
                    <a:pt x="1454" y="277"/>
                    <a:pt x="1128" y="77"/>
                  </a:cubicBezTo>
                  <a:cubicBezTo>
                    <a:pt x="1015" y="28"/>
                    <a:pt x="901" y="1"/>
                    <a:pt x="788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857;p52">
              <a:extLst>
                <a:ext uri="{FF2B5EF4-FFF2-40B4-BE49-F238E27FC236}">
                  <a16:creationId xmlns:a16="http://schemas.microsoft.com/office/drawing/2014/main" id="{B7D0ECCC-79CD-86B2-19D6-E0F265707341}"/>
                </a:ext>
              </a:extLst>
            </p:cNvPr>
            <p:cNvSpPr/>
            <p:nvPr/>
          </p:nvSpPr>
          <p:spPr>
            <a:xfrm>
              <a:off x="2955025" y="3981250"/>
              <a:ext cx="34500" cy="34475"/>
            </a:xfrm>
            <a:custGeom>
              <a:avLst/>
              <a:gdLst/>
              <a:ahLst/>
              <a:cxnLst/>
              <a:rect l="l" t="t" r="r" b="b"/>
              <a:pathLst>
                <a:path w="1380" h="1379" extrusionOk="0">
                  <a:moveTo>
                    <a:pt x="678" y="125"/>
                  </a:moveTo>
                  <a:cubicBezTo>
                    <a:pt x="1003" y="125"/>
                    <a:pt x="1254" y="376"/>
                    <a:pt x="1254" y="677"/>
                  </a:cubicBezTo>
                  <a:cubicBezTo>
                    <a:pt x="1254" y="978"/>
                    <a:pt x="1003" y="1253"/>
                    <a:pt x="678" y="1253"/>
                  </a:cubicBezTo>
                  <a:cubicBezTo>
                    <a:pt x="377" y="1253"/>
                    <a:pt x="126" y="978"/>
                    <a:pt x="126" y="677"/>
                  </a:cubicBezTo>
                  <a:cubicBezTo>
                    <a:pt x="126" y="376"/>
                    <a:pt x="377" y="125"/>
                    <a:pt x="678" y="125"/>
                  </a:cubicBezTo>
                  <a:close/>
                  <a:moveTo>
                    <a:pt x="678" y="0"/>
                  </a:moveTo>
                  <a:cubicBezTo>
                    <a:pt x="302" y="0"/>
                    <a:pt x="1" y="301"/>
                    <a:pt x="1" y="677"/>
                  </a:cubicBezTo>
                  <a:cubicBezTo>
                    <a:pt x="1" y="1053"/>
                    <a:pt x="302" y="1379"/>
                    <a:pt x="678" y="1379"/>
                  </a:cubicBezTo>
                  <a:cubicBezTo>
                    <a:pt x="1079" y="1379"/>
                    <a:pt x="1379" y="1053"/>
                    <a:pt x="1379" y="677"/>
                  </a:cubicBezTo>
                  <a:cubicBezTo>
                    <a:pt x="1379" y="301"/>
                    <a:pt x="1079" y="0"/>
                    <a:pt x="678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858;p52">
              <a:extLst>
                <a:ext uri="{FF2B5EF4-FFF2-40B4-BE49-F238E27FC236}">
                  <a16:creationId xmlns:a16="http://schemas.microsoft.com/office/drawing/2014/main" id="{FD2ACC2D-3CBA-B9CA-5508-DB67B7DDFC57}"/>
                </a:ext>
              </a:extLst>
            </p:cNvPr>
            <p:cNvSpPr/>
            <p:nvPr/>
          </p:nvSpPr>
          <p:spPr>
            <a:xfrm>
              <a:off x="2799650" y="3960575"/>
              <a:ext cx="29475" cy="33850"/>
            </a:xfrm>
            <a:custGeom>
              <a:avLst/>
              <a:gdLst/>
              <a:ahLst/>
              <a:cxnLst/>
              <a:rect l="l" t="t" r="r" b="b"/>
              <a:pathLst>
                <a:path w="1179" h="1354" extrusionOk="0">
                  <a:moveTo>
                    <a:pt x="652" y="0"/>
                  </a:moveTo>
                  <a:cubicBezTo>
                    <a:pt x="627" y="50"/>
                    <a:pt x="602" y="75"/>
                    <a:pt x="577" y="125"/>
                  </a:cubicBezTo>
                  <a:cubicBezTo>
                    <a:pt x="852" y="175"/>
                    <a:pt x="1053" y="401"/>
                    <a:pt x="1053" y="677"/>
                  </a:cubicBezTo>
                  <a:cubicBezTo>
                    <a:pt x="1053" y="978"/>
                    <a:pt x="802" y="1228"/>
                    <a:pt x="502" y="1228"/>
                  </a:cubicBezTo>
                  <a:cubicBezTo>
                    <a:pt x="326" y="1228"/>
                    <a:pt x="176" y="1153"/>
                    <a:pt x="50" y="1028"/>
                  </a:cubicBezTo>
                  <a:cubicBezTo>
                    <a:pt x="25" y="1053"/>
                    <a:pt x="25" y="1103"/>
                    <a:pt x="0" y="1128"/>
                  </a:cubicBezTo>
                  <a:cubicBezTo>
                    <a:pt x="126" y="1278"/>
                    <a:pt x="301" y="1353"/>
                    <a:pt x="502" y="1353"/>
                  </a:cubicBezTo>
                  <a:cubicBezTo>
                    <a:pt x="877" y="1353"/>
                    <a:pt x="1178" y="1053"/>
                    <a:pt x="1178" y="677"/>
                  </a:cubicBezTo>
                  <a:cubicBezTo>
                    <a:pt x="1178" y="351"/>
                    <a:pt x="953" y="75"/>
                    <a:pt x="652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859;p52">
              <a:extLst>
                <a:ext uri="{FF2B5EF4-FFF2-40B4-BE49-F238E27FC236}">
                  <a16:creationId xmlns:a16="http://schemas.microsoft.com/office/drawing/2014/main" id="{06DECE4B-2483-122A-FD8E-87A6115E6A5F}"/>
                </a:ext>
              </a:extLst>
            </p:cNvPr>
            <p:cNvSpPr/>
            <p:nvPr/>
          </p:nvSpPr>
          <p:spPr>
            <a:xfrm>
              <a:off x="3125450" y="3705550"/>
              <a:ext cx="34500" cy="22575"/>
            </a:xfrm>
            <a:custGeom>
              <a:avLst/>
              <a:gdLst/>
              <a:ahLst/>
              <a:cxnLst/>
              <a:rect l="l" t="t" r="r" b="b"/>
              <a:pathLst>
                <a:path w="1380" h="903" extrusionOk="0">
                  <a:moveTo>
                    <a:pt x="1204" y="0"/>
                  </a:moveTo>
                  <a:cubicBezTo>
                    <a:pt x="1229" y="76"/>
                    <a:pt x="1254" y="151"/>
                    <a:pt x="1254" y="226"/>
                  </a:cubicBezTo>
                  <a:cubicBezTo>
                    <a:pt x="1254" y="527"/>
                    <a:pt x="1003" y="777"/>
                    <a:pt x="703" y="777"/>
                  </a:cubicBezTo>
                  <a:cubicBezTo>
                    <a:pt x="377" y="777"/>
                    <a:pt x="126" y="527"/>
                    <a:pt x="126" y="226"/>
                  </a:cubicBezTo>
                  <a:cubicBezTo>
                    <a:pt x="126" y="201"/>
                    <a:pt x="151" y="176"/>
                    <a:pt x="151" y="151"/>
                  </a:cubicBezTo>
                  <a:cubicBezTo>
                    <a:pt x="101" y="151"/>
                    <a:pt x="51" y="151"/>
                    <a:pt x="1" y="176"/>
                  </a:cubicBezTo>
                  <a:cubicBezTo>
                    <a:pt x="1" y="176"/>
                    <a:pt x="1" y="201"/>
                    <a:pt x="1" y="226"/>
                  </a:cubicBezTo>
                  <a:cubicBezTo>
                    <a:pt x="1" y="602"/>
                    <a:pt x="302" y="903"/>
                    <a:pt x="703" y="903"/>
                  </a:cubicBezTo>
                  <a:cubicBezTo>
                    <a:pt x="1079" y="903"/>
                    <a:pt x="1379" y="602"/>
                    <a:pt x="1379" y="226"/>
                  </a:cubicBezTo>
                  <a:cubicBezTo>
                    <a:pt x="1379" y="151"/>
                    <a:pt x="1379" y="76"/>
                    <a:pt x="1354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860;p52">
              <a:extLst>
                <a:ext uri="{FF2B5EF4-FFF2-40B4-BE49-F238E27FC236}">
                  <a16:creationId xmlns:a16="http://schemas.microsoft.com/office/drawing/2014/main" id="{084D9E4B-86EC-90A4-9333-580DF5444DBE}"/>
                </a:ext>
              </a:extLst>
            </p:cNvPr>
            <p:cNvSpPr/>
            <p:nvPr/>
          </p:nvSpPr>
          <p:spPr>
            <a:xfrm>
              <a:off x="2882975" y="3929625"/>
              <a:ext cx="39500" cy="34725"/>
            </a:xfrm>
            <a:custGeom>
              <a:avLst/>
              <a:gdLst/>
              <a:ahLst/>
              <a:cxnLst/>
              <a:rect l="l" t="t" r="r" b="b"/>
              <a:pathLst>
                <a:path w="1580" h="1389" extrusionOk="0">
                  <a:moveTo>
                    <a:pt x="778" y="110"/>
                  </a:moveTo>
                  <a:cubicBezTo>
                    <a:pt x="828" y="110"/>
                    <a:pt x="878" y="135"/>
                    <a:pt x="928" y="135"/>
                  </a:cubicBezTo>
                  <a:cubicBezTo>
                    <a:pt x="1078" y="185"/>
                    <a:pt x="1204" y="286"/>
                    <a:pt x="1279" y="411"/>
                  </a:cubicBezTo>
                  <a:cubicBezTo>
                    <a:pt x="1429" y="662"/>
                    <a:pt x="1329" y="1012"/>
                    <a:pt x="1078" y="1163"/>
                  </a:cubicBezTo>
                  <a:cubicBezTo>
                    <a:pt x="966" y="1219"/>
                    <a:pt x="853" y="1247"/>
                    <a:pt x="740" y="1247"/>
                  </a:cubicBezTo>
                  <a:cubicBezTo>
                    <a:pt x="702" y="1247"/>
                    <a:pt x="665" y="1244"/>
                    <a:pt x="627" y="1238"/>
                  </a:cubicBezTo>
                  <a:cubicBezTo>
                    <a:pt x="502" y="1188"/>
                    <a:pt x="377" y="1088"/>
                    <a:pt x="301" y="962"/>
                  </a:cubicBezTo>
                  <a:cubicBezTo>
                    <a:pt x="151" y="687"/>
                    <a:pt x="226" y="361"/>
                    <a:pt x="502" y="210"/>
                  </a:cubicBezTo>
                  <a:cubicBezTo>
                    <a:pt x="602" y="160"/>
                    <a:pt x="677" y="110"/>
                    <a:pt x="778" y="110"/>
                  </a:cubicBezTo>
                  <a:close/>
                  <a:moveTo>
                    <a:pt x="822" y="1"/>
                  </a:moveTo>
                  <a:cubicBezTo>
                    <a:pt x="691" y="1"/>
                    <a:pt x="565" y="29"/>
                    <a:pt x="452" y="85"/>
                  </a:cubicBezTo>
                  <a:cubicBezTo>
                    <a:pt x="101" y="286"/>
                    <a:pt x="1" y="712"/>
                    <a:pt x="176" y="1038"/>
                  </a:cubicBezTo>
                  <a:cubicBezTo>
                    <a:pt x="276" y="1188"/>
                    <a:pt x="427" y="1313"/>
                    <a:pt x="602" y="1363"/>
                  </a:cubicBezTo>
                  <a:cubicBezTo>
                    <a:pt x="677" y="1363"/>
                    <a:pt x="727" y="1388"/>
                    <a:pt x="778" y="1388"/>
                  </a:cubicBezTo>
                  <a:cubicBezTo>
                    <a:pt x="903" y="1388"/>
                    <a:pt x="1028" y="1338"/>
                    <a:pt x="1128" y="1288"/>
                  </a:cubicBezTo>
                  <a:cubicBezTo>
                    <a:pt x="1454" y="1088"/>
                    <a:pt x="1580" y="662"/>
                    <a:pt x="1379" y="336"/>
                  </a:cubicBezTo>
                  <a:cubicBezTo>
                    <a:pt x="1279" y="185"/>
                    <a:pt x="1128" y="60"/>
                    <a:pt x="953" y="10"/>
                  </a:cubicBezTo>
                  <a:cubicBezTo>
                    <a:pt x="909" y="4"/>
                    <a:pt x="865" y="1"/>
                    <a:pt x="822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861;p52">
              <a:extLst>
                <a:ext uri="{FF2B5EF4-FFF2-40B4-BE49-F238E27FC236}">
                  <a16:creationId xmlns:a16="http://schemas.microsoft.com/office/drawing/2014/main" id="{A1A56B9C-6DBB-F6DF-0B87-056CA6FCFC0B}"/>
                </a:ext>
              </a:extLst>
            </p:cNvPr>
            <p:cNvSpPr/>
            <p:nvPr/>
          </p:nvSpPr>
          <p:spPr>
            <a:xfrm>
              <a:off x="2963800" y="3774225"/>
              <a:ext cx="39500" cy="34725"/>
            </a:xfrm>
            <a:custGeom>
              <a:avLst/>
              <a:gdLst/>
              <a:ahLst/>
              <a:cxnLst/>
              <a:rect l="l" t="t" r="r" b="b"/>
              <a:pathLst>
                <a:path w="1580" h="1389" extrusionOk="0">
                  <a:moveTo>
                    <a:pt x="778" y="136"/>
                  </a:moveTo>
                  <a:cubicBezTo>
                    <a:pt x="978" y="136"/>
                    <a:pt x="1179" y="236"/>
                    <a:pt x="1279" y="411"/>
                  </a:cubicBezTo>
                  <a:cubicBezTo>
                    <a:pt x="1429" y="687"/>
                    <a:pt x="1329" y="1013"/>
                    <a:pt x="1053" y="1188"/>
                  </a:cubicBezTo>
                  <a:cubicBezTo>
                    <a:pt x="974" y="1236"/>
                    <a:pt x="884" y="1253"/>
                    <a:pt x="791" y="1253"/>
                  </a:cubicBezTo>
                  <a:cubicBezTo>
                    <a:pt x="737" y="1253"/>
                    <a:pt x="682" y="1248"/>
                    <a:pt x="627" y="1238"/>
                  </a:cubicBezTo>
                  <a:cubicBezTo>
                    <a:pt x="502" y="1188"/>
                    <a:pt x="377" y="1113"/>
                    <a:pt x="301" y="963"/>
                  </a:cubicBezTo>
                  <a:cubicBezTo>
                    <a:pt x="151" y="712"/>
                    <a:pt x="226" y="361"/>
                    <a:pt x="502" y="211"/>
                  </a:cubicBezTo>
                  <a:cubicBezTo>
                    <a:pt x="577" y="161"/>
                    <a:pt x="677" y="136"/>
                    <a:pt x="778" y="136"/>
                  </a:cubicBezTo>
                  <a:close/>
                  <a:moveTo>
                    <a:pt x="779" y="0"/>
                  </a:moveTo>
                  <a:cubicBezTo>
                    <a:pt x="662" y="0"/>
                    <a:pt x="542" y="28"/>
                    <a:pt x="427" y="86"/>
                  </a:cubicBezTo>
                  <a:cubicBezTo>
                    <a:pt x="101" y="286"/>
                    <a:pt x="1" y="712"/>
                    <a:pt x="176" y="1038"/>
                  </a:cubicBezTo>
                  <a:cubicBezTo>
                    <a:pt x="276" y="1188"/>
                    <a:pt x="427" y="1314"/>
                    <a:pt x="602" y="1364"/>
                  </a:cubicBezTo>
                  <a:cubicBezTo>
                    <a:pt x="652" y="1364"/>
                    <a:pt x="728" y="1389"/>
                    <a:pt x="778" y="1389"/>
                  </a:cubicBezTo>
                  <a:cubicBezTo>
                    <a:pt x="903" y="1389"/>
                    <a:pt x="1028" y="1339"/>
                    <a:pt x="1129" y="1289"/>
                  </a:cubicBezTo>
                  <a:cubicBezTo>
                    <a:pt x="1454" y="1088"/>
                    <a:pt x="1580" y="662"/>
                    <a:pt x="1379" y="336"/>
                  </a:cubicBezTo>
                  <a:cubicBezTo>
                    <a:pt x="1244" y="117"/>
                    <a:pt x="1019" y="0"/>
                    <a:pt x="779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862;p52">
              <a:extLst>
                <a:ext uri="{FF2B5EF4-FFF2-40B4-BE49-F238E27FC236}">
                  <a16:creationId xmlns:a16="http://schemas.microsoft.com/office/drawing/2014/main" id="{1FE8A6BD-A7F3-CA63-5221-A69514033BD3}"/>
                </a:ext>
              </a:extLst>
            </p:cNvPr>
            <p:cNvSpPr/>
            <p:nvPr/>
          </p:nvSpPr>
          <p:spPr>
            <a:xfrm>
              <a:off x="3042125" y="3941775"/>
              <a:ext cx="34475" cy="34475"/>
            </a:xfrm>
            <a:custGeom>
              <a:avLst/>
              <a:gdLst/>
              <a:ahLst/>
              <a:cxnLst/>
              <a:rect l="l" t="t" r="r" b="b"/>
              <a:pathLst>
                <a:path w="1379" h="1379" extrusionOk="0">
                  <a:moveTo>
                    <a:pt x="677" y="125"/>
                  </a:moveTo>
                  <a:cubicBezTo>
                    <a:pt x="978" y="125"/>
                    <a:pt x="1254" y="376"/>
                    <a:pt x="1254" y="702"/>
                  </a:cubicBezTo>
                  <a:cubicBezTo>
                    <a:pt x="1254" y="1003"/>
                    <a:pt x="978" y="1253"/>
                    <a:pt x="677" y="1253"/>
                  </a:cubicBezTo>
                  <a:cubicBezTo>
                    <a:pt x="376" y="1253"/>
                    <a:pt x="126" y="1003"/>
                    <a:pt x="126" y="702"/>
                  </a:cubicBezTo>
                  <a:cubicBezTo>
                    <a:pt x="126" y="376"/>
                    <a:pt x="376" y="125"/>
                    <a:pt x="677" y="125"/>
                  </a:cubicBezTo>
                  <a:close/>
                  <a:moveTo>
                    <a:pt x="677" y="0"/>
                  </a:moveTo>
                  <a:cubicBezTo>
                    <a:pt x="301" y="0"/>
                    <a:pt x="1" y="301"/>
                    <a:pt x="1" y="702"/>
                  </a:cubicBezTo>
                  <a:cubicBezTo>
                    <a:pt x="1" y="1078"/>
                    <a:pt x="301" y="1379"/>
                    <a:pt x="677" y="1379"/>
                  </a:cubicBezTo>
                  <a:cubicBezTo>
                    <a:pt x="1053" y="1379"/>
                    <a:pt x="1379" y="1078"/>
                    <a:pt x="1379" y="702"/>
                  </a:cubicBezTo>
                  <a:cubicBezTo>
                    <a:pt x="1379" y="301"/>
                    <a:pt x="1053" y="0"/>
                    <a:pt x="677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863;p52">
              <a:extLst>
                <a:ext uri="{FF2B5EF4-FFF2-40B4-BE49-F238E27FC236}">
                  <a16:creationId xmlns:a16="http://schemas.microsoft.com/office/drawing/2014/main" id="{73AF10A3-96E9-F91C-93D8-C20E41820DD8}"/>
                </a:ext>
              </a:extLst>
            </p:cNvPr>
            <p:cNvSpPr/>
            <p:nvPr/>
          </p:nvSpPr>
          <p:spPr>
            <a:xfrm>
              <a:off x="3104150" y="3889750"/>
              <a:ext cx="34500" cy="34500"/>
            </a:xfrm>
            <a:custGeom>
              <a:avLst/>
              <a:gdLst/>
              <a:ahLst/>
              <a:cxnLst/>
              <a:rect l="l" t="t" r="r" b="b"/>
              <a:pathLst>
                <a:path w="1380" h="1380" extrusionOk="0">
                  <a:moveTo>
                    <a:pt x="703" y="126"/>
                  </a:moveTo>
                  <a:cubicBezTo>
                    <a:pt x="1003" y="126"/>
                    <a:pt x="1254" y="377"/>
                    <a:pt x="1254" y="678"/>
                  </a:cubicBezTo>
                  <a:cubicBezTo>
                    <a:pt x="1254" y="1003"/>
                    <a:pt x="1003" y="1254"/>
                    <a:pt x="703" y="1254"/>
                  </a:cubicBezTo>
                  <a:cubicBezTo>
                    <a:pt x="377" y="1254"/>
                    <a:pt x="126" y="1003"/>
                    <a:pt x="126" y="678"/>
                  </a:cubicBezTo>
                  <a:cubicBezTo>
                    <a:pt x="126" y="377"/>
                    <a:pt x="377" y="126"/>
                    <a:pt x="703" y="126"/>
                  </a:cubicBezTo>
                  <a:close/>
                  <a:moveTo>
                    <a:pt x="703" y="1"/>
                  </a:moveTo>
                  <a:cubicBezTo>
                    <a:pt x="327" y="1"/>
                    <a:pt x="1" y="302"/>
                    <a:pt x="1" y="678"/>
                  </a:cubicBezTo>
                  <a:cubicBezTo>
                    <a:pt x="1" y="1054"/>
                    <a:pt x="327" y="1379"/>
                    <a:pt x="703" y="1379"/>
                  </a:cubicBezTo>
                  <a:cubicBezTo>
                    <a:pt x="1078" y="1379"/>
                    <a:pt x="1379" y="1054"/>
                    <a:pt x="1379" y="678"/>
                  </a:cubicBezTo>
                  <a:cubicBezTo>
                    <a:pt x="1379" y="302"/>
                    <a:pt x="1078" y="1"/>
                    <a:pt x="703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864;p52">
              <a:extLst>
                <a:ext uri="{FF2B5EF4-FFF2-40B4-BE49-F238E27FC236}">
                  <a16:creationId xmlns:a16="http://schemas.microsoft.com/office/drawing/2014/main" id="{8399858B-FC99-7B65-0094-6B30BF5E9A35}"/>
                </a:ext>
              </a:extLst>
            </p:cNvPr>
            <p:cNvSpPr/>
            <p:nvPr/>
          </p:nvSpPr>
          <p:spPr>
            <a:xfrm>
              <a:off x="3042125" y="4292625"/>
              <a:ext cx="37625" cy="34500"/>
            </a:xfrm>
            <a:custGeom>
              <a:avLst/>
              <a:gdLst/>
              <a:ahLst/>
              <a:cxnLst/>
              <a:rect l="l" t="t" r="r" b="b"/>
              <a:pathLst>
                <a:path w="1505" h="1380" extrusionOk="0">
                  <a:moveTo>
                    <a:pt x="803" y="127"/>
                  </a:moveTo>
                  <a:cubicBezTo>
                    <a:pt x="878" y="127"/>
                    <a:pt x="978" y="152"/>
                    <a:pt x="1078" y="202"/>
                  </a:cubicBezTo>
                  <a:cubicBezTo>
                    <a:pt x="1204" y="277"/>
                    <a:pt x="1304" y="402"/>
                    <a:pt x="1329" y="528"/>
                  </a:cubicBezTo>
                  <a:cubicBezTo>
                    <a:pt x="1379" y="678"/>
                    <a:pt x="1354" y="828"/>
                    <a:pt x="1279" y="954"/>
                  </a:cubicBezTo>
                  <a:cubicBezTo>
                    <a:pt x="1204" y="1104"/>
                    <a:pt x="1078" y="1179"/>
                    <a:pt x="928" y="1229"/>
                  </a:cubicBezTo>
                  <a:cubicBezTo>
                    <a:pt x="873" y="1239"/>
                    <a:pt x="818" y="1244"/>
                    <a:pt x="764" y="1244"/>
                  </a:cubicBezTo>
                  <a:cubicBezTo>
                    <a:pt x="671" y="1244"/>
                    <a:pt x="581" y="1227"/>
                    <a:pt x="502" y="1179"/>
                  </a:cubicBezTo>
                  <a:cubicBezTo>
                    <a:pt x="226" y="1004"/>
                    <a:pt x="151" y="678"/>
                    <a:pt x="301" y="402"/>
                  </a:cubicBezTo>
                  <a:cubicBezTo>
                    <a:pt x="376" y="277"/>
                    <a:pt x="502" y="177"/>
                    <a:pt x="652" y="127"/>
                  </a:cubicBezTo>
                  <a:close/>
                  <a:moveTo>
                    <a:pt x="795" y="0"/>
                  </a:moveTo>
                  <a:cubicBezTo>
                    <a:pt x="730" y="0"/>
                    <a:pt x="664" y="9"/>
                    <a:pt x="602" y="26"/>
                  </a:cubicBezTo>
                  <a:cubicBezTo>
                    <a:pt x="427" y="77"/>
                    <a:pt x="276" y="177"/>
                    <a:pt x="201" y="327"/>
                  </a:cubicBezTo>
                  <a:cubicBezTo>
                    <a:pt x="1" y="678"/>
                    <a:pt x="126" y="1079"/>
                    <a:pt x="452" y="1280"/>
                  </a:cubicBezTo>
                  <a:cubicBezTo>
                    <a:pt x="552" y="1330"/>
                    <a:pt x="677" y="1380"/>
                    <a:pt x="777" y="1380"/>
                  </a:cubicBezTo>
                  <a:cubicBezTo>
                    <a:pt x="853" y="1380"/>
                    <a:pt x="903" y="1355"/>
                    <a:pt x="978" y="1355"/>
                  </a:cubicBezTo>
                  <a:cubicBezTo>
                    <a:pt x="1153" y="1305"/>
                    <a:pt x="1304" y="1179"/>
                    <a:pt x="1379" y="1029"/>
                  </a:cubicBezTo>
                  <a:cubicBezTo>
                    <a:pt x="1479" y="879"/>
                    <a:pt x="1504" y="678"/>
                    <a:pt x="1454" y="503"/>
                  </a:cubicBezTo>
                  <a:cubicBezTo>
                    <a:pt x="1404" y="327"/>
                    <a:pt x="1304" y="177"/>
                    <a:pt x="1128" y="77"/>
                  </a:cubicBezTo>
                  <a:cubicBezTo>
                    <a:pt x="1031" y="28"/>
                    <a:pt x="913" y="0"/>
                    <a:pt x="795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865;p52">
              <a:extLst>
                <a:ext uri="{FF2B5EF4-FFF2-40B4-BE49-F238E27FC236}">
                  <a16:creationId xmlns:a16="http://schemas.microsoft.com/office/drawing/2014/main" id="{774D55F0-B55F-6762-5E4B-AEB9C5731326}"/>
                </a:ext>
              </a:extLst>
            </p:cNvPr>
            <p:cNvSpPr/>
            <p:nvPr/>
          </p:nvSpPr>
          <p:spPr>
            <a:xfrm>
              <a:off x="3028975" y="4395375"/>
              <a:ext cx="39500" cy="34525"/>
            </a:xfrm>
            <a:custGeom>
              <a:avLst/>
              <a:gdLst/>
              <a:ahLst/>
              <a:cxnLst/>
              <a:rect l="l" t="t" r="r" b="b"/>
              <a:pathLst>
                <a:path w="1580" h="1381" extrusionOk="0">
                  <a:moveTo>
                    <a:pt x="802" y="127"/>
                  </a:moveTo>
                  <a:cubicBezTo>
                    <a:pt x="852" y="127"/>
                    <a:pt x="902" y="127"/>
                    <a:pt x="928" y="152"/>
                  </a:cubicBezTo>
                  <a:cubicBezTo>
                    <a:pt x="1078" y="177"/>
                    <a:pt x="1203" y="277"/>
                    <a:pt x="1278" y="403"/>
                  </a:cubicBezTo>
                  <a:cubicBezTo>
                    <a:pt x="1429" y="678"/>
                    <a:pt x="1354" y="1029"/>
                    <a:pt x="1078" y="1180"/>
                  </a:cubicBezTo>
                  <a:cubicBezTo>
                    <a:pt x="997" y="1228"/>
                    <a:pt x="906" y="1256"/>
                    <a:pt x="811" y="1256"/>
                  </a:cubicBezTo>
                  <a:cubicBezTo>
                    <a:pt x="758" y="1256"/>
                    <a:pt x="705" y="1247"/>
                    <a:pt x="652" y="1230"/>
                  </a:cubicBezTo>
                  <a:cubicBezTo>
                    <a:pt x="501" y="1180"/>
                    <a:pt x="376" y="1104"/>
                    <a:pt x="301" y="979"/>
                  </a:cubicBezTo>
                  <a:cubicBezTo>
                    <a:pt x="151" y="703"/>
                    <a:pt x="251" y="353"/>
                    <a:pt x="501" y="202"/>
                  </a:cubicBezTo>
                  <a:cubicBezTo>
                    <a:pt x="602" y="152"/>
                    <a:pt x="702" y="127"/>
                    <a:pt x="802" y="127"/>
                  </a:cubicBezTo>
                  <a:close/>
                  <a:moveTo>
                    <a:pt x="785" y="1"/>
                  </a:moveTo>
                  <a:cubicBezTo>
                    <a:pt x="666" y="1"/>
                    <a:pt x="548" y="28"/>
                    <a:pt x="451" y="77"/>
                  </a:cubicBezTo>
                  <a:cubicBezTo>
                    <a:pt x="126" y="277"/>
                    <a:pt x="0" y="703"/>
                    <a:pt x="201" y="1029"/>
                  </a:cubicBezTo>
                  <a:cubicBezTo>
                    <a:pt x="276" y="1180"/>
                    <a:pt x="426" y="1305"/>
                    <a:pt x="627" y="1355"/>
                  </a:cubicBezTo>
                  <a:cubicBezTo>
                    <a:pt x="677" y="1380"/>
                    <a:pt x="727" y="1380"/>
                    <a:pt x="802" y="1380"/>
                  </a:cubicBezTo>
                  <a:cubicBezTo>
                    <a:pt x="902" y="1380"/>
                    <a:pt x="1028" y="1355"/>
                    <a:pt x="1128" y="1280"/>
                  </a:cubicBezTo>
                  <a:cubicBezTo>
                    <a:pt x="1479" y="1104"/>
                    <a:pt x="1579" y="678"/>
                    <a:pt x="1379" y="353"/>
                  </a:cubicBezTo>
                  <a:cubicBezTo>
                    <a:pt x="1303" y="177"/>
                    <a:pt x="1153" y="77"/>
                    <a:pt x="978" y="27"/>
                  </a:cubicBezTo>
                  <a:cubicBezTo>
                    <a:pt x="916" y="9"/>
                    <a:pt x="850" y="1"/>
                    <a:pt x="785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866;p52">
              <a:extLst>
                <a:ext uri="{FF2B5EF4-FFF2-40B4-BE49-F238E27FC236}">
                  <a16:creationId xmlns:a16="http://schemas.microsoft.com/office/drawing/2014/main" id="{01CA0B41-AF4C-57C3-0EB5-229B5170477C}"/>
                </a:ext>
              </a:extLst>
            </p:cNvPr>
            <p:cNvSpPr/>
            <p:nvPr/>
          </p:nvSpPr>
          <p:spPr>
            <a:xfrm>
              <a:off x="2945000" y="4258575"/>
              <a:ext cx="37625" cy="34725"/>
            </a:xfrm>
            <a:custGeom>
              <a:avLst/>
              <a:gdLst/>
              <a:ahLst/>
              <a:cxnLst/>
              <a:rect l="l" t="t" r="r" b="b"/>
              <a:pathLst>
                <a:path w="1505" h="1389" extrusionOk="0">
                  <a:moveTo>
                    <a:pt x="703" y="110"/>
                  </a:moveTo>
                  <a:cubicBezTo>
                    <a:pt x="753" y="110"/>
                    <a:pt x="803" y="135"/>
                    <a:pt x="853" y="135"/>
                  </a:cubicBezTo>
                  <a:cubicBezTo>
                    <a:pt x="1003" y="185"/>
                    <a:pt x="1129" y="286"/>
                    <a:pt x="1204" y="411"/>
                  </a:cubicBezTo>
                  <a:cubicBezTo>
                    <a:pt x="1354" y="662"/>
                    <a:pt x="1254" y="1012"/>
                    <a:pt x="978" y="1188"/>
                  </a:cubicBezTo>
                  <a:cubicBezTo>
                    <a:pt x="887" y="1225"/>
                    <a:pt x="781" y="1248"/>
                    <a:pt x="673" y="1248"/>
                  </a:cubicBezTo>
                  <a:cubicBezTo>
                    <a:pt x="633" y="1248"/>
                    <a:pt x="592" y="1245"/>
                    <a:pt x="552" y="1238"/>
                  </a:cubicBezTo>
                  <a:cubicBezTo>
                    <a:pt x="427" y="1188"/>
                    <a:pt x="302" y="1088"/>
                    <a:pt x="226" y="962"/>
                  </a:cubicBezTo>
                  <a:cubicBezTo>
                    <a:pt x="151" y="837"/>
                    <a:pt x="126" y="687"/>
                    <a:pt x="151" y="536"/>
                  </a:cubicBezTo>
                  <a:cubicBezTo>
                    <a:pt x="201" y="386"/>
                    <a:pt x="302" y="286"/>
                    <a:pt x="427" y="210"/>
                  </a:cubicBezTo>
                  <a:cubicBezTo>
                    <a:pt x="502" y="160"/>
                    <a:pt x="602" y="110"/>
                    <a:pt x="703" y="110"/>
                  </a:cubicBezTo>
                  <a:close/>
                  <a:moveTo>
                    <a:pt x="746" y="1"/>
                  </a:moveTo>
                  <a:cubicBezTo>
                    <a:pt x="615" y="1"/>
                    <a:pt x="483" y="29"/>
                    <a:pt x="352" y="85"/>
                  </a:cubicBezTo>
                  <a:cubicBezTo>
                    <a:pt x="201" y="185"/>
                    <a:pt x="76" y="336"/>
                    <a:pt x="51" y="511"/>
                  </a:cubicBezTo>
                  <a:cubicBezTo>
                    <a:pt x="1" y="687"/>
                    <a:pt x="26" y="862"/>
                    <a:pt x="101" y="1038"/>
                  </a:cubicBezTo>
                  <a:cubicBezTo>
                    <a:pt x="201" y="1188"/>
                    <a:pt x="352" y="1313"/>
                    <a:pt x="527" y="1363"/>
                  </a:cubicBezTo>
                  <a:cubicBezTo>
                    <a:pt x="577" y="1363"/>
                    <a:pt x="652" y="1388"/>
                    <a:pt x="703" y="1388"/>
                  </a:cubicBezTo>
                  <a:cubicBezTo>
                    <a:pt x="828" y="1388"/>
                    <a:pt x="953" y="1338"/>
                    <a:pt x="1053" y="1288"/>
                  </a:cubicBezTo>
                  <a:cubicBezTo>
                    <a:pt x="1379" y="1088"/>
                    <a:pt x="1505" y="662"/>
                    <a:pt x="1304" y="336"/>
                  </a:cubicBezTo>
                  <a:cubicBezTo>
                    <a:pt x="1204" y="185"/>
                    <a:pt x="1053" y="60"/>
                    <a:pt x="878" y="10"/>
                  </a:cubicBezTo>
                  <a:cubicBezTo>
                    <a:pt x="834" y="4"/>
                    <a:pt x="790" y="1"/>
                    <a:pt x="746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867;p52">
              <a:extLst>
                <a:ext uri="{FF2B5EF4-FFF2-40B4-BE49-F238E27FC236}">
                  <a16:creationId xmlns:a16="http://schemas.microsoft.com/office/drawing/2014/main" id="{A93AB76F-58F8-41CE-66EB-A45C76076B08}"/>
                </a:ext>
              </a:extLst>
            </p:cNvPr>
            <p:cNvSpPr/>
            <p:nvPr/>
          </p:nvSpPr>
          <p:spPr>
            <a:xfrm>
              <a:off x="2864175" y="4313950"/>
              <a:ext cx="39500" cy="34475"/>
            </a:xfrm>
            <a:custGeom>
              <a:avLst/>
              <a:gdLst/>
              <a:ahLst/>
              <a:cxnLst/>
              <a:rect l="l" t="t" r="r" b="b"/>
              <a:pathLst>
                <a:path w="1580" h="1379" extrusionOk="0">
                  <a:moveTo>
                    <a:pt x="778" y="126"/>
                  </a:moveTo>
                  <a:cubicBezTo>
                    <a:pt x="878" y="126"/>
                    <a:pt x="978" y="151"/>
                    <a:pt x="1078" y="201"/>
                  </a:cubicBezTo>
                  <a:cubicBezTo>
                    <a:pt x="1329" y="351"/>
                    <a:pt x="1429" y="702"/>
                    <a:pt x="1279" y="978"/>
                  </a:cubicBezTo>
                  <a:cubicBezTo>
                    <a:pt x="1204" y="1103"/>
                    <a:pt x="1078" y="1203"/>
                    <a:pt x="928" y="1229"/>
                  </a:cubicBezTo>
                  <a:cubicBezTo>
                    <a:pt x="875" y="1246"/>
                    <a:pt x="822" y="1255"/>
                    <a:pt x="769" y="1255"/>
                  </a:cubicBezTo>
                  <a:cubicBezTo>
                    <a:pt x="674" y="1255"/>
                    <a:pt x="583" y="1227"/>
                    <a:pt x="502" y="1178"/>
                  </a:cubicBezTo>
                  <a:cubicBezTo>
                    <a:pt x="226" y="1028"/>
                    <a:pt x="151" y="677"/>
                    <a:pt x="301" y="401"/>
                  </a:cubicBezTo>
                  <a:cubicBezTo>
                    <a:pt x="377" y="276"/>
                    <a:pt x="502" y="176"/>
                    <a:pt x="627" y="151"/>
                  </a:cubicBezTo>
                  <a:cubicBezTo>
                    <a:pt x="677" y="126"/>
                    <a:pt x="728" y="126"/>
                    <a:pt x="778" y="126"/>
                  </a:cubicBezTo>
                  <a:close/>
                  <a:moveTo>
                    <a:pt x="783" y="0"/>
                  </a:moveTo>
                  <a:cubicBezTo>
                    <a:pt x="722" y="0"/>
                    <a:pt x="661" y="9"/>
                    <a:pt x="602" y="26"/>
                  </a:cubicBezTo>
                  <a:cubicBezTo>
                    <a:pt x="427" y="76"/>
                    <a:pt x="276" y="176"/>
                    <a:pt x="176" y="351"/>
                  </a:cubicBezTo>
                  <a:cubicBezTo>
                    <a:pt x="1" y="677"/>
                    <a:pt x="101" y="1103"/>
                    <a:pt x="452" y="1279"/>
                  </a:cubicBezTo>
                  <a:cubicBezTo>
                    <a:pt x="552" y="1354"/>
                    <a:pt x="677" y="1379"/>
                    <a:pt x="778" y="1379"/>
                  </a:cubicBezTo>
                  <a:cubicBezTo>
                    <a:pt x="853" y="1379"/>
                    <a:pt x="903" y="1379"/>
                    <a:pt x="953" y="1354"/>
                  </a:cubicBezTo>
                  <a:cubicBezTo>
                    <a:pt x="1154" y="1304"/>
                    <a:pt x="1279" y="1178"/>
                    <a:pt x="1379" y="1028"/>
                  </a:cubicBezTo>
                  <a:cubicBezTo>
                    <a:pt x="1580" y="702"/>
                    <a:pt x="1454" y="276"/>
                    <a:pt x="1129" y="101"/>
                  </a:cubicBezTo>
                  <a:cubicBezTo>
                    <a:pt x="1028" y="34"/>
                    <a:pt x="906" y="0"/>
                    <a:pt x="783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868;p52">
              <a:extLst>
                <a:ext uri="{FF2B5EF4-FFF2-40B4-BE49-F238E27FC236}">
                  <a16:creationId xmlns:a16="http://schemas.microsoft.com/office/drawing/2014/main" id="{8E8F9211-F894-16F5-EBB1-0B8CCB99A629}"/>
                </a:ext>
              </a:extLst>
            </p:cNvPr>
            <p:cNvSpPr/>
            <p:nvPr/>
          </p:nvSpPr>
          <p:spPr>
            <a:xfrm>
              <a:off x="2893625" y="4394150"/>
              <a:ext cx="38875" cy="34475"/>
            </a:xfrm>
            <a:custGeom>
              <a:avLst/>
              <a:gdLst/>
              <a:ahLst/>
              <a:cxnLst/>
              <a:rect l="l" t="t" r="r" b="b"/>
              <a:pathLst>
                <a:path w="1555" h="1379" extrusionOk="0">
                  <a:moveTo>
                    <a:pt x="778" y="126"/>
                  </a:moveTo>
                  <a:cubicBezTo>
                    <a:pt x="828" y="126"/>
                    <a:pt x="878" y="126"/>
                    <a:pt x="928" y="151"/>
                  </a:cubicBezTo>
                  <a:cubicBezTo>
                    <a:pt x="1078" y="176"/>
                    <a:pt x="1179" y="276"/>
                    <a:pt x="1254" y="402"/>
                  </a:cubicBezTo>
                  <a:cubicBezTo>
                    <a:pt x="1429" y="677"/>
                    <a:pt x="1329" y="1028"/>
                    <a:pt x="1053" y="1178"/>
                  </a:cubicBezTo>
                  <a:cubicBezTo>
                    <a:pt x="972" y="1227"/>
                    <a:pt x="881" y="1255"/>
                    <a:pt x="786" y="1255"/>
                  </a:cubicBezTo>
                  <a:cubicBezTo>
                    <a:pt x="734" y="1255"/>
                    <a:pt x="681" y="1246"/>
                    <a:pt x="627" y="1229"/>
                  </a:cubicBezTo>
                  <a:cubicBezTo>
                    <a:pt x="477" y="1204"/>
                    <a:pt x="352" y="1103"/>
                    <a:pt x="276" y="978"/>
                  </a:cubicBezTo>
                  <a:cubicBezTo>
                    <a:pt x="126" y="702"/>
                    <a:pt x="226" y="351"/>
                    <a:pt x="502" y="201"/>
                  </a:cubicBezTo>
                  <a:cubicBezTo>
                    <a:pt x="577" y="151"/>
                    <a:pt x="677" y="126"/>
                    <a:pt x="778" y="126"/>
                  </a:cubicBezTo>
                  <a:close/>
                  <a:moveTo>
                    <a:pt x="778" y="1"/>
                  </a:moveTo>
                  <a:cubicBezTo>
                    <a:pt x="661" y="1"/>
                    <a:pt x="544" y="34"/>
                    <a:pt x="427" y="101"/>
                  </a:cubicBezTo>
                  <a:cubicBezTo>
                    <a:pt x="101" y="276"/>
                    <a:pt x="1" y="702"/>
                    <a:pt x="176" y="1028"/>
                  </a:cubicBezTo>
                  <a:cubicBezTo>
                    <a:pt x="276" y="1204"/>
                    <a:pt x="427" y="1304"/>
                    <a:pt x="602" y="1354"/>
                  </a:cubicBezTo>
                  <a:cubicBezTo>
                    <a:pt x="652" y="1379"/>
                    <a:pt x="727" y="1379"/>
                    <a:pt x="778" y="1379"/>
                  </a:cubicBezTo>
                  <a:cubicBezTo>
                    <a:pt x="903" y="1379"/>
                    <a:pt x="1003" y="1354"/>
                    <a:pt x="1128" y="1279"/>
                  </a:cubicBezTo>
                  <a:cubicBezTo>
                    <a:pt x="1454" y="1103"/>
                    <a:pt x="1555" y="677"/>
                    <a:pt x="1379" y="351"/>
                  </a:cubicBezTo>
                  <a:cubicBezTo>
                    <a:pt x="1279" y="201"/>
                    <a:pt x="1128" y="76"/>
                    <a:pt x="953" y="26"/>
                  </a:cubicBezTo>
                  <a:cubicBezTo>
                    <a:pt x="895" y="9"/>
                    <a:pt x="836" y="1"/>
                    <a:pt x="778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869;p52">
              <a:extLst>
                <a:ext uri="{FF2B5EF4-FFF2-40B4-BE49-F238E27FC236}">
                  <a16:creationId xmlns:a16="http://schemas.microsoft.com/office/drawing/2014/main" id="{28CDD90B-43B2-7071-F1CE-850DE0EDFE68}"/>
                </a:ext>
              </a:extLst>
            </p:cNvPr>
            <p:cNvSpPr/>
            <p:nvPr/>
          </p:nvSpPr>
          <p:spPr>
            <a:xfrm>
              <a:off x="2968200" y="4451175"/>
              <a:ext cx="34475" cy="34475"/>
            </a:xfrm>
            <a:custGeom>
              <a:avLst/>
              <a:gdLst/>
              <a:ahLst/>
              <a:cxnLst/>
              <a:rect l="l" t="t" r="r" b="b"/>
              <a:pathLst>
                <a:path w="1379" h="1379" extrusionOk="0">
                  <a:moveTo>
                    <a:pt x="677" y="126"/>
                  </a:moveTo>
                  <a:cubicBezTo>
                    <a:pt x="1003" y="126"/>
                    <a:pt x="1253" y="376"/>
                    <a:pt x="1253" y="677"/>
                  </a:cubicBezTo>
                  <a:cubicBezTo>
                    <a:pt x="1253" y="1003"/>
                    <a:pt x="1003" y="1253"/>
                    <a:pt x="677" y="1253"/>
                  </a:cubicBezTo>
                  <a:cubicBezTo>
                    <a:pt x="376" y="1253"/>
                    <a:pt x="125" y="1003"/>
                    <a:pt x="125" y="677"/>
                  </a:cubicBezTo>
                  <a:cubicBezTo>
                    <a:pt x="125" y="376"/>
                    <a:pt x="376" y="126"/>
                    <a:pt x="677" y="126"/>
                  </a:cubicBezTo>
                  <a:close/>
                  <a:moveTo>
                    <a:pt x="677" y="0"/>
                  </a:moveTo>
                  <a:cubicBezTo>
                    <a:pt x="301" y="0"/>
                    <a:pt x="0" y="301"/>
                    <a:pt x="0" y="677"/>
                  </a:cubicBezTo>
                  <a:cubicBezTo>
                    <a:pt x="0" y="1053"/>
                    <a:pt x="301" y="1379"/>
                    <a:pt x="677" y="1379"/>
                  </a:cubicBezTo>
                  <a:cubicBezTo>
                    <a:pt x="1053" y="1379"/>
                    <a:pt x="1379" y="1053"/>
                    <a:pt x="1379" y="677"/>
                  </a:cubicBezTo>
                  <a:cubicBezTo>
                    <a:pt x="1379" y="301"/>
                    <a:pt x="1053" y="0"/>
                    <a:pt x="677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870;p52">
              <a:extLst>
                <a:ext uri="{FF2B5EF4-FFF2-40B4-BE49-F238E27FC236}">
                  <a16:creationId xmlns:a16="http://schemas.microsoft.com/office/drawing/2014/main" id="{AE294031-98B4-E0B0-B364-5D075F2DA9A4}"/>
                </a:ext>
              </a:extLst>
            </p:cNvPr>
            <p:cNvSpPr/>
            <p:nvPr/>
          </p:nvSpPr>
          <p:spPr>
            <a:xfrm>
              <a:off x="2708800" y="4314550"/>
              <a:ext cx="37600" cy="34500"/>
            </a:xfrm>
            <a:custGeom>
              <a:avLst/>
              <a:gdLst/>
              <a:ahLst/>
              <a:cxnLst/>
              <a:rect l="l" t="t" r="r" b="b"/>
              <a:pathLst>
                <a:path w="1504" h="1380" extrusionOk="0">
                  <a:moveTo>
                    <a:pt x="815" y="117"/>
                  </a:moveTo>
                  <a:cubicBezTo>
                    <a:pt x="852" y="117"/>
                    <a:pt x="890" y="121"/>
                    <a:pt x="927" y="127"/>
                  </a:cubicBezTo>
                  <a:cubicBezTo>
                    <a:pt x="1078" y="177"/>
                    <a:pt x="1203" y="277"/>
                    <a:pt x="1278" y="403"/>
                  </a:cubicBezTo>
                  <a:cubicBezTo>
                    <a:pt x="1354" y="528"/>
                    <a:pt x="1354" y="678"/>
                    <a:pt x="1328" y="829"/>
                  </a:cubicBezTo>
                  <a:cubicBezTo>
                    <a:pt x="1278" y="979"/>
                    <a:pt x="1203" y="1104"/>
                    <a:pt x="1053" y="1179"/>
                  </a:cubicBezTo>
                  <a:cubicBezTo>
                    <a:pt x="973" y="1227"/>
                    <a:pt x="884" y="1245"/>
                    <a:pt x="791" y="1245"/>
                  </a:cubicBezTo>
                  <a:cubicBezTo>
                    <a:pt x="737" y="1245"/>
                    <a:pt x="682" y="1239"/>
                    <a:pt x="627" y="1230"/>
                  </a:cubicBezTo>
                  <a:cubicBezTo>
                    <a:pt x="476" y="1179"/>
                    <a:pt x="376" y="1104"/>
                    <a:pt x="301" y="954"/>
                  </a:cubicBezTo>
                  <a:cubicBezTo>
                    <a:pt x="125" y="703"/>
                    <a:pt x="226" y="352"/>
                    <a:pt x="501" y="202"/>
                  </a:cubicBezTo>
                  <a:cubicBezTo>
                    <a:pt x="595" y="146"/>
                    <a:pt x="703" y="117"/>
                    <a:pt x="815" y="117"/>
                  </a:cubicBezTo>
                  <a:close/>
                  <a:moveTo>
                    <a:pt x="766" y="1"/>
                  </a:moveTo>
                  <a:cubicBezTo>
                    <a:pt x="653" y="1"/>
                    <a:pt x="540" y="28"/>
                    <a:pt x="426" y="77"/>
                  </a:cubicBezTo>
                  <a:cubicBezTo>
                    <a:pt x="100" y="277"/>
                    <a:pt x="0" y="703"/>
                    <a:pt x="176" y="1029"/>
                  </a:cubicBezTo>
                  <a:cubicBezTo>
                    <a:pt x="276" y="1179"/>
                    <a:pt x="426" y="1305"/>
                    <a:pt x="602" y="1355"/>
                  </a:cubicBezTo>
                  <a:cubicBezTo>
                    <a:pt x="652" y="1355"/>
                    <a:pt x="727" y="1380"/>
                    <a:pt x="777" y="1380"/>
                  </a:cubicBezTo>
                  <a:cubicBezTo>
                    <a:pt x="902" y="1380"/>
                    <a:pt x="1028" y="1330"/>
                    <a:pt x="1128" y="1280"/>
                  </a:cubicBezTo>
                  <a:cubicBezTo>
                    <a:pt x="1278" y="1179"/>
                    <a:pt x="1404" y="1029"/>
                    <a:pt x="1454" y="854"/>
                  </a:cubicBezTo>
                  <a:cubicBezTo>
                    <a:pt x="1504" y="678"/>
                    <a:pt x="1479" y="503"/>
                    <a:pt x="1379" y="327"/>
                  </a:cubicBezTo>
                  <a:cubicBezTo>
                    <a:pt x="1278" y="177"/>
                    <a:pt x="1128" y="52"/>
                    <a:pt x="953" y="27"/>
                  </a:cubicBezTo>
                  <a:cubicBezTo>
                    <a:pt x="890" y="9"/>
                    <a:pt x="828" y="1"/>
                    <a:pt x="766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871;p52">
              <a:extLst>
                <a:ext uri="{FF2B5EF4-FFF2-40B4-BE49-F238E27FC236}">
                  <a16:creationId xmlns:a16="http://schemas.microsoft.com/office/drawing/2014/main" id="{7ADB0BEF-A2E6-6D5D-5900-DB3D12B4BB38}"/>
                </a:ext>
              </a:extLst>
            </p:cNvPr>
            <p:cNvSpPr/>
            <p:nvPr/>
          </p:nvSpPr>
          <p:spPr>
            <a:xfrm>
              <a:off x="2715050" y="4409275"/>
              <a:ext cx="39500" cy="34400"/>
            </a:xfrm>
            <a:custGeom>
              <a:avLst/>
              <a:gdLst/>
              <a:ahLst/>
              <a:cxnLst/>
              <a:rect l="l" t="t" r="r" b="b"/>
              <a:pathLst>
                <a:path w="1580" h="1376" extrusionOk="0">
                  <a:moveTo>
                    <a:pt x="782" y="121"/>
                  </a:moveTo>
                  <a:cubicBezTo>
                    <a:pt x="882" y="121"/>
                    <a:pt x="985" y="146"/>
                    <a:pt x="1078" y="198"/>
                  </a:cubicBezTo>
                  <a:cubicBezTo>
                    <a:pt x="1354" y="348"/>
                    <a:pt x="1429" y="699"/>
                    <a:pt x="1279" y="974"/>
                  </a:cubicBezTo>
                  <a:cubicBezTo>
                    <a:pt x="1204" y="1100"/>
                    <a:pt x="1078" y="1200"/>
                    <a:pt x="928" y="1225"/>
                  </a:cubicBezTo>
                  <a:cubicBezTo>
                    <a:pt x="884" y="1243"/>
                    <a:pt x="836" y="1251"/>
                    <a:pt x="787" y="1251"/>
                  </a:cubicBezTo>
                  <a:cubicBezTo>
                    <a:pt x="696" y="1251"/>
                    <a:pt x="599" y="1224"/>
                    <a:pt x="502" y="1175"/>
                  </a:cubicBezTo>
                  <a:cubicBezTo>
                    <a:pt x="377" y="1100"/>
                    <a:pt x="276" y="974"/>
                    <a:pt x="251" y="824"/>
                  </a:cubicBezTo>
                  <a:cubicBezTo>
                    <a:pt x="201" y="674"/>
                    <a:pt x="226" y="523"/>
                    <a:pt x="302" y="398"/>
                  </a:cubicBezTo>
                  <a:cubicBezTo>
                    <a:pt x="401" y="216"/>
                    <a:pt x="588" y="121"/>
                    <a:pt x="782" y="121"/>
                  </a:cubicBezTo>
                  <a:close/>
                  <a:moveTo>
                    <a:pt x="788" y="1"/>
                  </a:moveTo>
                  <a:cubicBezTo>
                    <a:pt x="550" y="1"/>
                    <a:pt x="319" y="129"/>
                    <a:pt x="201" y="348"/>
                  </a:cubicBezTo>
                  <a:cubicBezTo>
                    <a:pt x="1" y="674"/>
                    <a:pt x="126" y="1100"/>
                    <a:pt x="452" y="1275"/>
                  </a:cubicBezTo>
                  <a:cubicBezTo>
                    <a:pt x="552" y="1350"/>
                    <a:pt x="677" y="1375"/>
                    <a:pt x="803" y="1375"/>
                  </a:cubicBezTo>
                  <a:cubicBezTo>
                    <a:pt x="853" y="1375"/>
                    <a:pt x="903" y="1375"/>
                    <a:pt x="978" y="1350"/>
                  </a:cubicBezTo>
                  <a:cubicBezTo>
                    <a:pt x="1154" y="1300"/>
                    <a:pt x="1304" y="1200"/>
                    <a:pt x="1379" y="1025"/>
                  </a:cubicBezTo>
                  <a:cubicBezTo>
                    <a:pt x="1580" y="699"/>
                    <a:pt x="1454" y="273"/>
                    <a:pt x="1129" y="97"/>
                  </a:cubicBezTo>
                  <a:cubicBezTo>
                    <a:pt x="1022" y="31"/>
                    <a:pt x="904" y="1"/>
                    <a:pt x="788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872;p52">
              <a:extLst>
                <a:ext uri="{FF2B5EF4-FFF2-40B4-BE49-F238E27FC236}">
                  <a16:creationId xmlns:a16="http://schemas.microsoft.com/office/drawing/2014/main" id="{46EC6BB6-F2FC-8C7E-11EF-2F343CBC1DE9}"/>
                </a:ext>
              </a:extLst>
            </p:cNvPr>
            <p:cNvSpPr/>
            <p:nvPr/>
          </p:nvSpPr>
          <p:spPr>
            <a:xfrm>
              <a:off x="2770200" y="4254200"/>
              <a:ext cx="37625" cy="34700"/>
            </a:xfrm>
            <a:custGeom>
              <a:avLst/>
              <a:gdLst/>
              <a:ahLst/>
              <a:cxnLst/>
              <a:rect l="l" t="t" r="r" b="b"/>
              <a:pathLst>
                <a:path w="1505" h="1388" extrusionOk="0">
                  <a:moveTo>
                    <a:pt x="782" y="134"/>
                  </a:moveTo>
                  <a:cubicBezTo>
                    <a:pt x="882" y="134"/>
                    <a:pt x="984" y="159"/>
                    <a:pt x="1078" y="210"/>
                  </a:cubicBezTo>
                  <a:cubicBezTo>
                    <a:pt x="1203" y="285"/>
                    <a:pt x="1304" y="411"/>
                    <a:pt x="1329" y="536"/>
                  </a:cubicBezTo>
                  <a:cubicBezTo>
                    <a:pt x="1379" y="686"/>
                    <a:pt x="1354" y="837"/>
                    <a:pt x="1279" y="987"/>
                  </a:cubicBezTo>
                  <a:cubicBezTo>
                    <a:pt x="1203" y="1112"/>
                    <a:pt x="1078" y="1187"/>
                    <a:pt x="928" y="1238"/>
                  </a:cubicBezTo>
                  <a:cubicBezTo>
                    <a:pt x="874" y="1255"/>
                    <a:pt x="821" y="1264"/>
                    <a:pt x="769" y="1264"/>
                  </a:cubicBezTo>
                  <a:cubicBezTo>
                    <a:pt x="674" y="1264"/>
                    <a:pt x="582" y="1236"/>
                    <a:pt x="502" y="1187"/>
                  </a:cubicBezTo>
                  <a:cubicBezTo>
                    <a:pt x="226" y="1037"/>
                    <a:pt x="151" y="686"/>
                    <a:pt x="301" y="411"/>
                  </a:cubicBezTo>
                  <a:cubicBezTo>
                    <a:pt x="400" y="228"/>
                    <a:pt x="587" y="134"/>
                    <a:pt x="782" y="134"/>
                  </a:cubicBezTo>
                  <a:close/>
                  <a:moveTo>
                    <a:pt x="792" y="0"/>
                  </a:moveTo>
                  <a:cubicBezTo>
                    <a:pt x="551" y="0"/>
                    <a:pt x="311" y="123"/>
                    <a:pt x="176" y="360"/>
                  </a:cubicBezTo>
                  <a:cubicBezTo>
                    <a:pt x="0" y="686"/>
                    <a:pt x="101" y="1112"/>
                    <a:pt x="451" y="1288"/>
                  </a:cubicBezTo>
                  <a:cubicBezTo>
                    <a:pt x="552" y="1363"/>
                    <a:pt x="677" y="1388"/>
                    <a:pt x="777" y="1388"/>
                  </a:cubicBezTo>
                  <a:cubicBezTo>
                    <a:pt x="852" y="1388"/>
                    <a:pt x="903" y="1388"/>
                    <a:pt x="953" y="1363"/>
                  </a:cubicBezTo>
                  <a:cubicBezTo>
                    <a:pt x="1153" y="1313"/>
                    <a:pt x="1279" y="1187"/>
                    <a:pt x="1379" y="1037"/>
                  </a:cubicBezTo>
                  <a:cubicBezTo>
                    <a:pt x="1479" y="887"/>
                    <a:pt x="1504" y="686"/>
                    <a:pt x="1454" y="511"/>
                  </a:cubicBezTo>
                  <a:cubicBezTo>
                    <a:pt x="1404" y="335"/>
                    <a:pt x="1279" y="185"/>
                    <a:pt x="1128" y="85"/>
                  </a:cubicBezTo>
                  <a:cubicBezTo>
                    <a:pt x="1023" y="28"/>
                    <a:pt x="907" y="0"/>
                    <a:pt x="792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873;p52">
              <a:extLst>
                <a:ext uri="{FF2B5EF4-FFF2-40B4-BE49-F238E27FC236}">
                  <a16:creationId xmlns:a16="http://schemas.microsoft.com/office/drawing/2014/main" id="{F8A1FAF7-DDC1-EA54-EA8A-97FA32886CC3}"/>
                </a:ext>
              </a:extLst>
            </p:cNvPr>
            <p:cNvSpPr/>
            <p:nvPr/>
          </p:nvSpPr>
          <p:spPr>
            <a:xfrm>
              <a:off x="2817200" y="4440525"/>
              <a:ext cx="34475" cy="34475"/>
            </a:xfrm>
            <a:custGeom>
              <a:avLst/>
              <a:gdLst/>
              <a:ahLst/>
              <a:cxnLst/>
              <a:rect l="l" t="t" r="r" b="b"/>
              <a:pathLst>
                <a:path w="1379" h="1379" extrusionOk="0">
                  <a:moveTo>
                    <a:pt x="702" y="125"/>
                  </a:moveTo>
                  <a:cubicBezTo>
                    <a:pt x="1003" y="125"/>
                    <a:pt x="1253" y="376"/>
                    <a:pt x="1253" y="677"/>
                  </a:cubicBezTo>
                  <a:cubicBezTo>
                    <a:pt x="1253" y="1003"/>
                    <a:pt x="1003" y="1253"/>
                    <a:pt x="702" y="1253"/>
                  </a:cubicBezTo>
                  <a:cubicBezTo>
                    <a:pt x="376" y="1253"/>
                    <a:pt x="125" y="1003"/>
                    <a:pt x="125" y="677"/>
                  </a:cubicBezTo>
                  <a:cubicBezTo>
                    <a:pt x="125" y="376"/>
                    <a:pt x="376" y="125"/>
                    <a:pt x="702" y="125"/>
                  </a:cubicBezTo>
                  <a:close/>
                  <a:moveTo>
                    <a:pt x="702" y="0"/>
                  </a:moveTo>
                  <a:cubicBezTo>
                    <a:pt x="326" y="0"/>
                    <a:pt x="0" y="301"/>
                    <a:pt x="0" y="677"/>
                  </a:cubicBezTo>
                  <a:cubicBezTo>
                    <a:pt x="0" y="1078"/>
                    <a:pt x="326" y="1379"/>
                    <a:pt x="702" y="1379"/>
                  </a:cubicBezTo>
                  <a:cubicBezTo>
                    <a:pt x="1078" y="1379"/>
                    <a:pt x="1378" y="1078"/>
                    <a:pt x="1378" y="677"/>
                  </a:cubicBezTo>
                  <a:cubicBezTo>
                    <a:pt x="1378" y="301"/>
                    <a:pt x="1078" y="0"/>
                    <a:pt x="702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874;p52">
              <a:extLst>
                <a:ext uri="{FF2B5EF4-FFF2-40B4-BE49-F238E27FC236}">
                  <a16:creationId xmlns:a16="http://schemas.microsoft.com/office/drawing/2014/main" id="{95264449-2427-0B88-9CCE-1E2BF7C38353}"/>
                </a:ext>
              </a:extLst>
            </p:cNvPr>
            <p:cNvSpPr/>
            <p:nvPr/>
          </p:nvSpPr>
          <p:spPr>
            <a:xfrm>
              <a:off x="3043375" y="4589025"/>
              <a:ext cx="37625" cy="34475"/>
            </a:xfrm>
            <a:custGeom>
              <a:avLst/>
              <a:gdLst/>
              <a:ahLst/>
              <a:cxnLst/>
              <a:rect l="l" t="t" r="r" b="b"/>
              <a:pathLst>
                <a:path w="1505" h="1379" extrusionOk="0">
                  <a:moveTo>
                    <a:pt x="727" y="125"/>
                  </a:moveTo>
                  <a:cubicBezTo>
                    <a:pt x="828" y="125"/>
                    <a:pt x="928" y="150"/>
                    <a:pt x="1003" y="201"/>
                  </a:cubicBezTo>
                  <a:cubicBezTo>
                    <a:pt x="1279" y="376"/>
                    <a:pt x="1354" y="702"/>
                    <a:pt x="1204" y="977"/>
                  </a:cubicBezTo>
                  <a:cubicBezTo>
                    <a:pt x="1129" y="1103"/>
                    <a:pt x="1003" y="1203"/>
                    <a:pt x="878" y="1253"/>
                  </a:cubicBezTo>
                  <a:cubicBezTo>
                    <a:pt x="840" y="1259"/>
                    <a:pt x="803" y="1263"/>
                    <a:pt x="765" y="1263"/>
                  </a:cubicBezTo>
                  <a:cubicBezTo>
                    <a:pt x="652" y="1263"/>
                    <a:pt x="540" y="1234"/>
                    <a:pt x="427" y="1178"/>
                  </a:cubicBezTo>
                  <a:cubicBezTo>
                    <a:pt x="301" y="1103"/>
                    <a:pt x="226" y="1003"/>
                    <a:pt x="176" y="852"/>
                  </a:cubicBezTo>
                  <a:cubicBezTo>
                    <a:pt x="126" y="702"/>
                    <a:pt x="151" y="551"/>
                    <a:pt x="226" y="426"/>
                  </a:cubicBezTo>
                  <a:cubicBezTo>
                    <a:pt x="301" y="276"/>
                    <a:pt x="427" y="201"/>
                    <a:pt x="577" y="150"/>
                  </a:cubicBezTo>
                  <a:cubicBezTo>
                    <a:pt x="627" y="150"/>
                    <a:pt x="677" y="125"/>
                    <a:pt x="727" y="125"/>
                  </a:cubicBezTo>
                  <a:close/>
                  <a:moveTo>
                    <a:pt x="727" y="0"/>
                  </a:moveTo>
                  <a:cubicBezTo>
                    <a:pt x="669" y="0"/>
                    <a:pt x="611" y="8"/>
                    <a:pt x="552" y="25"/>
                  </a:cubicBezTo>
                  <a:cubicBezTo>
                    <a:pt x="377" y="75"/>
                    <a:pt x="226" y="201"/>
                    <a:pt x="126" y="351"/>
                  </a:cubicBezTo>
                  <a:cubicBezTo>
                    <a:pt x="26" y="526"/>
                    <a:pt x="1" y="702"/>
                    <a:pt x="51" y="877"/>
                  </a:cubicBezTo>
                  <a:cubicBezTo>
                    <a:pt x="101" y="1053"/>
                    <a:pt x="226" y="1203"/>
                    <a:pt x="377" y="1303"/>
                  </a:cubicBezTo>
                  <a:cubicBezTo>
                    <a:pt x="477" y="1353"/>
                    <a:pt x="602" y="1378"/>
                    <a:pt x="727" y="1378"/>
                  </a:cubicBezTo>
                  <a:cubicBezTo>
                    <a:pt x="778" y="1378"/>
                    <a:pt x="828" y="1378"/>
                    <a:pt x="903" y="1353"/>
                  </a:cubicBezTo>
                  <a:cubicBezTo>
                    <a:pt x="1078" y="1328"/>
                    <a:pt x="1229" y="1203"/>
                    <a:pt x="1329" y="1053"/>
                  </a:cubicBezTo>
                  <a:cubicBezTo>
                    <a:pt x="1504" y="727"/>
                    <a:pt x="1404" y="301"/>
                    <a:pt x="1053" y="100"/>
                  </a:cubicBezTo>
                  <a:cubicBezTo>
                    <a:pt x="953" y="33"/>
                    <a:pt x="842" y="0"/>
                    <a:pt x="727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875;p52">
              <a:extLst>
                <a:ext uri="{FF2B5EF4-FFF2-40B4-BE49-F238E27FC236}">
                  <a16:creationId xmlns:a16="http://schemas.microsoft.com/office/drawing/2014/main" id="{6B6922FB-6B86-5F00-7F87-26977C4990EA}"/>
                </a:ext>
              </a:extLst>
            </p:cNvPr>
            <p:cNvSpPr/>
            <p:nvPr/>
          </p:nvSpPr>
          <p:spPr>
            <a:xfrm>
              <a:off x="2877975" y="4590250"/>
              <a:ext cx="38850" cy="34500"/>
            </a:xfrm>
            <a:custGeom>
              <a:avLst/>
              <a:gdLst/>
              <a:ahLst/>
              <a:cxnLst/>
              <a:rect l="l" t="t" r="r" b="b"/>
              <a:pathLst>
                <a:path w="1554" h="1380" extrusionOk="0">
                  <a:moveTo>
                    <a:pt x="777" y="126"/>
                  </a:moveTo>
                  <a:cubicBezTo>
                    <a:pt x="877" y="126"/>
                    <a:pt x="978" y="152"/>
                    <a:pt x="1053" y="202"/>
                  </a:cubicBezTo>
                  <a:cubicBezTo>
                    <a:pt x="1328" y="352"/>
                    <a:pt x="1429" y="703"/>
                    <a:pt x="1253" y="954"/>
                  </a:cubicBezTo>
                  <a:cubicBezTo>
                    <a:pt x="1178" y="1104"/>
                    <a:pt x="1078" y="1179"/>
                    <a:pt x="927" y="1229"/>
                  </a:cubicBezTo>
                  <a:cubicBezTo>
                    <a:pt x="872" y="1238"/>
                    <a:pt x="817" y="1244"/>
                    <a:pt x="764" y="1244"/>
                  </a:cubicBezTo>
                  <a:cubicBezTo>
                    <a:pt x="670" y="1244"/>
                    <a:pt x="581" y="1227"/>
                    <a:pt x="501" y="1179"/>
                  </a:cubicBezTo>
                  <a:cubicBezTo>
                    <a:pt x="226" y="1004"/>
                    <a:pt x="125" y="678"/>
                    <a:pt x="276" y="402"/>
                  </a:cubicBezTo>
                  <a:cubicBezTo>
                    <a:pt x="376" y="277"/>
                    <a:pt x="476" y="177"/>
                    <a:pt x="627" y="126"/>
                  </a:cubicBezTo>
                  <a:close/>
                  <a:moveTo>
                    <a:pt x="788" y="0"/>
                  </a:moveTo>
                  <a:cubicBezTo>
                    <a:pt x="726" y="0"/>
                    <a:pt x="664" y="8"/>
                    <a:pt x="602" y="26"/>
                  </a:cubicBezTo>
                  <a:cubicBezTo>
                    <a:pt x="426" y="51"/>
                    <a:pt x="276" y="177"/>
                    <a:pt x="176" y="327"/>
                  </a:cubicBezTo>
                  <a:cubicBezTo>
                    <a:pt x="0" y="678"/>
                    <a:pt x="100" y="1079"/>
                    <a:pt x="426" y="1279"/>
                  </a:cubicBezTo>
                  <a:cubicBezTo>
                    <a:pt x="526" y="1329"/>
                    <a:pt x="652" y="1380"/>
                    <a:pt x="777" y="1380"/>
                  </a:cubicBezTo>
                  <a:cubicBezTo>
                    <a:pt x="827" y="1380"/>
                    <a:pt x="902" y="1355"/>
                    <a:pt x="952" y="1355"/>
                  </a:cubicBezTo>
                  <a:cubicBezTo>
                    <a:pt x="1128" y="1304"/>
                    <a:pt x="1278" y="1179"/>
                    <a:pt x="1379" y="1029"/>
                  </a:cubicBezTo>
                  <a:cubicBezTo>
                    <a:pt x="1554" y="703"/>
                    <a:pt x="1454" y="277"/>
                    <a:pt x="1128" y="76"/>
                  </a:cubicBezTo>
                  <a:cubicBezTo>
                    <a:pt x="1015" y="28"/>
                    <a:pt x="901" y="0"/>
                    <a:pt x="788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876;p52">
              <a:extLst>
                <a:ext uri="{FF2B5EF4-FFF2-40B4-BE49-F238E27FC236}">
                  <a16:creationId xmlns:a16="http://schemas.microsoft.com/office/drawing/2014/main" id="{E8F57387-1AC6-87A3-4E31-9FF127B2CE9C}"/>
                </a:ext>
              </a:extLst>
            </p:cNvPr>
            <p:cNvSpPr/>
            <p:nvPr/>
          </p:nvSpPr>
          <p:spPr>
            <a:xfrm>
              <a:off x="2955025" y="4545150"/>
              <a:ext cx="34500" cy="34500"/>
            </a:xfrm>
            <a:custGeom>
              <a:avLst/>
              <a:gdLst/>
              <a:ahLst/>
              <a:cxnLst/>
              <a:rect l="l" t="t" r="r" b="b"/>
              <a:pathLst>
                <a:path w="1380" h="1380" extrusionOk="0">
                  <a:moveTo>
                    <a:pt x="678" y="126"/>
                  </a:moveTo>
                  <a:cubicBezTo>
                    <a:pt x="1003" y="126"/>
                    <a:pt x="1254" y="377"/>
                    <a:pt x="1254" y="677"/>
                  </a:cubicBezTo>
                  <a:cubicBezTo>
                    <a:pt x="1254" y="1003"/>
                    <a:pt x="1003" y="1254"/>
                    <a:pt x="678" y="1254"/>
                  </a:cubicBezTo>
                  <a:cubicBezTo>
                    <a:pt x="377" y="1254"/>
                    <a:pt x="126" y="1003"/>
                    <a:pt x="126" y="677"/>
                  </a:cubicBezTo>
                  <a:cubicBezTo>
                    <a:pt x="126" y="377"/>
                    <a:pt x="377" y="126"/>
                    <a:pt x="678" y="126"/>
                  </a:cubicBezTo>
                  <a:close/>
                  <a:moveTo>
                    <a:pt x="678" y="1"/>
                  </a:moveTo>
                  <a:cubicBezTo>
                    <a:pt x="302" y="1"/>
                    <a:pt x="1" y="301"/>
                    <a:pt x="1" y="677"/>
                  </a:cubicBezTo>
                  <a:cubicBezTo>
                    <a:pt x="1" y="1053"/>
                    <a:pt x="302" y="1379"/>
                    <a:pt x="678" y="1379"/>
                  </a:cubicBezTo>
                  <a:cubicBezTo>
                    <a:pt x="1079" y="1379"/>
                    <a:pt x="1379" y="1053"/>
                    <a:pt x="1379" y="677"/>
                  </a:cubicBezTo>
                  <a:cubicBezTo>
                    <a:pt x="1379" y="301"/>
                    <a:pt x="1079" y="1"/>
                    <a:pt x="678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877;p52">
              <a:extLst>
                <a:ext uri="{FF2B5EF4-FFF2-40B4-BE49-F238E27FC236}">
                  <a16:creationId xmlns:a16="http://schemas.microsoft.com/office/drawing/2014/main" id="{92AC0B09-A677-87C6-8229-20157D4034D6}"/>
                </a:ext>
              </a:extLst>
            </p:cNvPr>
            <p:cNvSpPr/>
            <p:nvPr/>
          </p:nvSpPr>
          <p:spPr>
            <a:xfrm>
              <a:off x="2700650" y="4593375"/>
              <a:ext cx="37625" cy="34500"/>
            </a:xfrm>
            <a:custGeom>
              <a:avLst/>
              <a:gdLst/>
              <a:ahLst/>
              <a:cxnLst/>
              <a:rect l="l" t="t" r="r" b="b"/>
              <a:pathLst>
                <a:path w="1505" h="1380" extrusionOk="0">
                  <a:moveTo>
                    <a:pt x="815" y="117"/>
                  </a:moveTo>
                  <a:cubicBezTo>
                    <a:pt x="852" y="117"/>
                    <a:pt x="890" y="121"/>
                    <a:pt x="928" y="127"/>
                  </a:cubicBezTo>
                  <a:cubicBezTo>
                    <a:pt x="1078" y="177"/>
                    <a:pt x="1203" y="277"/>
                    <a:pt x="1279" y="402"/>
                  </a:cubicBezTo>
                  <a:cubicBezTo>
                    <a:pt x="1354" y="528"/>
                    <a:pt x="1379" y="678"/>
                    <a:pt x="1329" y="829"/>
                  </a:cubicBezTo>
                  <a:cubicBezTo>
                    <a:pt x="1304" y="979"/>
                    <a:pt x="1203" y="1104"/>
                    <a:pt x="1078" y="1179"/>
                  </a:cubicBezTo>
                  <a:cubicBezTo>
                    <a:pt x="999" y="1227"/>
                    <a:pt x="899" y="1245"/>
                    <a:pt x="805" y="1245"/>
                  </a:cubicBezTo>
                  <a:cubicBezTo>
                    <a:pt x="750" y="1245"/>
                    <a:pt x="698" y="1239"/>
                    <a:pt x="652" y="1230"/>
                  </a:cubicBezTo>
                  <a:cubicBezTo>
                    <a:pt x="502" y="1179"/>
                    <a:pt x="376" y="1104"/>
                    <a:pt x="301" y="954"/>
                  </a:cubicBezTo>
                  <a:cubicBezTo>
                    <a:pt x="151" y="703"/>
                    <a:pt x="226" y="352"/>
                    <a:pt x="502" y="202"/>
                  </a:cubicBezTo>
                  <a:cubicBezTo>
                    <a:pt x="596" y="146"/>
                    <a:pt x="704" y="117"/>
                    <a:pt x="815" y="117"/>
                  </a:cubicBezTo>
                  <a:close/>
                  <a:moveTo>
                    <a:pt x="774" y="0"/>
                  </a:moveTo>
                  <a:cubicBezTo>
                    <a:pt x="656" y="0"/>
                    <a:pt x="549" y="28"/>
                    <a:pt x="451" y="77"/>
                  </a:cubicBezTo>
                  <a:cubicBezTo>
                    <a:pt x="126" y="277"/>
                    <a:pt x="0" y="703"/>
                    <a:pt x="201" y="1029"/>
                  </a:cubicBezTo>
                  <a:cubicBezTo>
                    <a:pt x="276" y="1179"/>
                    <a:pt x="426" y="1305"/>
                    <a:pt x="602" y="1355"/>
                  </a:cubicBezTo>
                  <a:cubicBezTo>
                    <a:pt x="677" y="1355"/>
                    <a:pt x="727" y="1380"/>
                    <a:pt x="777" y="1380"/>
                  </a:cubicBezTo>
                  <a:cubicBezTo>
                    <a:pt x="903" y="1380"/>
                    <a:pt x="1028" y="1330"/>
                    <a:pt x="1128" y="1280"/>
                  </a:cubicBezTo>
                  <a:cubicBezTo>
                    <a:pt x="1304" y="1179"/>
                    <a:pt x="1404" y="1029"/>
                    <a:pt x="1454" y="854"/>
                  </a:cubicBezTo>
                  <a:cubicBezTo>
                    <a:pt x="1504" y="678"/>
                    <a:pt x="1479" y="503"/>
                    <a:pt x="1379" y="327"/>
                  </a:cubicBezTo>
                  <a:cubicBezTo>
                    <a:pt x="1304" y="177"/>
                    <a:pt x="1153" y="52"/>
                    <a:pt x="978" y="27"/>
                  </a:cubicBezTo>
                  <a:cubicBezTo>
                    <a:pt x="907" y="9"/>
                    <a:pt x="839" y="0"/>
                    <a:pt x="774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878;p52">
              <a:extLst>
                <a:ext uri="{FF2B5EF4-FFF2-40B4-BE49-F238E27FC236}">
                  <a16:creationId xmlns:a16="http://schemas.microsoft.com/office/drawing/2014/main" id="{6BEFBF9E-C19D-3EC5-7440-84F0F4373E55}"/>
                </a:ext>
              </a:extLst>
            </p:cNvPr>
            <p:cNvSpPr/>
            <p:nvPr/>
          </p:nvSpPr>
          <p:spPr>
            <a:xfrm>
              <a:off x="2794625" y="4523850"/>
              <a:ext cx="34500" cy="34475"/>
            </a:xfrm>
            <a:custGeom>
              <a:avLst/>
              <a:gdLst/>
              <a:ahLst/>
              <a:cxnLst/>
              <a:rect l="l" t="t" r="r" b="b"/>
              <a:pathLst>
                <a:path w="1380" h="1379" extrusionOk="0">
                  <a:moveTo>
                    <a:pt x="703" y="126"/>
                  </a:moveTo>
                  <a:cubicBezTo>
                    <a:pt x="1003" y="126"/>
                    <a:pt x="1254" y="376"/>
                    <a:pt x="1254" y="702"/>
                  </a:cubicBezTo>
                  <a:cubicBezTo>
                    <a:pt x="1254" y="1003"/>
                    <a:pt x="1003" y="1254"/>
                    <a:pt x="703" y="1254"/>
                  </a:cubicBezTo>
                  <a:cubicBezTo>
                    <a:pt x="377" y="1254"/>
                    <a:pt x="126" y="1003"/>
                    <a:pt x="126" y="702"/>
                  </a:cubicBezTo>
                  <a:cubicBezTo>
                    <a:pt x="126" y="376"/>
                    <a:pt x="377" y="126"/>
                    <a:pt x="703" y="126"/>
                  </a:cubicBezTo>
                  <a:close/>
                  <a:moveTo>
                    <a:pt x="703" y="1"/>
                  </a:moveTo>
                  <a:cubicBezTo>
                    <a:pt x="327" y="1"/>
                    <a:pt x="1" y="326"/>
                    <a:pt x="1" y="702"/>
                  </a:cubicBezTo>
                  <a:cubicBezTo>
                    <a:pt x="1" y="1078"/>
                    <a:pt x="327" y="1379"/>
                    <a:pt x="703" y="1379"/>
                  </a:cubicBezTo>
                  <a:cubicBezTo>
                    <a:pt x="1078" y="1379"/>
                    <a:pt x="1379" y="1078"/>
                    <a:pt x="1379" y="702"/>
                  </a:cubicBezTo>
                  <a:cubicBezTo>
                    <a:pt x="1379" y="326"/>
                    <a:pt x="1078" y="1"/>
                    <a:pt x="703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879;p52">
              <a:extLst>
                <a:ext uri="{FF2B5EF4-FFF2-40B4-BE49-F238E27FC236}">
                  <a16:creationId xmlns:a16="http://schemas.microsoft.com/office/drawing/2014/main" id="{FDBF9FEE-9AE8-92E6-5394-A2F8C198F74B}"/>
                </a:ext>
              </a:extLst>
            </p:cNvPr>
            <p:cNvSpPr/>
            <p:nvPr/>
          </p:nvSpPr>
          <p:spPr>
            <a:xfrm>
              <a:off x="3033975" y="4121975"/>
              <a:ext cx="37625" cy="34725"/>
            </a:xfrm>
            <a:custGeom>
              <a:avLst/>
              <a:gdLst/>
              <a:ahLst/>
              <a:cxnLst/>
              <a:rect l="l" t="t" r="r" b="b"/>
              <a:pathLst>
                <a:path w="1505" h="1389" extrusionOk="0">
                  <a:moveTo>
                    <a:pt x="928" y="136"/>
                  </a:moveTo>
                  <a:cubicBezTo>
                    <a:pt x="1078" y="186"/>
                    <a:pt x="1204" y="286"/>
                    <a:pt x="1279" y="411"/>
                  </a:cubicBezTo>
                  <a:cubicBezTo>
                    <a:pt x="1354" y="537"/>
                    <a:pt x="1379" y="687"/>
                    <a:pt x="1329" y="837"/>
                  </a:cubicBezTo>
                  <a:cubicBezTo>
                    <a:pt x="1279" y="988"/>
                    <a:pt x="1204" y="1113"/>
                    <a:pt x="1053" y="1188"/>
                  </a:cubicBezTo>
                  <a:cubicBezTo>
                    <a:pt x="974" y="1236"/>
                    <a:pt x="884" y="1253"/>
                    <a:pt x="791" y="1253"/>
                  </a:cubicBezTo>
                  <a:cubicBezTo>
                    <a:pt x="737" y="1253"/>
                    <a:pt x="682" y="1248"/>
                    <a:pt x="627" y="1238"/>
                  </a:cubicBezTo>
                  <a:cubicBezTo>
                    <a:pt x="502" y="1188"/>
                    <a:pt x="377" y="1113"/>
                    <a:pt x="301" y="963"/>
                  </a:cubicBezTo>
                  <a:cubicBezTo>
                    <a:pt x="151" y="712"/>
                    <a:pt x="226" y="361"/>
                    <a:pt x="502" y="211"/>
                  </a:cubicBezTo>
                  <a:cubicBezTo>
                    <a:pt x="577" y="161"/>
                    <a:pt x="677" y="136"/>
                    <a:pt x="778" y="136"/>
                  </a:cubicBezTo>
                  <a:close/>
                  <a:moveTo>
                    <a:pt x="822" y="1"/>
                  </a:moveTo>
                  <a:cubicBezTo>
                    <a:pt x="690" y="1"/>
                    <a:pt x="558" y="29"/>
                    <a:pt x="427" y="85"/>
                  </a:cubicBezTo>
                  <a:cubicBezTo>
                    <a:pt x="101" y="286"/>
                    <a:pt x="1" y="712"/>
                    <a:pt x="176" y="1038"/>
                  </a:cubicBezTo>
                  <a:cubicBezTo>
                    <a:pt x="276" y="1188"/>
                    <a:pt x="427" y="1314"/>
                    <a:pt x="602" y="1364"/>
                  </a:cubicBezTo>
                  <a:cubicBezTo>
                    <a:pt x="652" y="1364"/>
                    <a:pt x="728" y="1389"/>
                    <a:pt x="778" y="1389"/>
                  </a:cubicBezTo>
                  <a:cubicBezTo>
                    <a:pt x="903" y="1389"/>
                    <a:pt x="1028" y="1339"/>
                    <a:pt x="1129" y="1288"/>
                  </a:cubicBezTo>
                  <a:cubicBezTo>
                    <a:pt x="1279" y="1188"/>
                    <a:pt x="1404" y="1038"/>
                    <a:pt x="1454" y="862"/>
                  </a:cubicBezTo>
                  <a:cubicBezTo>
                    <a:pt x="1505" y="687"/>
                    <a:pt x="1479" y="512"/>
                    <a:pt x="1379" y="336"/>
                  </a:cubicBezTo>
                  <a:cubicBezTo>
                    <a:pt x="1279" y="186"/>
                    <a:pt x="1129" y="60"/>
                    <a:pt x="953" y="10"/>
                  </a:cubicBezTo>
                  <a:cubicBezTo>
                    <a:pt x="909" y="4"/>
                    <a:pt x="865" y="1"/>
                    <a:pt x="822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880;p52">
              <a:extLst>
                <a:ext uri="{FF2B5EF4-FFF2-40B4-BE49-F238E27FC236}">
                  <a16:creationId xmlns:a16="http://schemas.microsoft.com/office/drawing/2014/main" id="{04017922-751C-EB70-6F36-C3D722F9BB7D}"/>
                </a:ext>
              </a:extLst>
            </p:cNvPr>
            <p:cNvSpPr/>
            <p:nvPr/>
          </p:nvSpPr>
          <p:spPr>
            <a:xfrm>
              <a:off x="2954400" y="4168975"/>
              <a:ext cx="37625" cy="34725"/>
            </a:xfrm>
            <a:custGeom>
              <a:avLst/>
              <a:gdLst/>
              <a:ahLst/>
              <a:cxnLst/>
              <a:rect l="l" t="t" r="r" b="b"/>
              <a:pathLst>
                <a:path w="1505" h="1389" extrusionOk="0">
                  <a:moveTo>
                    <a:pt x="703" y="135"/>
                  </a:moveTo>
                  <a:cubicBezTo>
                    <a:pt x="803" y="135"/>
                    <a:pt x="903" y="160"/>
                    <a:pt x="1003" y="210"/>
                  </a:cubicBezTo>
                  <a:cubicBezTo>
                    <a:pt x="1254" y="361"/>
                    <a:pt x="1354" y="712"/>
                    <a:pt x="1204" y="962"/>
                  </a:cubicBezTo>
                  <a:cubicBezTo>
                    <a:pt x="1129" y="1113"/>
                    <a:pt x="1003" y="1188"/>
                    <a:pt x="853" y="1238"/>
                  </a:cubicBezTo>
                  <a:cubicBezTo>
                    <a:pt x="798" y="1247"/>
                    <a:pt x="743" y="1253"/>
                    <a:pt x="689" y="1253"/>
                  </a:cubicBezTo>
                  <a:cubicBezTo>
                    <a:pt x="596" y="1253"/>
                    <a:pt x="506" y="1236"/>
                    <a:pt x="427" y="1188"/>
                  </a:cubicBezTo>
                  <a:cubicBezTo>
                    <a:pt x="302" y="1113"/>
                    <a:pt x="201" y="987"/>
                    <a:pt x="176" y="837"/>
                  </a:cubicBezTo>
                  <a:cubicBezTo>
                    <a:pt x="126" y="687"/>
                    <a:pt x="151" y="536"/>
                    <a:pt x="226" y="411"/>
                  </a:cubicBezTo>
                  <a:cubicBezTo>
                    <a:pt x="302" y="286"/>
                    <a:pt x="427" y="185"/>
                    <a:pt x="552" y="135"/>
                  </a:cubicBezTo>
                  <a:close/>
                  <a:moveTo>
                    <a:pt x="662" y="1"/>
                  </a:moveTo>
                  <a:cubicBezTo>
                    <a:pt x="616" y="1"/>
                    <a:pt x="571" y="4"/>
                    <a:pt x="527" y="10"/>
                  </a:cubicBezTo>
                  <a:cubicBezTo>
                    <a:pt x="352" y="60"/>
                    <a:pt x="201" y="185"/>
                    <a:pt x="126" y="336"/>
                  </a:cubicBezTo>
                  <a:cubicBezTo>
                    <a:pt x="26" y="511"/>
                    <a:pt x="1" y="687"/>
                    <a:pt x="51" y="862"/>
                  </a:cubicBezTo>
                  <a:cubicBezTo>
                    <a:pt x="101" y="1038"/>
                    <a:pt x="201" y="1188"/>
                    <a:pt x="377" y="1288"/>
                  </a:cubicBezTo>
                  <a:cubicBezTo>
                    <a:pt x="477" y="1338"/>
                    <a:pt x="602" y="1388"/>
                    <a:pt x="703" y="1388"/>
                  </a:cubicBezTo>
                  <a:cubicBezTo>
                    <a:pt x="778" y="1388"/>
                    <a:pt x="828" y="1363"/>
                    <a:pt x="878" y="1363"/>
                  </a:cubicBezTo>
                  <a:cubicBezTo>
                    <a:pt x="1078" y="1313"/>
                    <a:pt x="1204" y="1188"/>
                    <a:pt x="1304" y="1038"/>
                  </a:cubicBezTo>
                  <a:cubicBezTo>
                    <a:pt x="1505" y="712"/>
                    <a:pt x="1379" y="286"/>
                    <a:pt x="1053" y="85"/>
                  </a:cubicBezTo>
                  <a:cubicBezTo>
                    <a:pt x="941" y="29"/>
                    <a:pt x="800" y="1"/>
                    <a:pt x="662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881;p52">
              <a:extLst>
                <a:ext uri="{FF2B5EF4-FFF2-40B4-BE49-F238E27FC236}">
                  <a16:creationId xmlns:a16="http://schemas.microsoft.com/office/drawing/2014/main" id="{885EC55E-A9C4-D38E-2C44-0115FB73B526}"/>
                </a:ext>
              </a:extLst>
            </p:cNvPr>
            <p:cNvSpPr/>
            <p:nvPr/>
          </p:nvSpPr>
          <p:spPr>
            <a:xfrm>
              <a:off x="2877975" y="4115325"/>
              <a:ext cx="39500" cy="34475"/>
            </a:xfrm>
            <a:custGeom>
              <a:avLst/>
              <a:gdLst/>
              <a:ahLst/>
              <a:cxnLst/>
              <a:rect l="l" t="t" r="r" b="b"/>
              <a:pathLst>
                <a:path w="1580" h="1379" extrusionOk="0">
                  <a:moveTo>
                    <a:pt x="802" y="126"/>
                  </a:moveTo>
                  <a:cubicBezTo>
                    <a:pt x="852" y="126"/>
                    <a:pt x="902" y="126"/>
                    <a:pt x="952" y="151"/>
                  </a:cubicBezTo>
                  <a:cubicBezTo>
                    <a:pt x="1078" y="176"/>
                    <a:pt x="1203" y="276"/>
                    <a:pt x="1278" y="402"/>
                  </a:cubicBezTo>
                  <a:cubicBezTo>
                    <a:pt x="1429" y="677"/>
                    <a:pt x="1353" y="1028"/>
                    <a:pt x="1078" y="1179"/>
                  </a:cubicBezTo>
                  <a:cubicBezTo>
                    <a:pt x="997" y="1227"/>
                    <a:pt x="906" y="1255"/>
                    <a:pt x="810" y="1255"/>
                  </a:cubicBezTo>
                  <a:cubicBezTo>
                    <a:pt x="758" y="1255"/>
                    <a:pt x="705" y="1246"/>
                    <a:pt x="652" y="1229"/>
                  </a:cubicBezTo>
                  <a:cubicBezTo>
                    <a:pt x="501" y="1204"/>
                    <a:pt x="376" y="1103"/>
                    <a:pt x="301" y="978"/>
                  </a:cubicBezTo>
                  <a:cubicBezTo>
                    <a:pt x="150" y="702"/>
                    <a:pt x="251" y="351"/>
                    <a:pt x="526" y="201"/>
                  </a:cubicBezTo>
                  <a:cubicBezTo>
                    <a:pt x="602" y="151"/>
                    <a:pt x="702" y="126"/>
                    <a:pt x="802" y="126"/>
                  </a:cubicBezTo>
                  <a:close/>
                  <a:moveTo>
                    <a:pt x="797" y="1"/>
                  </a:moveTo>
                  <a:cubicBezTo>
                    <a:pt x="674" y="1"/>
                    <a:pt x="551" y="34"/>
                    <a:pt x="451" y="101"/>
                  </a:cubicBezTo>
                  <a:cubicBezTo>
                    <a:pt x="125" y="276"/>
                    <a:pt x="0" y="702"/>
                    <a:pt x="201" y="1028"/>
                  </a:cubicBezTo>
                  <a:cubicBezTo>
                    <a:pt x="301" y="1204"/>
                    <a:pt x="451" y="1304"/>
                    <a:pt x="627" y="1354"/>
                  </a:cubicBezTo>
                  <a:cubicBezTo>
                    <a:pt x="677" y="1379"/>
                    <a:pt x="727" y="1379"/>
                    <a:pt x="802" y="1379"/>
                  </a:cubicBezTo>
                  <a:cubicBezTo>
                    <a:pt x="927" y="1379"/>
                    <a:pt x="1028" y="1354"/>
                    <a:pt x="1153" y="1279"/>
                  </a:cubicBezTo>
                  <a:cubicBezTo>
                    <a:pt x="1479" y="1103"/>
                    <a:pt x="1579" y="677"/>
                    <a:pt x="1404" y="351"/>
                  </a:cubicBezTo>
                  <a:cubicBezTo>
                    <a:pt x="1303" y="201"/>
                    <a:pt x="1153" y="76"/>
                    <a:pt x="978" y="26"/>
                  </a:cubicBezTo>
                  <a:cubicBezTo>
                    <a:pt x="919" y="9"/>
                    <a:pt x="858" y="1"/>
                    <a:pt x="797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882;p52">
              <a:extLst>
                <a:ext uri="{FF2B5EF4-FFF2-40B4-BE49-F238E27FC236}">
                  <a16:creationId xmlns:a16="http://schemas.microsoft.com/office/drawing/2014/main" id="{8F27E12B-7A70-D84D-6344-4AD065C1791B}"/>
                </a:ext>
              </a:extLst>
            </p:cNvPr>
            <p:cNvSpPr/>
            <p:nvPr/>
          </p:nvSpPr>
          <p:spPr>
            <a:xfrm>
              <a:off x="2715675" y="4122225"/>
              <a:ext cx="32000" cy="34475"/>
            </a:xfrm>
            <a:custGeom>
              <a:avLst/>
              <a:gdLst/>
              <a:ahLst/>
              <a:cxnLst/>
              <a:rect l="l" t="t" r="r" b="b"/>
              <a:pathLst>
                <a:path w="1280" h="1379" extrusionOk="0">
                  <a:moveTo>
                    <a:pt x="577" y="0"/>
                  </a:moveTo>
                  <a:cubicBezTo>
                    <a:pt x="552" y="25"/>
                    <a:pt x="552" y="75"/>
                    <a:pt x="527" y="126"/>
                  </a:cubicBezTo>
                  <a:cubicBezTo>
                    <a:pt x="602" y="126"/>
                    <a:pt x="703" y="151"/>
                    <a:pt x="778" y="201"/>
                  </a:cubicBezTo>
                  <a:cubicBezTo>
                    <a:pt x="1053" y="351"/>
                    <a:pt x="1129" y="702"/>
                    <a:pt x="978" y="953"/>
                  </a:cubicBezTo>
                  <a:cubicBezTo>
                    <a:pt x="903" y="1103"/>
                    <a:pt x="778" y="1178"/>
                    <a:pt x="627" y="1228"/>
                  </a:cubicBezTo>
                  <a:cubicBezTo>
                    <a:pt x="582" y="1238"/>
                    <a:pt x="532" y="1243"/>
                    <a:pt x="481" y="1243"/>
                  </a:cubicBezTo>
                  <a:cubicBezTo>
                    <a:pt x="392" y="1243"/>
                    <a:pt x="297" y="1226"/>
                    <a:pt x="201" y="1178"/>
                  </a:cubicBezTo>
                  <a:cubicBezTo>
                    <a:pt x="151" y="1128"/>
                    <a:pt x="101" y="1078"/>
                    <a:pt x="51" y="1028"/>
                  </a:cubicBezTo>
                  <a:cubicBezTo>
                    <a:pt x="51" y="1078"/>
                    <a:pt x="26" y="1128"/>
                    <a:pt x="1" y="1153"/>
                  </a:cubicBezTo>
                  <a:cubicBezTo>
                    <a:pt x="51" y="1203"/>
                    <a:pt x="101" y="1253"/>
                    <a:pt x="151" y="1278"/>
                  </a:cubicBezTo>
                  <a:cubicBezTo>
                    <a:pt x="251" y="1329"/>
                    <a:pt x="377" y="1379"/>
                    <a:pt x="502" y="1379"/>
                  </a:cubicBezTo>
                  <a:cubicBezTo>
                    <a:pt x="552" y="1379"/>
                    <a:pt x="602" y="1354"/>
                    <a:pt x="678" y="1354"/>
                  </a:cubicBezTo>
                  <a:cubicBezTo>
                    <a:pt x="853" y="1304"/>
                    <a:pt x="1003" y="1178"/>
                    <a:pt x="1079" y="1028"/>
                  </a:cubicBezTo>
                  <a:cubicBezTo>
                    <a:pt x="1279" y="702"/>
                    <a:pt x="1179" y="276"/>
                    <a:pt x="828" y="75"/>
                  </a:cubicBezTo>
                  <a:cubicBezTo>
                    <a:pt x="753" y="25"/>
                    <a:pt x="678" y="0"/>
                    <a:pt x="577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883;p52">
              <a:extLst>
                <a:ext uri="{FF2B5EF4-FFF2-40B4-BE49-F238E27FC236}">
                  <a16:creationId xmlns:a16="http://schemas.microsoft.com/office/drawing/2014/main" id="{E96C98BD-F215-9F53-8409-FF08B8DA90B2}"/>
                </a:ext>
              </a:extLst>
            </p:cNvPr>
            <p:cNvSpPr/>
            <p:nvPr/>
          </p:nvSpPr>
          <p:spPr>
            <a:xfrm>
              <a:off x="2794625" y="4158550"/>
              <a:ext cx="37625" cy="34500"/>
            </a:xfrm>
            <a:custGeom>
              <a:avLst/>
              <a:gdLst/>
              <a:ahLst/>
              <a:cxnLst/>
              <a:rect l="l" t="t" r="r" b="b"/>
              <a:pathLst>
                <a:path w="1505" h="1380" extrusionOk="0">
                  <a:moveTo>
                    <a:pt x="794" y="125"/>
                  </a:moveTo>
                  <a:cubicBezTo>
                    <a:pt x="847" y="125"/>
                    <a:pt x="900" y="134"/>
                    <a:pt x="953" y="151"/>
                  </a:cubicBezTo>
                  <a:cubicBezTo>
                    <a:pt x="1078" y="176"/>
                    <a:pt x="1204" y="277"/>
                    <a:pt x="1279" y="402"/>
                  </a:cubicBezTo>
                  <a:cubicBezTo>
                    <a:pt x="1354" y="527"/>
                    <a:pt x="1379" y="678"/>
                    <a:pt x="1354" y="828"/>
                  </a:cubicBezTo>
                  <a:cubicBezTo>
                    <a:pt x="1304" y="978"/>
                    <a:pt x="1204" y="1104"/>
                    <a:pt x="1078" y="1179"/>
                  </a:cubicBezTo>
                  <a:cubicBezTo>
                    <a:pt x="998" y="1227"/>
                    <a:pt x="906" y="1255"/>
                    <a:pt x="811" y="1255"/>
                  </a:cubicBezTo>
                  <a:cubicBezTo>
                    <a:pt x="759" y="1255"/>
                    <a:pt x="706" y="1247"/>
                    <a:pt x="652" y="1229"/>
                  </a:cubicBezTo>
                  <a:cubicBezTo>
                    <a:pt x="502" y="1204"/>
                    <a:pt x="377" y="1104"/>
                    <a:pt x="302" y="978"/>
                  </a:cubicBezTo>
                  <a:cubicBezTo>
                    <a:pt x="151" y="703"/>
                    <a:pt x="251" y="352"/>
                    <a:pt x="527" y="201"/>
                  </a:cubicBezTo>
                  <a:cubicBezTo>
                    <a:pt x="608" y="153"/>
                    <a:pt x="699" y="125"/>
                    <a:pt x="794" y="125"/>
                  </a:cubicBezTo>
                  <a:close/>
                  <a:moveTo>
                    <a:pt x="797" y="1"/>
                  </a:moveTo>
                  <a:cubicBezTo>
                    <a:pt x="675" y="1"/>
                    <a:pt x="552" y="34"/>
                    <a:pt x="452" y="101"/>
                  </a:cubicBezTo>
                  <a:cubicBezTo>
                    <a:pt x="126" y="277"/>
                    <a:pt x="1" y="703"/>
                    <a:pt x="201" y="1028"/>
                  </a:cubicBezTo>
                  <a:cubicBezTo>
                    <a:pt x="302" y="1204"/>
                    <a:pt x="452" y="1304"/>
                    <a:pt x="627" y="1354"/>
                  </a:cubicBezTo>
                  <a:cubicBezTo>
                    <a:pt x="677" y="1379"/>
                    <a:pt x="753" y="1379"/>
                    <a:pt x="803" y="1379"/>
                  </a:cubicBezTo>
                  <a:cubicBezTo>
                    <a:pt x="928" y="1379"/>
                    <a:pt x="1028" y="1354"/>
                    <a:pt x="1154" y="1279"/>
                  </a:cubicBezTo>
                  <a:cubicBezTo>
                    <a:pt x="1304" y="1204"/>
                    <a:pt x="1429" y="1054"/>
                    <a:pt x="1454" y="878"/>
                  </a:cubicBezTo>
                  <a:cubicBezTo>
                    <a:pt x="1505" y="678"/>
                    <a:pt x="1479" y="502"/>
                    <a:pt x="1404" y="352"/>
                  </a:cubicBezTo>
                  <a:cubicBezTo>
                    <a:pt x="1304" y="176"/>
                    <a:pt x="1154" y="76"/>
                    <a:pt x="978" y="26"/>
                  </a:cubicBezTo>
                  <a:cubicBezTo>
                    <a:pt x="920" y="9"/>
                    <a:pt x="858" y="1"/>
                    <a:pt x="797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884;p52">
              <a:extLst>
                <a:ext uri="{FF2B5EF4-FFF2-40B4-BE49-F238E27FC236}">
                  <a16:creationId xmlns:a16="http://schemas.microsoft.com/office/drawing/2014/main" id="{02A880AE-58BF-704F-D82E-30E474F4BBD5}"/>
                </a:ext>
              </a:extLst>
            </p:cNvPr>
            <p:cNvSpPr/>
            <p:nvPr/>
          </p:nvSpPr>
          <p:spPr>
            <a:xfrm>
              <a:off x="3125450" y="4545150"/>
              <a:ext cx="34500" cy="34500"/>
            </a:xfrm>
            <a:custGeom>
              <a:avLst/>
              <a:gdLst/>
              <a:ahLst/>
              <a:cxnLst/>
              <a:rect l="l" t="t" r="r" b="b"/>
              <a:pathLst>
                <a:path w="1380" h="1380" extrusionOk="0">
                  <a:moveTo>
                    <a:pt x="678" y="126"/>
                  </a:moveTo>
                  <a:cubicBezTo>
                    <a:pt x="1003" y="126"/>
                    <a:pt x="1254" y="377"/>
                    <a:pt x="1254" y="677"/>
                  </a:cubicBezTo>
                  <a:cubicBezTo>
                    <a:pt x="1254" y="1003"/>
                    <a:pt x="1003" y="1254"/>
                    <a:pt x="678" y="1254"/>
                  </a:cubicBezTo>
                  <a:cubicBezTo>
                    <a:pt x="377" y="1254"/>
                    <a:pt x="126" y="1003"/>
                    <a:pt x="126" y="677"/>
                  </a:cubicBezTo>
                  <a:cubicBezTo>
                    <a:pt x="126" y="377"/>
                    <a:pt x="377" y="126"/>
                    <a:pt x="678" y="126"/>
                  </a:cubicBezTo>
                  <a:close/>
                  <a:moveTo>
                    <a:pt x="678" y="1"/>
                  </a:moveTo>
                  <a:cubicBezTo>
                    <a:pt x="302" y="1"/>
                    <a:pt x="1" y="301"/>
                    <a:pt x="1" y="677"/>
                  </a:cubicBezTo>
                  <a:cubicBezTo>
                    <a:pt x="1" y="1053"/>
                    <a:pt x="302" y="1379"/>
                    <a:pt x="678" y="1379"/>
                  </a:cubicBezTo>
                  <a:cubicBezTo>
                    <a:pt x="1079" y="1379"/>
                    <a:pt x="1379" y="1053"/>
                    <a:pt x="1379" y="677"/>
                  </a:cubicBezTo>
                  <a:cubicBezTo>
                    <a:pt x="1379" y="301"/>
                    <a:pt x="1079" y="1"/>
                    <a:pt x="678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885;p52">
              <a:extLst>
                <a:ext uri="{FF2B5EF4-FFF2-40B4-BE49-F238E27FC236}">
                  <a16:creationId xmlns:a16="http://schemas.microsoft.com/office/drawing/2014/main" id="{070C9753-664A-792C-781B-CE8B3AA8CBEC}"/>
                </a:ext>
              </a:extLst>
            </p:cNvPr>
            <p:cNvSpPr/>
            <p:nvPr/>
          </p:nvSpPr>
          <p:spPr>
            <a:xfrm>
              <a:off x="2882975" y="4493550"/>
              <a:ext cx="39500" cy="34700"/>
            </a:xfrm>
            <a:custGeom>
              <a:avLst/>
              <a:gdLst/>
              <a:ahLst/>
              <a:cxnLst/>
              <a:rect l="l" t="t" r="r" b="b"/>
              <a:pathLst>
                <a:path w="1580" h="1388" extrusionOk="0">
                  <a:moveTo>
                    <a:pt x="778" y="110"/>
                  </a:moveTo>
                  <a:cubicBezTo>
                    <a:pt x="828" y="110"/>
                    <a:pt x="878" y="135"/>
                    <a:pt x="928" y="135"/>
                  </a:cubicBezTo>
                  <a:cubicBezTo>
                    <a:pt x="1078" y="185"/>
                    <a:pt x="1204" y="285"/>
                    <a:pt x="1279" y="410"/>
                  </a:cubicBezTo>
                  <a:cubicBezTo>
                    <a:pt x="1429" y="661"/>
                    <a:pt x="1329" y="1012"/>
                    <a:pt x="1078" y="1162"/>
                  </a:cubicBezTo>
                  <a:cubicBezTo>
                    <a:pt x="978" y="1229"/>
                    <a:pt x="878" y="1251"/>
                    <a:pt x="778" y="1251"/>
                  </a:cubicBezTo>
                  <a:cubicBezTo>
                    <a:pt x="727" y="1251"/>
                    <a:pt x="677" y="1246"/>
                    <a:pt x="627" y="1238"/>
                  </a:cubicBezTo>
                  <a:cubicBezTo>
                    <a:pt x="502" y="1187"/>
                    <a:pt x="377" y="1087"/>
                    <a:pt x="301" y="962"/>
                  </a:cubicBezTo>
                  <a:cubicBezTo>
                    <a:pt x="151" y="686"/>
                    <a:pt x="226" y="360"/>
                    <a:pt x="502" y="210"/>
                  </a:cubicBezTo>
                  <a:cubicBezTo>
                    <a:pt x="602" y="160"/>
                    <a:pt x="677" y="110"/>
                    <a:pt x="778" y="110"/>
                  </a:cubicBezTo>
                  <a:close/>
                  <a:moveTo>
                    <a:pt x="822" y="0"/>
                  </a:moveTo>
                  <a:cubicBezTo>
                    <a:pt x="691" y="0"/>
                    <a:pt x="565" y="28"/>
                    <a:pt x="452" y="85"/>
                  </a:cubicBezTo>
                  <a:cubicBezTo>
                    <a:pt x="101" y="285"/>
                    <a:pt x="1" y="711"/>
                    <a:pt x="176" y="1037"/>
                  </a:cubicBezTo>
                  <a:cubicBezTo>
                    <a:pt x="276" y="1187"/>
                    <a:pt x="427" y="1313"/>
                    <a:pt x="602" y="1363"/>
                  </a:cubicBezTo>
                  <a:cubicBezTo>
                    <a:pt x="677" y="1363"/>
                    <a:pt x="727" y="1388"/>
                    <a:pt x="778" y="1388"/>
                  </a:cubicBezTo>
                  <a:cubicBezTo>
                    <a:pt x="903" y="1388"/>
                    <a:pt x="1028" y="1338"/>
                    <a:pt x="1128" y="1288"/>
                  </a:cubicBezTo>
                  <a:cubicBezTo>
                    <a:pt x="1454" y="1087"/>
                    <a:pt x="1580" y="661"/>
                    <a:pt x="1379" y="335"/>
                  </a:cubicBezTo>
                  <a:cubicBezTo>
                    <a:pt x="1279" y="185"/>
                    <a:pt x="1128" y="60"/>
                    <a:pt x="953" y="9"/>
                  </a:cubicBezTo>
                  <a:cubicBezTo>
                    <a:pt x="909" y="3"/>
                    <a:pt x="865" y="0"/>
                    <a:pt x="822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886;p52">
              <a:extLst>
                <a:ext uri="{FF2B5EF4-FFF2-40B4-BE49-F238E27FC236}">
                  <a16:creationId xmlns:a16="http://schemas.microsoft.com/office/drawing/2014/main" id="{FB8D64C6-EFDC-0D82-ECAD-BD21C0990FAB}"/>
                </a:ext>
              </a:extLst>
            </p:cNvPr>
            <p:cNvSpPr/>
            <p:nvPr/>
          </p:nvSpPr>
          <p:spPr>
            <a:xfrm>
              <a:off x="2794000" y="4357800"/>
              <a:ext cx="39500" cy="34500"/>
            </a:xfrm>
            <a:custGeom>
              <a:avLst/>
              <a:gdLst/>
              <a:ahLst/>
              <a:cxnLst/>
              <a:rect l="l" t="t" r="r" b="b"/>
              <a:pathLst>
                <a:path w="1580" h="1380" extrusionOk="0">
                  <a:moveTo>
                    <a:pt x="803" y="126"/>
                  </a:moveTo>
                  <a:cubicBezTo>
                    <a:pt x="853" y="126"/>
                    <a:pt x="878" y="126"/>
                    <a:pt x="928" y="151"/>
                  </a:cubicBezTo>
                  <a:cubicBezTo>
                    <a:pt x="1078" y="176"/>
                    <a:pt x="1204" y="277"/>
                    <a:pt x="1279" y="402"/>
                  </a:cubicBezTo>
                  <a:cubicBezTo>
                    <a:pt x="1429" y="678"/>
                    <a:pt x="1354" y="1028"/>
                    <a:pt x="1078" y="1179"/>
                  </a:cubicBezTo>
                  <a:cubicBezTo>
                    <a:pt x="997" y="1227"/>
                    <a:pt x="906" y="1255"/>
                    <a:pt x="811" y="1255"/>
                  </a:cubicBezTo>
                  <a:cubicBezTo>
                    <a:pt x="759" y="1255"/>
                    <a:pt x="706" y="1247"/>
                    <a:pt x="652" y="1229"/>
                  </a:cubicBezTo>
                  <a:cubicBezTo>
                    <a:pt x="502" y="1204"/>
                    <a:pt x="377" y="1104"/>
                    <a:pt x="301" y="978"/>
                  </a:cubicBezTo>
                  <a:cubicBezTo>
                    <a:pt x="151" y="703"/>
                    <a:pt x="251" y="352"/>
                    <a:pt x="502" y="201"/>
                  </a:cubicBezTo>
                  <a:cubicBezTo>
                    <a:pt x="602" y="151"/>
                    <a:pt x="702" y="126"/>
                    <a:pt x="803" y="126"/>
                  </a:cubicBezTo>
                  <a:close/>
                  <a:moveTo>
                    <a:pt x="797" y="1"/>
                  </a:moveTo>
                  <a:cubicBezTo>
                    <a:pt x="675" y="1"/>
                    <a:pt x="552" y="34"/>
                    <a:pt x="452" y="101"/>
                  </a:cubicBezTo>
                  <a:cubicBezTo>
                    <a:pt x="126" y="277"/>
                    <a:pt x="1" y="703"/>
                    <a:pt x="201" y="1028"/>
                  </a:cubicBezTo>
                  <a:cubicBezTo>
                    <a:pt x="276" y="1179"/>
                    <a:pt x="427" y="1304"/>
                    <a:pt x="627" y="1354"/>
                  </a:cubicBezTo>
                  <a:cubicBezTo>
                    <a:pt x="677" y="1379"/>
                    <a:pt x="728" y="1379"/>
                    <a:pt x="803" y="1379"/>
                  </a:cubicBezTo>
                  <a:cubicBezTo>
                    <a:pt x="903" y="1379"/>
                    <a:pt x="1028" y="1354"/>
                    <a:pt x="1129" y="1279"/>
                  </a:cubicBezTo>
                  <a:cubicBezTo>
                    <a:pt x="1454" y="1104"/>
                    <a:pt x="1580" y="678"/>
                    <a:pt x="1379" y="352"/>
                  </a:cubicBezTo>
                  <a:cubicBezTo>
                    <a:pt x="1304" y="176"/>
                    <a:pt x="1154" y="76"/>
                    <a:pt x="978" y="26"/>
                  </a:cubicBezTo>
                  <a:cubicBezTo>
                    <a:pt x="920" y="9"/>
                    <a:pt x="858" y="1"/>
                    <a:pt x="797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887;p52">
              <a:extLst>
                <a:ext uri="{FF2B5EF4-FFF2-40B4-BE49-F238E27FC236}">
                  <a16:creationId xmlns:a16="http://schemas.microsoft.com/office/drawing/2014/main" id="{3FC7030D-8682-D613-3BE3-E4AA5AE46828}"/>
                </a:ext>
              </a:extLst>
            </p:cNvPr>
            <p:cNvSpPr/>
            <p:nvPr/>
          </p:nvSpPr>
          <p:spPr>
            <a:xfrm>
              <a:off x="2965675" y="4338125"/>
              <a:ext cx="37625" cy="34750"/>
            </a:xfrm>
            <a:custGeom>
              <a:avLst/>
              <a:gdLst/>
              <a:ahLst/>
              <a:cxnLst/>
              <a:rect l="l" t="t" r="r" b="b"/>
              <a:pathLst>
                <a:path w="1505" h="1390" extrusionOk="0">
                  <a:moveTo>
                    <a:pt x="703" y="136"/>
                  </a:moveTo>
                  <a:cubicBezTo>
                    <a:pt x="903" y="136"/>
                    <a:pt x="1104" y="236"/>
                    <a:pt x="1204" y="412"/>
                  </a:cubicBezTo>
                  <a:cubicBezTo>
                    <a:pt x="1354" y="688"/>
                    <a:pt x="1254" y="1013"/>
                    <a:pt x="978" y="1189"/>
                  </a:cubicBezTo>
                  <a:cubicBezTo>
                    <a:pt x="899" y="1237"/>
                    <a:pt x="809" y="1254"/>
                    <a:pt x="716" y="1254"/>
                  </a:cubicBezTo>
                  <a:cubicBezTo>
                    <a:pt x="662" y="1254"/>
                    <a:pt x="607" y="1248"/>
                    <a:pt x="552" y="1239"/>
                  </a:cubicBezTo>
                  <a:cubicBezTo>
                    <a:pt x="427" y="1189"/>
                    <a:pt x="302" y="1114"/>
                    <a:pt x="226" y="963"/>
                  </a:cubicBezTo>
                  <a:cubicBezTo>
                    <a:pt x="151" y="838"/>
                    <a:pt x="126" y="688"/>
                    <a:pt x="151" y="537"/>
                  </a:cubicBezTo>
                  <a:cubicBezTo>
                    <a:pt x="201" y="387"/>
                    <a:pt x="302" y="287"/>
                    <a:pt x="427" y="211"/>
                  </a:cubicBezTo>
                  <a:cubicBezTo>
                    <a:pt x="502" y="161"/>
                    <a:pt x="602" y="136"/>
                    <a:pt x="703" y="136"/>
                  </a:cubicBezTo>
                  <a:close/>
                  <a:moveTo>
                    <a:pt x="704" y="1"/>
                  </a:moveTo>
                  <a:cubicBezTo>
                    <a:pt x="587" y="1"/>
                    <a:pt x="467" y="29"/>
                    <a:pt x="352" y="86"/>
                  </a:cubicBezTo>
                  <a:cubicBezTo>
                    <a:pt x="201" y="186"/>
                    <a:pt x="101" y="337"/>
                    <a:pt x="51" y="512"/>
                  </a:cubicBezTo>
                  <a:cubicBezTo>
                    <a:pt x="1" y="688"/>
                    <a:pt x="26" y="863"/>
                    <a:pt x="101" y="1038"/>
                  </a:cubicBezTo>
                  <a:cubicBezTo>
                    <a:pt x="201" y="1189"/>
                    <a:pt x="352" y="1314"/>
                    <a:pt x="527" y="1364"/>
                  </a:cubicBezTo>
                  <a:cubicBezTo>
                    <a:pt x="577" y="1364"/>
                    <a:pt x="653" y="1389"/>
                    <a:pt x="703" y="1389"/>
                  </a:cubicBezTo>
                  <a:cubicBezTo>
                    <a:pt x="828" y="1389"/>
                    <a:pt x="953" y="1339"/>
                    <a:pt x="1054" y="1289"/>
                  </a:cubicBezTo>
                  <a:cubicBezTo>
                    <a:pt x="1379" y="1089"/>
                    <a:pt x="1505" y="663"/>
                    <a:pt x="1304" y="337"/>
                  </a:cubicBezTo>
                  <a:cubicBezTo>
                    <a:pt x="1169" y="118"/>
                    <a:pt x="944" y="1"/>
                    <a:pt x="704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888;p52">
              <a:extLst>
                <a:ext uri="{FF2B5EF4-FFF2-40B4-BE49-F238E27FC236}">
                  <a16:creationId xmlns:a16="http://schemas.microsoft.com/office/drawing/2014/main" id="{98B8CC57-715E-F253-0639-5C24802C1726}"/>
                </a:ext>
              </a:extLst>
            </p:cNvPr>
            <p:cNvSpPr/>
            <p:nvPr/>
          </p:nvSpPr>
          <p:spPr>
            <a:xfrm>
              <a:off x="2871700" y="4216825"/>
              <a:ext cx="37625" cy="34500"/>
            </a:xfrm>
            <a:custGeom>
              <a:avLst/>
              <a:gdLst/>
              <a:ahLst/>
              <a:cxnLst/>
              <a:rect l="l" t="t" r="r" b="b"/>
              <a:pathLst>
                <a:path w="1505" h="1380" extrusionOk="0">
                  <a:moveTo>
                    <a:pt x="702" y="126"/>
                  </a:moveTo>
                  <a:cubicBezTo>
                    <a:pt x="752" y="126"/>
                    <a:pt x="802" y="126"/>
                    <a:pt x="853" y="151"/>
                  </a:cubicBezTo>
                  <a:cubicBezTo>
                    <a:pt x="1003" y="176"/>
                    <a:pt x="1128" y="276"/>
                    <a:pt x="1203" y="402"/>
                  </a:cubicBezTo>
                  <a:cubicBezTo>
                    <a:pt x="1354" y="677"/>
                    <a:pt x="1254" y="1028"/>
                    <a:pt x="1003" y="1179"/>
                  </a:cubicBezTo>
                  <a:cubicBezTo>
                    <a:pt x="922" y="1227"/>
                    <a:pt x="820" y="1255"/>
                    <a:pt x="725" y="1255"/>
                  </a:cubicBezTo>
                  <a:cubicBezTo>
                    <a:pt x="672" y="1255"/>
                    <a:pt x="621" y="1247"/>
                    <a:pt x="577" y="1229"/>
                  </a:cubicBezTo>
                  <a:cubicBezTo>
                    <a:pt x="427" y="1204"/>
                    <a:pt x="301" y="1103"/>
                    <a:pt x="226" y="978"/>
                  </a:cubicBezTo>
                  <a:cubicBezTo>
                    <a:pt x="151" y="828"/>
                    <a:pt x="126" y="677"/>
                    <a:pt x="176" y="552"/>
                  </a:cubicBezTo>
                  <a:cubicBezTo>
                    <a:pt x="201" y="402"/>
                    <a:pt x="301" y="276"/>
                    <a:pt x="427" y="201"/>
                  </a:cubicBezTo>
                  <a:cubicBezTo>
                    <a:pt x="527" y="151"/>
                    <a:pt x="627" y="126"/>
                    <a:pt x="702" y="126"/>
                  </a:cubicBezTo>
                  <a:close/>
                  <a:moveTo>
                    <a:pt x="711" y="1"/>
                  </a:moveTo>
                  <a:cubicBezTo>
                    <a:pt x="588" y="1"/>
                    <a:pt x="477" y="34"/>
                    <a:pt x="376" y="101"/>
                  </a:cubicBezTo>
                  <a:cubicBezTo>
                    <a:pt x="201" y="176"/>
                    <a:pt x="101" y="327"/>
                    <a:pt x="51" y="502"/>
                  </a:cubicBezTo>
                  <a:cubicBezTo>
                    <a:pt x="0" y="677"/>
                    <a:pt x="26" y="878"/>
                    <a:pt x="126" y="1028"/>
                  </a:cubicBezTo>
                  <a:cubicBezTo>
                    <a:pt x="201" y="1179"/>
                    <a:pt x="351" y="1304"/>
                    <a:pt x="527" y="1354"/>
                  </a:cubicBezTo>
                  <a:cubicBezTo>
                    <a:pt x="602" y="1379"/>
                    <a:pt x="652" y="1379"/>
                    <a:pt x="727" y="1379"/>
                  </a:cubicBezTo>
                  <a:cubicBezTo>
                    <a:pt x="828" y="1379"/>
                    <a:pt x="953" y="1354"/>
                    <a:pt x="1053" y="1279"/>
                  </a:cubicBezTo>
                  <a:cubicBezTo>
                    <a:pt x="1379" y="1103"/>
                    <a:pt x="1504" y="677"/>
                    <a:pt x="1304" y="352"/>
                  </a:cubicBezTo>
                  <a:cubicBezTo>
                    <a:pt x="1229" y="176"/>
                    <a:pt x="1078" y="76"/>
                    <a:pt x="903" y="26"/>
                  </a:cubicBezTo>
                  <a:cubicBezTo>
                    <a:pt x="836" y="9"/>
                    <a:pt x="772" y="1"/>
                    <a:pt x="711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889;p52">
              <a:extLst>
                <a:ext uri="{FF2B5EF4-FFF2-40B4-BE49-F238E27FC236}">
                  <a16:creationId xmlns:a16="http://schemas.microsoft.com/office/drawing/2014/main" id="{2845A175-BF3A-6C45-2494-0C6C0F802582}"/>
                </a:ext>
              </a:extLst>
            </p:cNvPr>
            <p:cNvSpPr/>
            <p:nvPr/>
          </p:nvSpPr>
          <p:spPr>
            <a:xfrm>
              <a:off x="2699400" y="4211575"/>
              <a:ext cx="37600" cy="34725"/>
            </a:xfrm>
            <a:custGeom>
              <a:avLst/>
              <a:gdLst/>
              <a:ahLst/>
              <a:cxnLst/>
              <a:rect l="l" t="t" r="r" b="b"/>
              <a:pathLst>
                <a:path w="1504" h="1389" extrusionOk="0">
                  <a:moveTo>
                    <a:pt x="702" y="110"/>
                  </a:moveTo>
                  <a:cubicBezTo>
                    <a:pt x="752" y="110"/>
                    <a:pt x="802" y="136"/>
                    <a:pt x="852" y="136"/>
                  </a:cubicBezTo>
                  <a:cubicBezTo>
                    <a:pt x="1003" y="186"/>
                    <a:pt x="1128" y="286"/>
                    <a:pt x="1203" y="411"/>
                  </a:cubicBezTo>
                  <a:cubicBezTo>
                    <a:pt x="1354" y="662"/>
                    <a:pt x="1253" y="1013"/>
                    <a:pt x="1003" y="1163"/>
                  </a:cubicBezTo>
                  <a:cubicBezTo>
                    <a:pt x="909" y="1220"/>
                    <a:pt x="787" y="1248"/>
                    <a:pt x="678" y="1248"/>
                  </a:cubicBezTo>
                  <a:cubicBezTo>
                    <a:pt x="642" y="1248"/>
                    <a:pt x="608" y="1245"/>
                    <a:pt x="577" y="1238"/>
                  </a:cubicBezTo>
                  <a:cubicBezTo>
                    <a:pt x="426" y="1188"/>
                    <a:pt x="301" y="1088"/>
                    <a:pt x="226" y="963"/>
                  </a:cubicBezTo>
                  <a:cubicBezTo>
                    <a:pt x="151" y="837"/>
                    <a:pt x="126" y="687"/>
                    <a:pt x="176" y="537"/>
                  </a:cubicBezTo>
                  <a:cubicBezTo>
                    <a:pt x="201" y="386"/>
                    <a:pt x="301" y="286"/>
                    <a:pt x="426" y="211"/>
                  </a:cubicBezTo>
                  <a:cubicBezTo>
                    <a:pt x="527" y="161"/>
                    <a:pt x="627" y="110"/>
                    <a:pt x="702" y="110"/>
                  </a:cubicBezTo>
                  <a:close/>
                  <a:moveTo>
                    <a:pt x="767" y="1"/>
                  </a:moveTo>
                  <a:cubicBezTo>
                    <a:pt x="630" y="1"/>
                    <a:pt x="489" y="29"/>
                    <a:pt x="376" y="85"/>
                  </a:cubicBezTo>
                  <a:cubicBezTo>
                    <a:pt x="201" y="186"/>
                    <a:pt x="100" y="336"/>
                    <a:pt x="50" y="511"/>
                  </a:cubicBezTo>
                  <a:cubicBezTo>
                    <a:pt x="0" y="687"/>
                    <a:pt x="25" y="862"/>
                    <a:pt x="126" y="1038"/>
                  </a:cubicBezTo>
                  <a:cubicBezTo>
                    <a:pt x="201" y="1188"/>
                    <a:pt x="351" y="1313"/>
                    <a:pt x="527" y="1364"/>
                  </a:cubicBezTo>
                  <a:cubicBezTo>
                    <a:pt x="602" y="1364"/>
                    <a:pt x="652" y="1389"/>
                    <a:pt x="727" y="1389"/>
                  </a:cubicBezTo>
                  <a:cubicBezTo>
                    <a:pt x="827" y="1389"/>
                    <a:pt x="953" y="1339"/>
                    <a:pt x="1053" y="1288"/>
                  </a:cubicBezTo>
                  <a:cubicBezTo>
                    <a:pt x="1379" y="1088"/>
                    <a:pt x="1504" y="662"/>
                    <a:pt x="1303" y="336"/>
                  </a:cubicBezTo>
                  <a:cubicBezTo>
                    <a:pt x="1228" y="186"/>
                    <a:pt x="1078" y="60"/>
                    <a:pt x="902" y="10"/>
                  </a:cubicBezTo>
                  <a:cubicBezTo>
                    <a:pt x="859" y="4"/>
                    <a:pt x="813" y="1"/>
                    <a:pt x="767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890;p52">
              <a:extLst>
                <a:ext uri="{FF2B5EF4-FFF2-40B4-BE49-F238E27FC236}">
                  <a16:creationId xmlns:a16="http://schemas.microsoft.com/office/drawing/2014/main" id="{32EBD13A-2862-E04F-D7E4-245BE6614829}"/>
                </a:ext>
              </a:extLst>
            </p:cNvPr>
            <p:cNvSpPr/>
            <p:nvPr/>
          </p:nvSpPr>
          <p:spPr>
            <a:xfrm>
              <a:off x="3032100" y="4210575"/>
              <a:ext cx="39500" cy="34475"/>
            </a:xfrm>
            <a:custGeom>
              <a:avLst/>
              <a:gdLst/>
              <a:ahLst/>
              <a:cxnLst/>
              <a:rect l="l" t="t" r="r" b="b"/>
              <a:pathLst>
                <a:path w="1580" h="1379" extrusionOk="0">
                  <a:moveTo>
                    <a:pt x="803" y="125"/>
                  </a:moveTo>
                  <a:cubicBezTo>
                    <a:pt x="853" y="125"/>
                    <a:pt x="903" y="125"/>
                    <a:pt x="953" y="150"/>
                  </a:cubicBezTo>
                  <a:cubicBezTo>
                    <a:pt x="1078" y="201"/>
                    <a:pt x="1204" y="276"/>
                    <a:pt x="1279" y="401"/>
                  </a:cubicBezTo>
                  <a:cubicBezTo>
                    <a:pt x="1429" y="677"/>
                    <a:pt x="1354" y="1028"/>
                    <a:pt x="1078" y="1178"/>
                  </a:cubicBezTo>
                  <a:cubicBezTo>
                    <a:pt x="985" y="1229"/>
                    <a:pt x="885" y="1254"/>
                    <a:pt x="788" y="1254"/>
                  </a:cubicBezTo>
                  <a:cubicBezTo>
                    <a:pt x="599" y="1254"/>
                    <a:pt x="417" y="1160"/>
                    <a:pt x="301" y="978"/>
                  </a:cubicBezTo>
                  <a:cubicBezTo>
                    <a:pt x="151" y="702"/>
                    <a:pt x="251" y="351"/>
                    <a:pt x="527" y="201"/>
                  </a:cubicBezTo>
                  <a:cubicBezTo>
                    <a:pt x="602" y="150"/>
                    <a:pt x="702" y="125"/>
                    <a:pt x="803" y="125"/>
                  </a:cubicBezTo>
                  <a:close/>
                  <a:moveTo>
                    <a:pt x="797" y="0"/>
                  </a:moveTo>
                  <a:cubicBezTo>
                    <a:pt x="674" y="0"/>
                    <a:pt x="552" y="34"/>
                    <a:pt x="452" y="100"/>
                  </a:cubicBezTo>
                  <a:cubicBezTo>
                    <a:pt x="126" y="276"/>
                    <a:pt x="1" y="702"/>
                    <a:pt x="201" y="1028"/>
                  </a:cubicBezTo>
                  <a:cubicBezTo>
                    <a:pt x="326" y="1253"/>
                    <a:pt x="552" y="1379"/>
                    <a:pt x="803" y="1379"/>
                  </a:cubicBezTo>
                  <a:cubicBezTo>
                    <a:pt x="928" y="1379"/>
                    <a:pt x="1028" y="1353"/>
                    <a:pt x="1153" y="1303"/>
                  </a:cubicBezTo>
                  <a:cubicBezTo>
                    <a:pt x="1479" y="1103"/>
                    <a:pt x="1580" y="677"/>
                    <a:pt x="1404" y="351"/>
                  </a:cubicBezTo>
                  <a:cubicBezTo>
                    <a:pt x="1304" y="201"/>
                    <a:pt x="1153" y="75"/>
                    <a:pt x="978" y="25"/>
                  </a:cubicBezTo>
                  <a:cubicBezTo>
                    <a:pt x="920" y="8"/>
                    <a:pt x="858" y="0"/>
                    <a:pt x="797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891;p52">
              <a:extLst>
                <a:ext uri="{FF2B5EF4-FFF2-40B4-BE49-F238E27FC236}">
                  <a16:creationId xmlns:a16="http://schemas.microsoft.com/office/drawing/2014/main" id="{58D5873F-6028-1A19-B624-3AD9E30AA698}"/>
                </a:ext>
              </a:extLst>
            </p:cNvPr>
            <p:cNvSpPr/>
            <p:nvPr/>
          </p:nvSpPr>
          <p:spPr>
            <a:xfrm>
              <a:off x="2700025" y="4493550"/>
              <a:ext cx="39500" cy="34700"/>
            </a:xfrm>
            <a:custGeom>
              <a:avLst/>
              <a:gdLst/>
              <a:ahLst/>
              <a:cxnLst/>
              <a:rect l="l" t="t" r="r" b="b"/>
              <a:pathLst>
                <a:path w="1580" h="1388" extrusionOk="0">
                  <a:moveTo>
                    <a:pt x="802" y="110"/>
                  </a:moveTo>
                  <a:cubicBezTo>
                    <a:pt x="852" y="110"/>
                    <a:pt x="903" y="135"/>
                    <a:pt x="928" y="135"/>
                  </a:cubicBezTo>
                  <a:cubicBezTo>
                    <a:pt x="1078" y="185"/>
                    <a:pt x="1203" y="285"/>
                    <a:pt x="1278" y="410"/>
                  </a:cubicBezTo>
                  <a:cubicBezTo>
                    <a:pt x="1429" y="686"/>
                    <a:pt x="1354" y="1012"/>
                    <a:pt x="1078" y="1187"/>
                  </a:cubicBezTo>
                  <a:cubicBezTo>
                    <a:pt x="999" y="1235"/>
                    <a:pt x="909" y="1253"/>
                    <a:pt x="816" y="1253"/>
                  </a:cubicBezTo>
                  <a:cubicBezTo>
                    <a:pt x="762" y="1253"/>
                    <a:pt x="707" y="1247"/>
                    <a:pt x="652" y="1238"/>
                  </a:cubicBezTo>
                  <a:cubicBezTo>
                    <a:pt x="502" y="1187"/>
                    <a:pt x="376" y="1087"/>
                    <a:pt x="301" y="962"/>
                  </a:cubicBezTo>
                  <a:cubicBezTo>
                    <a:pt x="151" y="711"/>
                    <a:pt x="251" y="360"/>
                    <a:pt x="502" y="210"/>
                  </a:cubicBezTo>
                  <a:cubicBezTo>
                    <a:pt x="602" y="160"/>
                    <a:pt x="702" y="110"/>
                    <a:pt x="802" y="110"/>
                  </a:cubicBezTo>
                  <a:close/>
                  <a:moveTo>
                    <a:pt x="843" y="0"/>
                  </a:moveTo>
                  <a:cubicBezTo>
                    <a:pt x="705" y="0"/>
                    <a:pt x="564" y="28"/>
                    <a:pt x="451" y="85"/>
                  </a:cubicBezTo>
                  <a:cubicBezTo>
                    <a:pt x="126" y="285"/>
                    <a:pt x="0" y="711"/>
                    <a:pt x="201" y="1037"/>
                  </a:cubicBezTo>
                  <a:cubicBezTo>
                    <a:pt x="276" y="1187"/>
                    <a:pt x="426" y="1313"/>
                    <a:pt x="627" y="1363"/>
                  </a:cubicBezTo>
                  <a:cubicBezTo>
                    <a:pt x="677" y="1363"/>
                    <a:pt x="727" y="1388"/>
                    <a:pt x="802" y="1388"/>
                  </a:cubicBezTo>
                  <a:cubicBezTo>
                    <a:pt x="903" y="1388"/>
                    <a:pt x="1028" y="1338"/>
                    <a:pt x="1128" y="1288"/>
                  </a:cubicBezTo>
                  <a:cubicBezTo>
                    <a:pt x="1479" y="1087"/>
                    <a:pt x="1579" y="661"/>
                    <a:pt x="1379" y="335"/>
                  </a:cubicBezTo>
                  <a:cubicBezTo>
                    <a:pt x="1304" y="185"/>
                    <a:pt x="1153" y="60"/>
                    <a:pt x="978" y="9"/>
                  </a:cubicBezTo>
                  <a:cubicBezTo>
                    <a:pt x="934" y="3"/>
                    <a:pt x="888" y="0"/>
                    <a:pt x="843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892;p52">
              <a:extLst>
                <a:ext uri="{FF2B5EF4-FFF2-40B4-BE49-F238E27FC236}">
                  <a16:creationId xmlns:a16="http://schemas.microsoft.com/office/drawing/2014/main" id="{109562D4-499B-2D55-ACC5-2899B613B00B}"/>
                </a:ext>
              </a:extLst>
            </p:cNvPr>
            <p:cNvSpPr/>
            <p:nvPr/>
          </p:nvSpPr>
          <p:spPr>
            <a:xfrm>
              <a:off x="2790875" y="4626600"/>
              <a:ext cx="37625" cy="34500"/>
            </a:xfrm>
            <a:custGeom>
              <a:avLst/>
              <a:gdLst/>
              <a:ahLst/>
              <a:cxnLst/>
              <a:rect l="l" t="t" r="r" b="b"/>
              <a:pathLst>
                <a:path w="1505" h="1380" extrusionOk="0">
                  <a:moveTo>
                    <a:pt x="702" y="126"/>
                  </a:moveTo>
                  <a:cubicBezTo>
                    <a:pt x="752" y="126"/>
                    <a:pt x="802" y="126"/>
                    <a:pt x="853" y="151"/>
                  </a:cubicBezTo>
                  <a:cubicBezTo>
                    <a:pt x="1003" y="176"/>
                    <a:pt x="1128" y="276"/>
                    <a:pt x="1203" y="402"/>
                  </a:cubicBezTo>
                  <a:cubicBezTo>
                    <a:pt x="1354" y="677"/>
                    <a:pt x="1254" y="1028"/>
                    <a:pt x="1003" y="1179"/>
                  </a:cubicBezTo>
                  <a:cubicBezTo>
                    <a:pt x="915" y="1227"/>
                    <a:pt x="818" y="1249"/>
                    <a:pt x="724" y="1249"/>
                  </a:cubicBezTo>
                  <a:cubicBezTo>
                    <a:pt x="523" y="1249"/>
                    <a:pt x="328" y="1149"/>
                    <a:pt x="226" y="978"/>
                  </a:cubicBezTo>
                  <a:cubicBezTo>
                    <a:pt x="151" y="853"/>
                    <a:pt x="126" y="677"/>
                    <a:pt x="176" y="552"/>
                  </a:cubicBezTo>
                  <a:cubicBezTo>
                    <a:pt x="201" y="402"/>
                    <a:pt x="301" y="276"/>
                    <a:pt x="426" y="201"/>
                  </a:cubicBezTo>
                  <a:cubicBezTo>
                    <a:pt x="527" y="151"/>
                    <a:pt x="602" y="126"/>
                    <a:pt x="702" y="126"/>
                  </a:cubicBezTo>
                  <a:close/>
                  <a:moveTo>
                    <a:pt x="703" y="1"/>
                  </a:moveTo>
                  <a:cubicBezTo>
                    <a:pt x="588" y="1"/>
                    <a:pt x="477" y="34"/>
                    <a:pt x="376" y="101"/>
                  </a:cubicBezTo>
                  <a:cubicBezTo>
                    <a:pt x="201" y="176"/>
                    <a:pt x="101" y="327"/>
                    <a:pt x="50" y="502"/>
                  </a:cubicBezTo>
                  <a:cubicBezTo>
                    <a:pt x="0" y="677"/>
                    <a:pt x="25" y="878"/>
                    <a:pt x="101" y="1028"/>
                  </a:cubicBezTo>
                  <a:cubicBezTo>
                    <a:pt x="251" y="1254"/>
                    <a:pt x="477" y="1379"/>
                    <a:pt x="702" y="1379"/>
                  </a:cubicBezTo>
                  <a:cubicBezTo>
                    <a:pt x="827" y="1379"/>
                    <a:pt x="953" y="1354"/>
                    <a:pt x="1053" y="1279"/>
                  </a:cubicBezTo>
                  <a:cubicBezTo>
                    <a:pt x="1379" y="1104"/>
                    <a:pt x="1504" y="677"/>
                    <a:pt x="1304" y="352"/>
                  </a:cubicBezTo>
                  <a:cubicBezTo>
                    <a:pt x="1203" y="176"/>
                    <a:pt x="1053" y="76"/>
                    <a:pt x="878" y="26"/>
                  </a:cubicBezTo>
                  <a:cubicBezTo>
                    <a:pt x="819" y="9"/>
                    <a:pt x="761" y="1"/>
                    <a:pt x="703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893;p52">
              <a:extLst>
                <a:ext uri="{FF2B5EF4-FFF2-40B4-BE49-F238E27FC236}">
                  <a16:creationId xmlns:a16="http://schemas.microsoft.com/office/drawing/2014/main" id="{67E5ADDF-19D9-D6C0-5E0B-93B0295734CC}"/>
                </a:ext>
              </a:extLst>
            </p:cNvPr>
            <p:cNvSpPr/>
            <p:nvPr/>
          </p:nvSpPr>
          <p:spPr>
            <a:xfrm>
              <a:off x="3042125" y="4505675"/>
              <a:ext cx="34475" cy="34500"/>
            </a:xfrm>
            <a:custGeom>
              <a:avLst/>
              <a:gdLst/>
              <a:ahLst/>
              <a:cxnLst/>
              <a:rect l="l" t="t" r="r" b="b"/>
              <a:pathLst>
                <a:path w="1379" h="1380" extrusionOk="0">
                  <a:moveTo>
                    <a:pt x="677" y="126"/>
                  </a:moveTo>
                  <a:cubicBezTo>
                    <a:pt x="978" y="126"/>
                    <a:pt x="1254" y="377"/>
                    <a:pt x="1254" y="702"/>
                  </a:cubicBezTo>
                  <a:cubicBezTo>
                    <a:pt x="1254" y="1003"/>
                    <a:pt x="978" y="1254"/>
                    <a:pt x="677" y="1254"/>
                  </a:cubicBezTo>
                  <a:cubicBezTo>
                    <a:pt x="376" y="1254"/>
                    <a:pt x="126" y="1003"/>
                    <a:pt x="126" y="702"/>
                  </a:cubicBezTo>
                  <a:cubicBezTo>
                    <a:pt x="126" y="377"/>
                    <a:pt x="376" y="126"/>
                    <a:pt x="677" y="126"/>
                  </a:cubicBezTo>
                  <a:close/>
                  <a:moveTo>
                    <a:pt x="677" y="1"/>
                  </a:moveTo>
                  <a:cubicBezTo>
                    <a:pt x="301" y="1"/>
                    <a:pt x="1" y="301"/>
                    <a:pt x="1" y="702"/>
                  </a:cubicBezTo>
                  <a:cubicBezTo>
                    <a:pt x="1" y="1078"/>
                    <a:pt x="301" y="1379"/>
                    <a:pt x="677" y="1379"/>
                  </a:cubicBezTo>
                  <a:cubicBezTo>
                    <a:pt x="1053" y="1379"/>
                    <a:pt x="1379" y="1078"/>
                    <a:pt x="1379" y="702"/>
                  </a:cubicBezTo>
                  <a:cubicBezTo>
                    <a:pt x="1379" y="301"/>
                    <a:pt x="1053" y="1"/>
                    <a:pt x="677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894;p52">
              <a:extLst>
                <a:ext uri="{FF2B5EF4-FFF2-40B4-BE49-F238E27FC236}">
                  <a16:creationId xmlns:a16="http://schemas.microsoft.com/office/drawing/2014/main" id="{6A3DBFB9-A0AF-9FD0-9F5A-8AAF43292CF3}"/>
                </a:ext>
              </a:extLst>
            </p:cNvPr>
            <p:cNvSpPr/>
            <p:nvPr/>
          </p:nvSpPr>
          <p:spPr>
            <a:xfrm>
              <a:off x="3114175" y="4356300"/>
              <a:ext cx="37625" cy="34750"/>
            </a:xfrm>
            <a:custGeom>
              <a:avLst/>
              <a:gdLst/>
              <a:ahLst/>
              <a:cxnLst/>
              <a:rect l="l" t="t" r="r" b="b"/>
              <a:pathLst>
                <a:path w="1505" h="1390" extrusionOk="0">
                  <a:moveTo>
                    <a:pt x="728" y="136"/>
                  </a:moveTo>
                  <a:cubicBezTo>
                    <a:pt x="903" y="136"/>
                    <a:pt x="1104" y="236"/>
                    <a:pt x="1204" y="412"/>
                  </a:cubicBezTo>
                  <a:cubicBezTo>
                    <a:pt x="1354" y="687"/>
                    <a:pt x="1279" y="1038"/>
                    <a:pt x="1003" y="1189"/>
                  </a:cubicBezTo>
                  <a:cubicBezTo>
                    <a:pt x="922" y="1237"/>
                    <a:pt x="831" y="1265"/>
                    <a:pt x="736" y="1265"/>
                  </a:cubicBezTo>
                  <a:cubicBezTo>
                    <a:pt x="684" y="1265"/>
                    <a:pt x="630" y="1257"/>
                    <a:pt x="577" y="1239"/>
                  </a:cubicBezTo>
                  <a:cubicBezTo>
                    <a:pt x="427" y="1189"/>
                    <a:pt x="302" y="1113"/>
                    <a:pt x="226" y="963"/>
                  </a:cubicBezTo>
                  <a:cubicBezTo>
                    <a:pt x="151" y="838"/>
                    <a:pt x="126" y="687"/>
                    <a:pt x="176" y="537"/>
                  </a:cubicBezTo>
                  <a:cubicBezTo>
                    <a:pt x="201" y="412"/>
                    <a:pt x="302" y="286"/>
                    <a:pt x="427" y="211"/>
                  </a:cubicBezTo>
                  <a:cubicBezTo>
                    <a:pt x="527" y="161"/>
                    <a:pt x="627" y="136"/>
                    <a:pt x="728" y="136"/>
                  </a:cubicBezTo>
                  <a:close/>
                  <a:moveTo>
                    <a:pt x="718" y="1"/>
                  </a:moveTo>
                  <a:cubicBezTo>
                    <a:pt x="601" y="1"/>
                    <a:pt x="484" y="28"/>
                    <a:pt x="377" y="86"/>
                  </a:cubicBezTo>
                  <a:cubicBezTo>
                    <a:pt x="226" y="186"/>
                    <a:pt x="101" y="337"/>
                    <a:pt x="51" y="512"/>
                  </a:cubicBezTo>
                  <a:cubicBezTo>
                    <a:pt x="1" y="687"/>
                    <a:pt x="26" y="888"/>
                    <a:pt x="126" y="1038"/>
                  </a:cubicBezTo>
                  <a:cubicBezTo>
                    <a:pt x="226" y="1189"/>
                    <a:pt x="352" y="1314"/>
                    <a:pt x="552" y="1364"/>
                  </a:cubicBezTo>
                  <a:cubicBezTo>
                    <a:pt x="602" y="1364"/>
                    <a:pt x="652" y="1389"/>
                    <a:pt x="728" y="1389"/>
                  </a:cubicBezTo>
                  <a:cubicBezTo>
                    <a:pt x="828" y="1389"/>
                    <a:pt x="953" y="1364"/>
                    <a:pt x="1053" y="1289"/>
                  </a:cubicBezTo>
                  <a:cubicBezTo>
                    <a:pt x="1404" y="1088"/>
                    <a:pt x="1505" y="687"/>
                    <a:pt x="1329" y="337"/>
                  </a:cubicBezTo>
                  <a:cubicBezTo>
                    <a:pt x="1194" y="118"/>
                    <a:pt x="958" y="1"/>
                    <a:pt x="718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895;p52">
              <a:extLst>
                <a:ext uri="{FF2B5EF4-FFF2-40B4-BE49-F238E27FC236}">
                  <a16:creationId xmlns:a16="http://schemas.microsoft.com/office/drawing/2014/main" id="{B1434678-4EDD-E9F0-83D4-332096C48F75}"/>
                </a:ext>
              </a:extLst>
            </p:cNvPr>
            <p:cNvSpPr/>
            <p:nvPr/>
          </p:nvSpPr>
          <p:spPr>
            <a:xfrm>
              <a:off x="3125450" y="4158550"/>
              <a:ext cx="34500" cy="34500"/>
            </a:xfrm>
            <a:custGeom>
              <a:avLst/>
              <a:gdLst/>
              <a:ahLst/>
              <a:cxnLst/>
              <a:rect l="l" t="t" r="r" b="b"/>
              <a:pathLst>
                <a:path w="1380" h="1380" extrusionOk="0">
                  <a:moveTo>
                    <a:pt x="678" y="126"/>
                  </a:moveTo>
                  <a:cubicBezTo>
                    <a:pt x="1003" y="126"/>
                    <a:pt x="1254" y="377"/>
                    <a:pt x="1254" y="678"/>
                  </a:cubicBezTo>
                  <a:cubicBezTo>
                    <a:pt x="1254" y="1003"/>
                    <a:pt x="1003" y="1254"/>
                    <a:pt x="678" y="1254"/>
                  </a:cubicBezTo>
                  <a:cubicBezTo>
                    <a:pt x="377" y="1254"/>
                    <a:pt x="126" y="1003"/>
                    <a:pt x="126" y="678"/>
                  </a:cubicBezTo>
                  <a:cubicBezTo>
                    <a:pt x="126" y="377"/>
                    <a:pt x="377" y="126"/>
                    <a:pt x="678" y="126"/>
                  </a:cubicBezTo>
                  <a:close/>
                  <a:moveTo>
                    <a:pt x="678" y="1"/>
                  </a:moveTo>
                  <a:cubicBezTo>
                    <a:pt x="302" y="1"/>
                    <a:pt x="1" y="302"/>
                    <a:pt x="1" y="678"/>
                  </a:cubicBezTo>
                  <a:cubicBezTo>
                    <a:pt x="1" y="1079"/>
                    <a:pt x="302" y="1379"/>
                    <a:pt x="678" y="1379"/>
                  </a:cubicBezTo>
                  <a:cubicBezTo>
                    <a:pt x="1054" y="1379"/>
                    <a:pt x="1379" y="1079"/>
                    <a:pt x="1379" y="678"/>
                  </a:cubicBezTo>
                  <a:cubicBezTo>
                    <a:pt x="1379" y="302"/>
                    <a:pt x="1054" y="1"/>
                    <a:pt x="678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896;p52">
              <a:extLst>
                <a:ext uri="{FF2B5EF4-FFF2-40B4-BE49-F238E27FC236}">
                  <a16:creationId xmlns:a16="http://schemas.microsoft.com/office/drawing/2014/main" id="{E979BBEE-E3F4-BFA4-899D-4A98EFA978B0}"/>
                </a:ext>
              </a:extLst>
            </p:cNvPr>
            <p:cNvSpPr/>
            <p:nvPr/>
          </p:nvSpPr>
          <p:spPr>
            <a:xfrm>
              <a:off x="3104150" y="4453675"/>
              <a:ext cx="34500" cy="34475"/>
            </a:xfrm>
            <a:custGeom>
              <a:avLst/>
              <a:gdLst/>
              <a:ahLst/>
              <a:cxnLst/>
              <a:rect l="l" t="t" r="r" b="b"/>
              <a:pathLst>
                <a:path w="1380" h="1379" extrusionOk="0">
                  <a:moveTo>
                    <a:pt x="703" y="126"/>
                  </a:moveTo>
                  <a:cubicBezTo>
                    <a:pt x="1003" y="126"/>
                    <a:pt x="1254" y="376"/>
                    <a:pt x="1254" y="677"/>
                  </a:cubicBezTo>
                  <a:cubicBezTo>
                    <a:pt x="1254" y="1003"/>
                    <a:pt x="1003" y="1254"/>
                    <a:pt x="703" y="1254"/>
                  </a:cubicBezTo>
                  <a:cubicBezTo>
                    <a:pt x="377" y="1254"/>
                    <a:pt x="126" y="1003"/>
                    <a:pt x="126" y="677"/>
                  </a:cubicBezTo>
                  <a:cubicBezTo>
                    <a:pt x="126" y="376"/>
                    <a:pt x="377" y="126"/>
                    <a:pt x="703" y="126"/>
                  </a:cubicBezTo>
                  <a:close/>
                  <a:moveTo>
                    <a:pt x="703" y="0"/>
                  </a:moveTo>
                  <a:cubicBezTo>
                    <a:pt x="327" y="0"/>
                    <a:pt x="1" y="301"/>
                    <a:pt x="1" y="677"/>
                  </a:cubicBezTo>
                  <a:cubicBezTo>
                    <a:pt x="1" y="1053"/>
                    <a:pt x="327" y="1379"/>
                    <a:pt x="703" y="1379"/>
                  </a:cubicBezTo>
                  <a:cubicBezTo>
                    <a:pt x="1078" y="1379"/>
                    <a:pt x="1379" y="1053"/>
                    <a:pt x="1379" y="677"/>
                  </a:cubicBezTo>
                  <a:cubicBezTo>
                    <a:pt x="1379" y="301"/>
                    <a:pt x="1078" y="0"/>
                    <a:pt x="703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897;p52">
              <a:extLst>
                <a:ext uri="{FF2B5EF4-FFF2-40B4-BE49-F238E27FC236}">
                  <a16:creationId xmlns:a16="http://schemas.microsoft.com/office/drawing/2014/main" id="{9846E7C5-54FF-FE8B-2A08-88B11B4E746A}"/>
                </a:ext>
              </a:extLst>
            </p:cNvPr>
            <p:cNvSpPr/>
            <p:nvPr/>
          </p:nvSpPr>
          <p:spPr>
            <a:xfrm>
              <a:off x="2647375" y="4259450"/>
              <a:ext cx="24475" cy="32600"/>
            </a:xfrm>
            <a:custGeom>
              <a:avLst/>
              <a:gdLst/>
              <a:ahLst/>
              <a:cxnLst/>
              <a:rect l="l" t="t" r="r" b="b"/>
              <a:pathLst>
                <a:path w="979" h="1304" extrusionOk="0">
                  <a:moveTo>
                    <a:pt x="577" y="0"/>
                  </a:moveTo>
                  <a:cubicBezTo>
                    <a:pt x="552" y="50"/>
                    <a:pt x="552" y="75"/>
                    <a:pt x="527" y="125"/>
                  </a:cubicBezTo>
                  <a:cubicBezTo>
                    <a:pt x="703" y="201"/>
                    <a:pt x="853" y="401"/>
                    <a:pt x="853" y="627"/>
                  </a:cubicBezTo>
                  <a:cubicBezTo>
                    <a:pt x="853" y="927"/>
                    <a:pt x="603" y="1178"/>
                    <a:pt x="277" y="1178"/>
                  </a:cubicBezTo>
                  <a:cubicBezTo>
                    <a:pt x="201" y="1178"/>
                    <a:pt x="126" y="1153"/>
                    <a:pt x="51" y="1128"/>
                  </a:cubicBezTo>
                  <a:cubicBezTo>
                    <a:pt x="26" y="1153"/>
                    <a:pt x="1" y="1203"/>
                    <a:pt x="1" y="1253"/>
                  </a:cubicBezTo>
                  <a:cubicBezTo>
                    <a:pt x="76" y="1278"/>
                    <a:pt x="176" y="1303"/>
                    <a:pt x="277" y="1303"/>
                  </a:cubicBezTo>
                  <a:cubicBezTo>
                    <a:pt x="653" y="1303"/>
                    <a:pt x="978" y="1003"/>
                    <a:pt x="978" y="627"/>
                  </a:cubicBezTo>
                  <a:cubicBezTo>
                    <a:pt x="978" y="351"/>
                    <a:pt x="803" y="100"/>
                    <a:pt x="577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898;p52">
              <a:extLst>
                <a:ext uri="{FF2B5EF4-FFF2-40B4-BE49-F238E27FC236}">
                  <a16:creationId xmlns:a16="http://schemas.microsoft.com/office/drawing/2014/main" id="{8E0C8C08-CAB4-FBEA-883B-CDD34837A546}"/>
                </a:ext>
              </a:extLst>
            </p:cNvPr>
            <p:cNvSpPr/>
            <p:nvPr/>
          </p:nvSpPr>
          <p:spPr>
            <a:xfrm>
              <a:off x="2629225" y="4646650"/>
              <a:ext cx="34475" cy="34500"/>
            </a:xfrm>
            <a:custGeom>
              <a:avLst/>
              <a:gdLst/>
              <a:ahLst/>
              <a:cxnLst/>
              <a:rect l="l" t="t" r="r" b="b"/>
              <a:pathLst>
                <a:path w="1379" h="1380" extrusionOk="0">
                  <a:moveTo>
                    <a:pt x="702" y="126"/>
                  </a:moveTo>
                  <a:cubicBezTo>
                    <a:pt x="1003" y="126"/>
                    <a:pt x="1253" y="377"/>
                    <a:pt x="1253" y="703"/>
                  </a:cubicBezTo>
                  <a:cubicBezTo>
                    <a:pt x="1253" y="1003"/>
                    <a:pt x="1003" y="1254"/>
                    <a:pt x="702" y="1254"/>
                  </a:cubicBezTo>
                  <a:cubicBezTo>
                    <a:pt x="376" y="1254"/>
                    <a:pt x="125" y="1003"/>
                    <a:pt x="125" y="703"/>
                  </a:cubicBezTo>
                  <a:cubicBezTo>
                    <a:pt x="125" y="377"/>
                    <a:pt x="376" y="126"/>
                    <a:pt x="702" y="126"/>
                  </a:cubicBezTo>
                  <a:close/>
                  <a:moveTo>
                    <a:pt x="702" y="1"/>
                  </a:moveTo>
                  <a:cubicBezTo>
                    <a:pt x="326" y="1"/>
                    <a:pt x="0" y="302"/>
                    <a:pt x="0" y="703"/>
                  </a:cubicBezTo>
                  <a:cubicBezTo>
                    <a:pt x="0" y="1079"/>
                    <a:pt x="326" y="1379"/>
                    <a:pt x="702" y="1379"/>
                  </a:cubicBezTo>
                  <a:cubicBezTo>
                    <a:pt x="1078" y="1379"/>
                    <a:pt x="1379" y="1079"/>
                    <a:pt x="1379" y="703"/>
                  </a:cubicBezTo>
                  <a:cubicBezTo>
                    <a:pt x="1379" y="302"/>
                    <a:pt x="1078" y="1"/>
                    <a:pt x="702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899;p52">
              <a:extLst>
                <a:ext uri="{FF2B5EF4-FFF2-40B4-BE49-F238E27FC236}">
                  <a16:creationId xmlns:a16="http://schemas.microsoft.com/office/drawing/2014/main" id="{4B1A4DFA-F69C-D22C-9B66-32C71C872FE9}"/>
                </a:ext>
              </a:extLst>
            </p:cNvPr>
            <p:cNvSpPr/>
            <p:nvPr/>
          </p:nvSpPr>
          <p:spPr>
            <a:xfrm>
              <a:off x="2789000" y="4062700"/>
              <a:ext cx="39500" cy="34475"/>
            </a:xfrm>
            <a:custGeom>
              <a:avLst/>
              <a:gdLst/>
              <a:ahLst/>
              <a:cxnLst/>
              <a:rect l="l" t="t" r="r" b="b"/>
              <a:pathLst>
                <a:path w="1580" h="1379" extrusionOk="0">
                  <a:moveTo>
                    <a:pt x="777" y="126"/>
                  </a:moveTo>
                  <a:cubicBezTo>
                    <a:pt x="827" y="126"/>
                    <a:pt x="877" y="126"/>
                    <a:pt x="928" y="151"/>
                  </a:cubicBezTo>
                  <a:cubicBezTo>
                    <a:pt x="1078" y="176"/>
                    <a:pt x="1203" y="276"/>
                    <a:pt x="1278" y="401"/>
                  </a:cubicBezTo>
                  <a:cubicBezTo>
                    <a:pt x="1429" y="677"/>
                    <a:pt x="1329" y="1028"/>
                    <a:pt x="1078" y="1178"/>
                  </a:cubicBezTo>
                  <a:cubicBezTo>
                    <a:pt x="990" y="1226"/>
                    <a:pt x="893" y="1249"/>
                    <a:pt x="799" y="1249"/>
                  </a:cubicBezTo>
                  <a:cubicBezTo>
                    <a:pt x="598" y="1249"/>
                    <a:pt x="403" y="1148"/>
                    <a:pt x="301" y="978"/>
                  </a:cubicBezTo>
                  <a:cubicBezTo>
                    <a:pt x="151" y="702"/>
                    <a:pt x="226" y="351"/>
                    <a:pt x="501" y="201"/>
                  </a:cubicBezTo>
                  <a:cubicBezTo>
                    <a:pt x="602" y="151"/>
                    <a:pt x="677" y="126"/>
                    <a:pt x="777" y="126"/>
                  </a:cubicBezTo>
                  <a:close/>
                  <a:moveTo>
                    <a:pt x="778" y="0"/>
                  </a:moveTo>
                  <a:cubicBezTo>
                    <a:pt x="663" y="0"/>
                    <a:pt x="552" y="34"/>
                    <a:pt x="451" y="101"/>
                  </a:cubicBezTo>
                  <a:cubicBezTo>
                    <a:pt x="100" y="276"/>
                    <a:pt x="0" y="702"/>
                    <a:pt x="176" y="1028"/>
                  </a:cubicBezTo>
                  <a:cubicBezTo>
                    <a:pt x="326" y="1253"/>
                    <a:pt x="552" y="1379"/>
                    <a:pt x="777" y="1379"/>
                  </a:cubicBezTo>
                  <a:cubicBezTo>
                    <a:pt x="902" y="1379"/>
                    <a:pt x="1028" y="1354"/>
                    <a:pt x="1128" y="1278"/>
                  </a:cubicBezTo>
                  <a:cubicBezTo>
                    <a:pt x="1454" y="1103"/>
                    <a:pt x="1579" y="677"/>
                    <a:pt x="1379" y="351"/>
                  </a:cubicBezTo>
                  <a:cubicBezTo>
                    <a:pt x="1278" y="176"/>
                    <a:pt x="1153" y="75"/>
                    <a:pt x="953" y="25"/>
                  </a:cubicBezTo>
                  <a:cubicBezTo>
                    <a:pt x="894" y="9"/>
                    <a:pt x="836" y="0"/>
                    <a:pt x="778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900;p52">
              <a:extLst>
                <a:ext uri="{FF2B5EF4-FFF2-40B4-BE49-F238E27FC236}">
                  <a16:creationId xmlns:a16="http://schemas.microsoft.com/office/drawing/2014/main" id="{E0A36BAD-40B3-C2D5-5BAC-0EEA131EB9FA}"/>
                </a:ext>
              </a:extLst>
            </p:cNvPr>
            <p:cNvSpPr/>
            <p:nvPr/>
          </p:nvSpPr>
          <p:spPr>
            <a:xfrm>
              <a:off x="2974450" y="4067700"/>
              <a:ext cx="39500" cy="34500"/>
            </a:xfrm>
            <a:custGeom>
              <a:avLst/>
              <a:gdLst/>
              <a:ahLst/>
              <a:cxnLst/>
              <a:rect l="l" t="t" r="r" b="b"/>
              <a:pathLst>
                <a:path w="1580" h="1380" extrusionOk="0">
                  <a:moveTo>
                    <a:pt x="778" y="126"/>
                  </a:moveTo>
                  <a:cubicBezTo>
                    <a:pt x="828" y="126"/>
                    <a:pt x="878" y="151"/>
                    <a:pt x="928" y="151"/>
                  </a:cubicBezTo>
                  <a:cubicBezTo>
                    <a:pt x="1078" y="201"/>
                    <a:pt x="1204" y="276"/>
                    <a:pt x="1279" y="427"/>
                  </a:cubicBezTo>
                  <a:cubicBezTo>
                    <a:pt x="1429" y="677"/>
                    <a:pt x="1329" y="1028"/>
                    <a:pt x="1053" y="1179"/>
                  </a:cubicBezTo>
                  <a:cubicBezTo>
                    <a:pt x="968" y="1230"/>
                    <a:pt x="872" y="1255"/>
                    <a:pt x="775" y="1255"/>
                  </a:cubicBezTo>
                  <a:cubicBezTo>
                    <a:pt x="588" y="1255"/>
                    <a:pt x="401" y="1160"/>
                    <a:pt x="302" y="978"/>
                  </a:cubicBezTo>
                  <a:cubicBezTo>
                    <a:pt x="126" y="703"/>
                    <a:pt x="226" y="377"/>
                    <a:pt x="502" y="201"/>
                  </a:cubicBezTo>
                  <a:cubicBezTo>
                    <a:pt x="577" y="151"/>
                    <a:pt x="677" y="126"/>
                    <a:pt x="778" y="126"/>
                  </a:cubicBezTo>
                  <a:close/>
                  <a:moveTo>
                    <a:pt x="778" y="1"/>
                  </a:moveTo>
                  <a:cubicBezTo>
                    <a:pt x="661" y="1"/>
                    <a:pt x="544" y="34"/>
                    <a:pt x="427" y="101"/>
                  </a:cubicBezTo>
                  <a:cubicBezTo>
                    <a:pt x="101" y="302"/>
                    <a:pt x="1" y="703"/>
                    <a:pt x="176" y="1053"/>
                  </a:cubicBezTo>
                  <a:cubicBezTo>
                    <a:pt x="302" y="1254"/>
                    <a:pt x="552" y="1379"/>
                    <a:pt x="778" y="1379"/>
                  </a:cubicBezTo>
                  <a:cubicBezTo>
                    <a:pt x="903" y="1379"/>
                    <a:pt x="1028" y="1354"/>
                    <a:pt x="1129" y="1304"/>
                  </a:cubicBezTo>
                  <a:cubicBezTo>
                    <a:pt x="1454" y="1104"/>
                    <a:pt x="1580" y="677"/>
                    <a:pt x="1379" y="352"/>
                  </a:cubicBezTo>
                  <a:cubicBezTo>
                    <a:pt x="1279" y="201"/>
                    <a:pt x="1129" y="76"/>
                    <a:pt x="953" y="26"/>
                  </a:cubicBezTo>
                  <a:cubicBezTo>
                    <a:pt x="895" y="9"/>
                    <a:pt x="836" y="1"/>
                    <a:pt x="778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901;p52">
              <a:extLst>
                <a:ext uri="{FF2B5EF4-FFF2-40B4-BE49-F238E27FC236}">
                  <a16:creationId xmlns:a16="http://schemas.microsoft.com/office/drawing/2014/main" id="{976E454C-6A08-CEF9-A05C-583D95627413}"/>
                </a:ext>
              </a:extLst>
            </p:cNvPr>
            <p:cNvSpPr/>
            <p:nvPr/>
          </p:nvSpPr>
          <p:spPr>
            <a:xfrm>
              <a:off x="3117950" y="4082750"/>
              <a:ext cx="34475" cy="34475"/>
            </a:xfrm>
            <a:custGeom>
              <a:avLst/>
              <a:gdLst/>
              <a:ahLst/>
              <a:cxnLst/>
              <a:rect l="l" t="t" r="r" b="b"/>
              <a:pathLst>
                <a:path w="1379" h="1379" extrusionOk="0">
                  <a:moveTo>
                    <a:pt x="677" y="126"/>
                  </a:moveTo>
                  <a:cubicBezTo>
                    <a:pt x="1003" y="126"/>
                    <a:pt x="1253" y="376"/>
                    <a:pt x="1253" y="702"/>
                  </a:cubicBezTo>
                  <a:cubicBezTo>
                    <a:pt x="1253" y="1003"/>
                    <a:pt x="1003" y="1253"/>
                    <a:pt x="677" y="1253"/>
                  </a:cubicBezTo>
                  <a:cubicBezTo>
                    <a:pt x="376" y="1253"/>
                    <a:pt x="125" y="1003"/>
                    <a:pt x="125" y="702"/>
                  </a:cubicBezTo>
                  <a:cubicBezTo>
                    <a:pt x="125" y="376"/>
                    <a:pt x="376" y="126"/>
                    <a:pt x="677" y="126"/>
                  </a:cubicBezTo>
                  <a:close/>
                  <a:moveTo>
                    <a:pt x="677" y="0"/>
                  </a:moveTo>
                  <a:cubicBezTo>
                    <a:pt x="301" y="0"/>
                    <a:pt x="0" y="301"/>
                    <a:pt x="0" y="702"/>
                  </a:cubicBezTo>
                  <a:cubicBezTo>
                    <a:pt x="0" y="1078"/>
                    <a:pt x="301" y="1379"/>
                    <a:pt x="677" y="1379"/>
                  </a:cubicBezTo>
                  <a:cubicBezTo>
                    <a:pt x="1053" y="1379"/>
                    <a:pt x="1379" y="1078"/>
                    <a:pt x="1379" y="702"/>
                  </a:cubicBezTo>
                  <a:cubicBezTo>
                    <a:pt x="1379" y="301"/>
                    <a:pt x="1053" y="0"/>
                    <a:pt x="677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902;p52">
              <a:extLst>
                <a:ext uri="{FF2B5EF4-FFF2-40B4-BE49-F238E27FC236}">
                  <a16:creationId xmlns:a16="http://schemas.microsoft.com/office/drawing/2014/main" id="{044032B2-84BF-6300-DBA0-B3A6A2FC1138}"/>
                </a:ext>
              </a:extLst>
            </p:cNvPr>
            <p:cNvSpPr/>
            <p:nvPr/>
          </p:nvSpPr>
          <p:spPr>
            <a:xfrm>
              <a:off x="3042125" y="4856300"/>
              <a:ext cx="39500" cy="34750"/>
            </a:xfrm>
            <a:custGeom>
              <a:avLst/>
              <a:gdLst/>
              <a:ahLst/>
              <a:cxnLst/>
              <a:rect l="l" t="t" r="r" b="b"/>
              <a:pathLst>
                <a:path w="1580" h="1390" extrusionOk="0">
                  <a:moveTo>
                    <a:pt x="803" y="136"/>
                  </a:moveTo>
                  <a:cubicBezTo>
                    <a:pt x="878" y="136"/>
                    <a:pt x="978" y="161"/>
                    <a:pt x="1078" y="211"/>
                  </a:cubicBezTo>
                  <a:cubicBezTo>
                    <a:pt x="1329" y="362"/>
                    <a:pt x="1429" y="713"/>
                    <a:pt x="1279" y="963"/>
                  </a:cubicBezTo>
                  <a:cubicBezTo>
                    <a:pt x="1204" y="1114"/>
                    <a:pt x="1078" y="1189"/>
                    <a:pt x="928" y="1239"/>
                  </a:cubicBezTo>
                  <a:cubicBezTo>
                    <a:pt x="873" y="1248"/>
                    <a:pt x="818" y="1254"/>
                    <a:pt x="764" y="1254"/>
                  </a:cubicBezTo>
                  <a:cubicBezTo>
                    <a:pt x="671" y="1254"/>
                    <a:pt x="581" y="1236"/>
                    <a:pt x="502" y="1189"/>
                  </a:cubicBezTo>
                  <a:cubicBezTo>
                    <a:pt x="226" y="1013"/>
                    <a:pt x="151" y="688"/>
                    <a:pt x="301" y="412"/>
                  </a:cubicBezTo>
                  <a:cubicBezTo>
                    <a:pt x="402" y="236"/>
                    <a:pt x="602" y="136"/>
                    <a:pt x="803" y="136"/>
                  </a:cubicBezTo>
                  <a:close/>
                  <a:moveTo>
                    <a:pt x="788" y="1"/>
                  </a:moveTo>
                  <a:cubicBezTo>
                    <a:pt x="550" y="1"/>
                    <a:pt x="319" y="118"/>
                    <a:pt x="201" y="337"/>
                  </a:cubicBezTo>
                  <a:cubicBezTo>
                    <a:pt x="1" y="688"/>
                    <a:pt x="126" y="1089"/>
                    <a:pt x="452" y="1289"/>
                  </a:cubicBezTo>
                  <a:cubicBezTo>
                    <a:pt x="552" y="1339"/>
                    <a:pt x="677" y="1389"/>
                    <a:pt x="777" y="1389"/>
                  </a:cubicBezTo>
                  <a:cubicBezTo>
                    <a:pt x="853" y="1389"/>
                    <a:pt x="903" y="1364"/>
                    <a:pt x="978" y="1364"/>
                  </a:cubicBezTo>
                  <a:cubicBezTo>
                    <a:pt x="1153" y="1314"/>
                    <a:pt x="1304" y="1189"/>
                    <a:pt x="1379" y="1038"/>
                  </a:cubicBezTo>
                  <a:cubicBezTo>
                    <a:pt x="1580" y="713"/>
                    <a:pt x="1454" y="287"/>
                    <a:pt x="1128" y="86"/>
                  </a:cubicBezTo>
                  <a:cubicBezTo>
                    <a:pt x="1022" y="28"/>
                    <a:pt x="904" y="1"/>
                    <a:pt x="788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903;p52">
              <a:extLst>
                <a:ext uri="{FF2B5EF4-FFF2-40B4-BE49-F238E27FC236}">
                  <a16:creationId xmlns:a16="http://schemas.microsoft.com/office/drawing/2014/main" id="{E1EF8503-FF5E-2B48-D9E0-72F53B1FEF64}"/>
                </a:ext>
              </a:extLst>
            </p:cNvPr>
            <p:cNvSpPr/>
            <p:nvPr/>
          </p:nvSpPr>
          <p:spPr>
            <a:xfrm>
              <a:off x="2943125" y="4822475"/>
              <a:ext cx="39500" cy="34725"/>
            </a:xfrm>
            <a:custGeom>
              <a:avLst/>
              <a:gdLst/>
              <a:ahLst/>
              <a:cxnLst/>
              <a:rect l="l" t="t" r="r" b="b"/>
              <a:pathLst>
                <a:path w="1580" h="1389" extrusionOk="0">
                  <a:moveTo>
                    <a:pt x="778" y="136"/>
                  </a:moveTo>
                  <a:cubicBezTo>
                    <a:pt x="978" y="136"/>
                    <a:pt x="1154" y="236"/>
                    <a:pt x="1279" y="411"/>
                  </a:cubicBezTo>
                  <a:cubicBezTo>
                    <a:pt x="1429" y="687"/>
                    <a:pt x="1329" y="1013"/>
                    <a:pt x="1053" y="1188"/>
                  </a:cubicBezTo>
                  <a:cubicBezTo>
                    <a:pt x="974" y="1236"/>
                    <a:pt x="884" y="1254"/>
                    <a:pt x="791" y="1254"/>
                  </a:cubicBezTo>
                  <a:cubicBezTo>
                    <a:pt x="737" y="1254"/>
                    <a:pt x="682" y="1248"/>
                    <a:pt x="627" y="1239"/>
                  </a:cubicBezTo>
                  <a:cubicBezTo>
                    <a:pt x="502" y="1188"/>
                    <a:pt x="377" y="1088"/>
                    <a:pt x="301" y="963"/>
                  </a:cubicBezTo>
                  <a:cubicBezTo>
                    <a:pt x="126" y="712"/>
                    <a:pt x="226" y="361"/>
                    <a:pt x="502" y="211"/>
                  </a:cubicBezTo>
                  <a:cubicBezTo>
                    <a:pt x="577" y="161"/>
                    <a:pt x="677" y="136"/>
                    <a:pt x="778" y="136"/>
                  </a:cubicBezTo>
                  <a:close/>
                  <a:moveTo>
                    <a:pt x="779" y="0"/>
                  </a:moveTo>
                  <a:cubicBezTo>
                    <a:pt x="662" y="0"/>
                    <a:pt x="542" y="28"/>
                    <a:pt x="427" y="86"/>
                  </a:cubicBezTo>
                  <a:cubicBezTo>
                    <a:pt x="101" y="286"/>
                    <a:pt x="1" y="712"/>
                    <a:pt x="176" y="1038"/>
                  </a:cubicBezTo>
                  <a:cubicBezTo>
                    <a:pt x="276" y="1188"/>
                    <a:pt x="427" y="1314"/>
                    <a:pt x="602" y="1364"/>
                  </a:cubicBezTo>
                  <a:cubicBezTo>
                    <a:pt x="652" y="1364"/>
                    <a:pt x="727" y="1389"/>
                    <a:pt x="778" y="1389"/>
                  </a:cubicBezTo>
                  <a:cubicBezTo>
                    <a:pt x="903" y="1389"/>
                    <a:pt x="1028" y="1339"/>
                    <a:pt x="1128" y="1289"/>
                  </a:cubicBezTo>
                  <a:cubicBezTo>
                    <a:pt x="1454" y="1088"/>
                    <a:pt x="1580" y="662"/>
                    <a:pt x="1379" y="336"/>
                  </a:cubicBezTo>
                  <a:cubicBezTo>
                    <a:pt x="1244" y="117"/>
                    <a:pt x="1019" y="0"/>
                    <a:pt x="779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904;p52">
              <a:extLst>
                <a:ext uri="{FF2B5EF4-FFF2-40B4-BE49-F238E27FC236}">
                  <a16:creationId xmlns:a16="http://schemas.microsoft.com/office/drawing/2014/main" id="{B20B0324-6953-15ED-C189-2313BFAD31CD}"/>
                </a:ext>
              </a:extLst>
            </p:cNvPr>
            <p:cNvSpPr/>
            <p:nvPr/>
          </p:nvSpPr>
          <p:spPr>
            <a:xfrm>
              <a:off x="2864175" y="4877850"/>
              <a:ext cx="39500" cy="34500"/>
            </a:xfrm>
            <a:custGeom>
              <a:avLst/>
              <a:gdLst/>
              <a:ahLst/>
              <a:cxnLst/>
              <a:rect l="l" t="t" r="r" b="b"/>
              <a:pathLst>
                <a:path w="1580" h="1380" extrusionOk="0">
                  <a:moveTo>
                    <a:pt x="778" y="126"/>
                  </a:moveTo>
                  <a:cubicBezTo>
                    <a:pt x="878" y="126"/>
                    <a:pt x="978" y="151"/>
                    <a:pt x="1078" y="201"/>
                  </a:cubicBezTo>
                  <a:cubicBezTo>
                    <a:pt x="1329" y="352"/>
                    <a:pt x="1429" y="703"/>
                    <a:pt x="1279" y="978"/>
                  </a:cubicBezTo>
                  <a:cubicBezTo>
                    <a:pt x="1204" y="1104"/>
                    <a:pt x="1078" y="1204"/>
                    <a:pt x="928" y="1229"/>
                  </a:cubicBezTo>
                  <a:cubicBezTo>
                    <a:pt x="875" y="1247"/>
                    <a:pt x="822" y="1255"/>
                    <a:pt x="769" y="1255"/>
                  </a:cubicBezTo>
                  <a:cubicBezTo>
                    <a:pt x="674" y="1255"/>
                    <a:pt x="583" y="1227"/>
                    <a:pt x="502" y="1179"/>
                  </a:cubicBezTo>
                  <a:cubicBezTo>
                    <a:pt x="226" y="1029"/>
                    <a:pt x="151" y="678"/>
                    <a:pt x="301" y="402"/>
                  </a:cubicBezTo>
                  <a:cubicBezTo>
                    <a:pt x="377" y="277"/>
                    <a:pt x="502" y="176"/>
                    <a:pt x="627" y="151"/>
                  </a:cubicBezTo>
                  <a:cubicBezTo>
                    <a:pt x="677" y="126"/>
                    <a:pt x="728" y="126"/>
                    <a:pt x="778" y="126"/>
                  </a:cubicBezTo>
                  <a:close/>
                  <a:moveTo>
                    <a:pt x="783" y="1"/>
                  </a:moveTo>
                  <a:cubicBezTo>
                    <a:pt x="722" y="1"/>
                    <a:pt x="661" y="9"/>
                    <a:pt x="602" y="26"/>
                  </a:cubicBezTo>
                  <a:cubicBezTo>
                    <a:pt x="427" y="76"/>
                    <a:pt x="276" y="176"/>
                    <a:pt x="176" y="352"/>
                  </a:cubicBezTo>
                  <a:cubicBezTo>
                    <a:pt x="1" y="678"/>
                    <a:pt x="101" y="1104"/>
                    <a:pt x="452" y="1279"/>
                  </a:cubicBezTo>
                  <a:cubicBezTo>
                    <a:pt x="552" y="1354"/>
                    <a:pt x="677" y="1379"/>
                    <a:pt x="778" y="1379"/>
                  </a:cubicBezTo>
                  <a:cubicBezTo>
                    <a:pt x="853" y="1379"/>
                    <a:pt x="903" y="1379"/>
                    <a:pt x="953" y="1354"/>
                  </a:cubicBezTo>
                  <a:cubicBezTo>
                    <a:pt x="1154" y="1304"/>
                    <a:pt x="1279" y="1179"/>
                    <a:pt x="1379" y="1029"/>
                  </a:cubicBezTo>
                  <a:cubicBezTo>
                    <a:pt x="1580" y="703"/>
                    <a:pt x="1454" y="277"/>
                    <a:pt x="1129" y="101"/>
                  </a:cubicBezTo>
                  <a:cubicBezTo>
                    <a:pt x="1028" y="34"/>
                    <a:pt x="906" y="1"/>
                    <a:pt x="783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905;p52">
              <a:extLst>
                <a:ext uri="{FF2B5EF4-FFF2-40B4-BE49-F238E27FC236}">
                  <a16:creationId xmlns:a16="http://schemas.microsoft.com/office/drawing/2014/main" id="{1AE3FE8F-F05F-1B38-D7EA-53A26A215840}"/>
                </a:ext>
              </a:extLst>
            </p:cNvPr>
            <p:cNvSpPr/>
            <p:nvPr/>
          </p:nvSpPr>
          <p:spPr>
            <a:xfrm>
              <a:off x="2710675" y="4878475"/>
              <a:ext cx="35725" cy="33250"/>
            </a:xfrm>
            <a:custGeom>
              <a:avLst/>
              <a:gdLst/>
              <a:ahLst/>
              <a:cxnLst/>
              <a:rect l="l" t="t" r="r" b="b"/>
              <a:pathLst>
                <a:path w="1429" h="1330" extrusionOk="0">
                  <a:moveTo>
                    <a:pt x="691" y="0"/>
                  </a:moveTo>
                  <a:cubicBezTo>
                    <a:pt x="578" y="0"/>
                    <a:pt x="465" y="28"/>
                    <a:pt x="351" y="76"/>
                  </a:cubicBezTo>
                  <a:cubicBezTo>
                    <a:pt x="126" y="227"/>
                    <a:pt x="0" y="477"/>
                    <a:pt x="25" y="753"/>
                  </a:cubicBezTo>
                  <a:cubicBezTo>
                    <a:pt x="76" y="778"/>
                    <a:pt x="126" y="828"/>
                    <a:pt x="176" y="853"/>
                  </a:cubicBezTo>
                  <a:cubicBezTo>
                    <a:pt x="101" y="603"/>
                    <a:pt x="176" y="327"/>
                    <a:pt x="426" y="202"/>
                  </a:cubicBezTo>
                  <a:cubicBezTo>
                    <a:pt x="520" y="145"/>
                    <a:pt x="628" y="117"/>
                    <a:pt x="740" y="117"/>
                  </a:cubicBezTo>
                  <a:cubicBezTo>
                    <a:pt x="777" y="117"/>
                    <a:pt x="815" y="120"/>
                    <a:pt x="852" y="126"/>
                  </a:cubicBezTo>
                  <a:cubicBezTo>
                    <a:pt x="1003" y="176"/>
                    <a:pt x="1128" y="277"/>
                    <a:pt x="1203" y="402"/>
                  </a:cubicBezTo>
                  <a:cubicBezTo>
                    <a:pt x="1279" y="527"/>
                    <a:pt x="1279" y="678"/>
                    <a:pt x="1253" y="828"/>
                  </a:cubicBezTo>
                  <a:cubicBezTo>
                    <a:pt x="1203" y="978"/>
                    <a:pt x="1128" y="1104"/>
                    <a:pt x="978" y="1179"/>
                  </a:cubicBezTo>
                  <a:cubicBezTo>
                    <a:pt x="928" y="1204"/>
                    <a:pt x="852" y="1229"/>
                    <a:pt x="802" y="1229"/>
                  </a:cubicBezTo>
                  <a:cubicBezTo>
                    <a:pt x="852" y="1254"/>
                    <a:pt x="903" y="1279"/>
                    <a:pt x="953" y="1329"/>
                  </a:cubicBezTo>
                  <a:cubicBezTo>
                    <a:pt x="978" y="1304"/>
                    <a:pt x="1028" y="1304"/>
                    <a:pt x="1053" y="1279"/>
                  </a:cubicBezTo>
                  <a:cubicBezTo>
                    <a:pt x="1203" y="1179"/>
                    <a:pt x="1329" y="1029"/>
                    <a:pt x="1379" y="853"/>
                  </a:cubicBezTo>
                  <a:cubicBezTo>
                    <a:pt x="1429" y="678"/>
                    <a:pt x="1404" y="502"/>
                    <a:pt x="1304" y="327"/>
                  </a:cubicBezTo>
                  <a:cubicBezTo>
                    <a:pt x="1203" y="176"/>
                    <a:pt x="1053" y="51"/>
                    <a:pt x="878" y="26"/>
                  </a:cubicBezTo>
                  <a:cubicBezTo>
                    <a:pt x="815" y="8"/>
                    <a:pt x="753" y="0"/>
                    <a:pt x="691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906;p52">
              <a:extLst>
                <a:ext uri="{FF2B5EF4-FFF2-40B4-BE49-F238E27FC236}">
                  <a16:creationId xmlns:a16="http://schemas.microsoft.com/office/drawing/2014/main" id="{BCFB19E0-03C0-2BB8-D180-D783D60423E9}"/>
                </a:ext>
              </a:extLst>
            </p:cNvPr>
            <p:cNvSpPr/>
            <p:nvPr/>
          </p:nvSpPr>
          <p:spPr>
            <a:xfrm>
              <a:off x="2770200" y="4818300"/>
              <a:ext cx="37625" cy="34525"/>
            </a:xfrm>
            <a:custGeom>
              <a:avLst/>
              <a:gdLst/>
              <a:ahLst/>
              <a:cxnLst/>
              <a:rect l="l" t="t" r="r" b="b"/>
              <a:pathLst>
                <a:path w="1505" h="1381" extrusionOk="0">
                  <a:moveTo>
                    <a:pt x="782" y="126"/>
                  </a:moveTo>
                  <a:cubicBezTo>
                    <a:pt x="882" y="126"/>
                    <a:pt x="984" y="151"/>
                    <a:pt x="1078" y="203"/>
                  </a:cubicBezTo>
                  <a:cubicBezTo>
                    <a:pt x="1203" y="278"/>
                    <a:pt x="1279" y="403"/>
                    <a:pt x="1329" y="528"/>
                  </a:cubicBezTo>
                  <a:cubicBezTo>
                    <a:pt x="1379" y="679"/>
                    <a:pt x="1354" y="829"/>
                    <a:pt x="1279" y="979"/>
                  </a:cubicBezTo>
                  <a:cubicBezTo>
                    <a:pt x="1203" y="1105"/>
                    <a:pt x="1078" y="1205"/>
                    <a:pt x="928" y="1230"/>
                  </a:cubicBezTo>
                  <a:cubicBezTo>
                    <a:pt x="874" y="1248"/>
                    <a:pt x="821" y="1256"/>
                    <a:pt x="769" y="1256"/>
                  </a:cubicBezTo>
                  <a:cubicBezTo>
                    <a:pt x="674" y="1256"/>
                    <a:pt x="582" y="1229"/>
                    <a:pt x="502" y="1180"/>
                  </a:cubicBezTo>
                  <a:cubicBezTo>
                    <a:pt x="226" y="1030"/>
                    <a:pt x="151" y="679"/>
                    <a:pt x="301" y="403"/>
                  </a:cubicBezTo>
                  <a:cubicBezTo>
                    <a:pt x="400" y="221"/>
                    <a:pt x="587" y="126"/>
                    <a:pt x="782" y="126"/>
                  </a:cubicBezTo>
                  <a:close/>
                  <a:moveTo>
                    <a:pt x="770" y="0"/>
                  </a:moveTo>
                  <a:cubicBezTo>
                    <a:pt x="536" y="0"/>
                    <a:pt x="307" y="122"/>
                    <a:pt x="176" y="353"/>
                  </a:cubicBezTo>
                  <a:cubicBezTo>
                    <a:pt x="0" y="679"/>
                    <a:pt x="101" y="1105"/>
                    <a:pt x="451" y="1280"/>
                  </a:cubicBezTo>
                  <a:cubicBezTo>
                    <a:pt x="552" y="1355"/>
                    <a:pt x="677" y="1380"/>
                    <a:pt x="777" y="1380"/>
                  </a:cubicBezTo>
                  <a:cubicBezTo>
                    <a:pt x="852" y="1380"/>
                    <a:pt x="903" y="1380"/>
                    <a:pt x="953" y="1355"/>
                  </a:cubicBezTo>
                  <a:cubicBezTo>
                    <a:pt x="1153" y="1305"/>
                    <a:pt x="1279" y="1180"/>
                    <a:pt x="1379" y="1030"/>
                  </a:cubicBezTo>
                  <a:cubicBezTo>
                    <a:pt x="1479" y="879"/>
                    <a:pt x="1504" y="679"/>
                    <a:pt x="1454" y="503"/>
                  </a:cubicBezTo>
                  <a:cubicBezTo>
                    <a:pt x="1404" y="328"/>
                    <a:pt x="1279" y="177"/>
                    <a:pt x="1128" y="102"/>
                  </a:cubicBezTo>
                  <a:cubicBezTo>
                    <a:pt x="1016" y="33"/>
                    <a:pt x="893" y="0"/>
                    <a:pt x="770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907;p52">
              <a:extLst>
                <a:ext uri="{FF2B5EF4-FFF2-40B4-BE49-F238E27FC236}">
                  <a16:creationId xmlns:a16="http://schemas.microsoft.com/office/drawing/2014/main" id="{92FB9572-7F7A-CBF0-6068-26024B2539A0}"/>
                </a:ext>
              </a:extLst>
            </p:cNvPr>
            <p:cNvSpPr/>
            <p:nvPr/>
          </p:nvSpPr>
          <p:spPr>
            <a:xfrm>
              <a:off x="3033975" y="4686100"/>
              <a:ext cx="37625" cy="34525"/>
            </a:xfrm>
            <a:custGeom>
              <a:avLst/>
              <a:gdLst/>
              <a:ahLst/>
              <a:cxnLst/>
              <a:rect l="l" t="t" r="r" b="b"/>
              <a:pathLst>
                <a:path w="1505" h="1381" extrusionOk="0">
                  <a:moveTo>
                    <a:pt x="928" y="127"/>
                  </a:moveTo>
                  <a:cubicBezTo>
                    <a:pt x="1078" y="177"/>
                    <a:pt x="1204" y="277"/>
                    <a:pt x="1279" y="403"/>
                  </a:cubicBezTo>
                  <a:cubicBezTo>
                    <a:pt x="1354" y="528"/>
                    <a:pt x="1379" y="678"/>
                    <a:pt x="1329" y="829"/>
                  </a:cubicBezTo>
                  <a:cubicBezTo>
                    <a:pt x="1279" y="979"/>
                    <a:pt x="1204" y="1105"/>
                    <a:pt x="1053" y="1180"/>
                  </a:cubicBezTo>
                  <a:cubicBezTo>
                    <a:pt x="974" y="1227"/>
                    <a:pt x="884" y="1245"/>
                    <a:pt x="791" y="1245"/>
                  </a:cubicBezTo>
                  <a:cubicBezTo>
                    <a:pt x="737" y="1245"/>
                    <a:pt x="682" y="1239"/>
                    <a:pt x="627" y="1230"/>
                  </a:cubicBezTo>
                  <a:cubicBezTo>
                    <a:pt x="502" y="1180"/>
                    <a:pt x="377" y="1105"/>
                    <a:pt x="301" y="954"/>
                  </a:cubicBezTo>
                  <a:cubicBezTo>
                    <a:pt x="151" y="704"/>
                    <a:pt x="226" y="353"/>
                    <a:pt x="502" y="202"/>
                  </a:cubicBezTo>
                  <a:cubicBezTo>
                    <a:pt x="577" y="152"/>
                    <a:pt x="677" y="127"/>
                    <a:pt x="778" y="127"/>
                  </a:cubicBezTo>
                  <a:close/>
                  <a:moveTo>
                    <a:pt x="767" y="1"/>
                  </a:moveTo>
                  <a:cubicBezTo>
                    <a:pt x="653" y="1"/>
                    <a:pt x="540" y="28"/>
                    <a:pt x="427" y="77"/>
                  </a:cubicBezTo>
                  <a:cubicBezTo>
                    <a:pt x="101" y="277"/>
                    <a:pt x="1" y="704"/>
                    <a:pt x="176" y="1029"/>
                  </a:cubicBezTo>
                  <a:cubicBezTo>
                    <a:pt x="276" y="1180"/>
                    <a:pt x="427" y="1305"/>
                    <a:pt x="602" y="1355"/>
                  </a:cubicBezTo>
                  <a:cubicBezTo>
                    <a:pt x="652" y="1355"/>
                    <a:pt x="728" y="1380"/>
                    <a:pt x="778" y="1380"/>
                  </a:cubicBezTo>
                  <a:cubicBezTo>
                    <a:pt x="903" y="1380"/>
                    <a:pt x="1028" y="1330"/>
                    <a:pt x="1129" y="1280"/>
                  </a:cubicBezTo>
                  <a:cubicBezTo>
                    <a:pt x="1279" y="1180"/>
                    <a:pt x="1404" y="1029"/>
                    <a:pt x="1454" y="854"/>
                  </a:cubicBezTo>
                  <a:cubicBezTo>
                    <a:pt x="1505" y="678"/>
                    <a:pt x="1479" y="503"/>
                    <a:pt x="1379" y="328"/>
                  </a:cubicBezTo>
                  <a:cubicBezTo>
                    <a:pt x="1279" y="177"/>
                    <a:pt x="1129" y="52"/>
                    <a:pt x="953" y="27"/>
                  </a:cubicBezTo>
                  <a:cubicBezTo>
                    <a:pt x="891" y="9"/>
                    <a:pt x="829" y="1"/>
                    <a:pt x="767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908;p52">
              <a:extLst>
                <a:ext uri="{FF2B5EF4-FFF2-40B4-BE49-F238E27FC236}">
                  <a16:creationId xmlns:a16="http://schemas.microsoft.com/office/drawing/2014/main" id="{086D5406-134F-B07E-2A42-CC00A08544B8}"/>
                </a:ext>
              </a:extLst>
            </p:cNvPr>
            <p:cNvSpPr/>
            <p:nvPr/>
          </p:nvSpPr>
          <p:spPr>
            <a:xfrm>
              <a:off x="2954400" y="4733100"/>
              <a:ext cx="37625" cy="34500"/>
            </a:xfrm>
            <a:custGeom>
              <a:avLst/>
              <a:gdLst/>
              <a:ahLst/>
              <a:cxnLst/>
              <a:rect l="l" t="t" r="r" b="b"/>
              <a:pathLst>
                <a:path w="1505" h="1380" extrusionOk="0">
                  <a:moveTo>
                    <a:pt x="703" y="127"/>
                  </a:moveTo>
                  <a:cubicBezTo>
                    <a:pt x="803" y="127"/>
                    <a:pt x="903" y="152"/>
                    <a:pt x="1003" y="202"/>
                  </a:cubicBezTo>
                  <a:cubicBezTo>
                    <a:pt x="1254" y="352"/>
                    <a:pt x="1354" y="703"/>
                    <a:pt x="1204" y="954"/>
                  </a:cubicBezTo>
                  <a:cubicBezTo>
                    <a:pt x="1129" y="1104"/>
                    <a:pt x="1003" y="1179"/>
                    <a:pt x="853" y="1230"/>
                  </a:cubicBezTo>
                  <a:cubicBezTo>
                    <a:pt x="798" y="1239"/>
                    <a:pt x="743" y="1245"/>
                    <a:pt x="689" y="1245"/>
                  </a:cubicBezTo>
                  <a:cubicBezTo>
                    <a:pt x="596" y="1245"/>
                    <a:pt x="506" y="1227"/>
                    <a:pt x="427" y="1179"/>
                  </a:cubicBezTo>
                  <a:cubicBezTo>
                    <a:pt x="302" y="1104"/>
                    <a:pt x="201" y="979"/>
                    <a:pt x="176" y="829"/>
                  </a:cubicBezTo>
                  <a:cubicBezTo>
                    <a:pt x="126" y="678"/>
                    <a:pt x="151" y="528"/>
                    <a:pt x="226" y="402"/>
                  </a:cubicBezTo>
                  <a:cubicBezTo>
                    <a:pt x="302" y="277"/>
                    <a:pt x="427" y="177"/>
                    <a:pt x="552" y="127"/>
                  </a:cubicBezTo>
                  <a:close/>
                  <a:moveTo>
                    <a:pt x="720" y="0"/>
                  </a:moveTo>
                  <a:cubicBezTo>
                    <a:pt x="655" y="0"/>
                    <a:pt x="589" y="9"/>
                    <a:pt x="527" y="27"/>
                  </a:cubicBezTo>
                  <a:cubicBezTo>
                    <a:pt x="352" y="52"/>
                    <a:pt x="201" y="177"/>
                    <a:pt x="126" y="327"/>
                  </a:cubicBezTo>
                  <a:cubicBezTo>
                    <a:pt x="26" y="503"/>
                    <a:pt x="1" y="678"/>
                    <a:pt x="51" y="854"/>
                  </a:cubicBezTo>
                  <a:cubicBezTo>
                    <a:pt x="101" y="1029"/>
                    <a:pt x="201" y="1179"/>
                    <a:pt x="377" y="1280"/>
                  </a:cubicBezTo>
                  <a:cubicBezTo>
                    <a:pt x="477" y="1330"/>
                    <a:pt x="602" y="1380"/>
                    <a:pt x="703" y="1380"/>
                  </a:cubicBezTo>
                  <a:cubicBezTo>
                    <a:pt x="778" y="1380"/>
                    <a:pt x="828" y="1355"/>
                    <a:pt x="878" y="1355"/>
                  </a:cubicBezTo>
                  <a:cubicBezTo>
                    <a:pt x="1078" y="1305"/>
                    <a:pt x="1204" y="1179"/>
                    <a:pt x="1304" y="1029"/>
                  </a:cubicBezTo>
                  <a:cubicBezTo>
                    <a:pt x="1505" y="703"/>
                    <a:pt x="1379" y="277"/>
                    <a:pt x="1053" y="77"/>
                  </a:cubicBezTo>
                  <a:cubicBezTo>
                    <a:pt x="956" y="28"/>
                    <a:pt x="838" y="0"/>
                    <a:pt x="720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909;p52">
              <a:extLst>
                <a:ext uri="{FF2B5EF4-FFF2-40B4-BE49-F238E27FC236}">
                  <a16:creationId xmlns:a16="http://schemas.microsoft.com/office/drawing/2014/main" id="{BD3FA4ED-1FBC-A7F8-6CC9-9D3F84970C3B}"/>
                </a:ext>
              </a:extLst>
            </p:cNvPr>
            <p:cNvSpPr/>
            <p:nvPr/>
          </p:nvSpPr>
          <p:spPr>
            <a:xfrm>
              <a:off x="2877975" y="4679250"/>
              <a:ext cx="39500" cy="34475"/>
            </a:xfrm>
            <a:custGeom>
              <a:avLst/>
              <a:gdLst/>
              <a:ahLst/>
              <a:cxnLst/>
              <a:rect l="l" t="t" r="r" b="b"/>
              <a:pathLst>
                <a:path w="1580" h="1379" extrusionOk="0">
                  <a:moveTo>
                    <a:pt x="802" y="125"/>
                  </a:moveTo>
                  <a:cubicBezTo>
                    <a:pt x="852" y="125"/>
                    <a:pt x="902" y="125"/>
                    <a:pt x="952" y="150"/>
                  </a:cubicBezTo>
                  <a:cubicBezTo>
                    <a:pt x="1078" y="176"/>
                    <a:pt x="1203" y="276"/>
                    <a:pt x="1278" y="401"/>
                  </a:cubicBezTo>
                  <a:cubicBezTo>
                    <a:pt x="1429" y="677"/>
                    <a:pt x="1353" y="1028"/>
                    <a:pt x="1078" y="1178"/>
                  </a:cubicBezTo>
                  <a:cubicBezTo>
                    <a:pt x="997" y="1227"/>
                    <a:pt x="906" y="1254"/>
                    <a:pt x="810" y="1254"/>
                  </a:cubicBezTo>
                  <a:cubicBezTo>
                    <a:pt x="758" y="1254"/>
                    <a:pt x="705" y="1246"/>
                    <a:pt x="652" y="1228"/>
                  </a:cubicBezTo>
                  <a:cubicBezTo>
                    <a:pt x="501" y="1203"/>
                    <a:pt x="376" y="1103"/>
                    <a:pt x="301" y="978"/>
                  </a:cubicBezTo>
                  <a:cubicBezTo>
                    <a:pt x="150" y="702"/>
                    <a:pt x="251" y="351"/>
                    <a:pt x="526" y="201"/>
                  </a:cubicBezTo>
                  <a:cubicBezTo>
                    <a:pt x="602" y="150"/>
                    <a:pt x="702" y="125"/>
                    <a:pt x="802" y="125"/>
                  </a:cubicBezTo>
                  <a:close/>
                  <a:moveTo>
                    <a:pt x="797" y="0"/>
                  </a:moveTo>
                  <a:cubicBezTo>
                    <a:pt x="674" y="0"/>
                    <a:pt x="551" y="33"/>
                    <a:pt x="451" y="100"/>
                  </a:cubicBezTo>
                  <a:cubicBezTo>
                    <a:pt x="125" y="276"/>
                    <a:pt x="0" y="702"/>
                    <a:pt x="201" y="1028"/>
                  </a:cubicBezTo>
                  <a:cubicBezTo>
                    <a:pt x="301" y="1203"/>
                    <a:pt x="451" y="1303"/>
                    <a:pt x="627" y="1353"/>
                  </a:cubicBezTo>
                  <a:cubicBezTo>
                    <a:pt x="677" y="1379"/>
                    <a:pt x="727" y="1379"/>
                    <a:pt x="802" y="1379"/>
                  </a:cubicBezTo>
                  <a:cubicBezTo>
                    <a:pt x="927" y="1379"/>
                    <a:pt x="1028" y="1353"/>
                    <a:pt x="1153" y="1303"/>
                  </a:cubicBezTo>
                  <a:cubicBezTo>
                    <a:pt x="1479" y="1103"/>
                    <a:pt x="1579" y="677"/>
                    <a:pt x="1404" y="351"/>
                  </a:cubicBezTo>
                  <a:cubicBezTo>
                    <a:pt x="1303" y="201"/>
                    <a:pt x="1153" y="75"/>
                    <a:pt x="978" y="25"/>
                  </a:cubicBezTo>
                  <a:cubicBezTo>
                    <a:pt x="919" y="8"/>
                    <a:pt x="858" y="0"/>
                    <a:pt x="797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910;p52">
              <a:extLst>
                <a:ext uri="{FF2B5EF4-FFF2-40B4-BE49-F238E27FC236}">
                  <a16:creationId xmlns:a16="http://schemas.microsoft.com/office/drawing/2014/main" id="{42998E7E-6B02-AEB1-180F-F3886DA56C76}"/>
                </a:ext>
              </a:extLst>
            </p:cNvPr>
            <p:cNvSpPr/>
            <p:nvPr/>
          </p:nvSpPr>
          <p:spPr>
            <a:xfrm>
              <a:off x="2710050" y="4686100"/>
              <a:ext cx="37625" cy="34525"/>
            </a:xfrm>
            <a:custGeom>
              <a:avLst/>
              <a:gdLst/>
              <a:ahLst/>
              <a:cxnLst/>
              <a:rect l="l" t="t" r="r" b="b"/>
              <a:pathLst>
                <a:path w="1505" h="1381" extrusionOk="0">
                  <a:moveTo>
                    <a:pt x="727" y="127"/>
                  </a:moveTo>
                  <a:cubicBezTo>
                    <a:pt x="827" y="127"/>
                    <a:pt x="903" y="152"/>
                    <a:pt x="1003" y="202"/>
                  </a:cubicBezTo>
                  <a:cubicBezTo>
                    <a:pt x="1278" y="353"/>
                    <a:pt x="1354" y="704"/>
                    <a:pt x="1203" y="954"/>
                  </a:cubicBezTo>
                  <a:cubicBezTo>
                    <a:pt x="1128" y="1105"/>
                    <a:pt x="1003" y="1180"/>
                    <a:pt x="852" y="1230"/>
                  </a:cubicBezTo>
                  <a:cubicBezTo>
                    <a:pt x="807" y="1239"/>
                    <a:pt x="757" y="1245"/>
                    <a:pt x="706" y="1245"/>
                  </a:cubicBezTo>
                  <a:cubicBezTo>
                    <a:pt x="617" y="1245"/>
                    <a:pt x="522" y="1227"/>
                    <a:pt x="426" y="1180"/>
                  </a:cubicBezTo>
                  <a:cubicBezTo>
                    <a:pt x="301" y="1105"/>
                    <a:pt x="201" y="979"/>
                    <a:pt x="176" y="829"/>
                  </a:cubicBezTo>
                  <a:cubicBezTo>
                    <a:pt x="126" y="678"/>
                    <a:pt x="151" y="528"/>
                    <a:pt x="226" y="403"/>
                  </a:cubicBezTo>
                  <a:cubicBezTo>
                    <a:pt x="301" y="277"/>
                    <a:pt x="426" y="177"/>
                    <a:pt x="577" y="127"/>
                  </a:cubicBezTo>
                  <a:close/>
                  <a:moveTo>
                    <a:pt x="730" y="1"/>
                  </a:moveTo>
                  <a:cubicBezTo>
                    <a:pt x="666" y="1"/>
                    <a:pt x="598" y="9"/>
                    <a:pt x="527" y="27"/>
                  </a:cubicBezTo>
                  <a:cubicBezTo>
                    <a:pt x="351" y="52"/>
                    <a:pt x="201" y="177"/>
                    <a:pt x="126" y="328"/>
                  </a:cubicBezTo>
                  <a:cubicBezTo>
                    <a:pt x="25" y="503"/>
                    <a:pt x="0" y="678"/>
                    <a:pt x="50" y="854"/>
                  </a:cubicBezTo>
                  <a:cubicBezTo>
                    <a:pt x="101" y="1029"/>
                    <a:pt x="226" y="1180"/>
                    <a:pt x="376" y="1280"/>
                  </a:cubicBezTo>
                  <a:cubicBezTo>
                    <a:pt x="476" y="1330"/>
                    <a:pt x="602" y="1380"/>
                    <a:pt x="727" y="1380"/>
                  </a:cubicBezTo>
                  <a:cubicBezTo>
                    <a:pt x="777" y="1380"/>
                    <a:pt x="827" y="1355"/>
                    <a:pt x="903" y="1355"/>
                  </a:cubicBezTo>
                  <a:cubicBezTo>
                    <a:pt x="1078" y="1305"/>
                    <a:pt x="1228" y="1180"/>
                    <a:pt x="1304" y="1029"/>
                  </a:cubicBezTo>
                  <a:cubicBezTo>
                    <a:pt x="1504" y="704"/>
                    <a:pt x="1379" y="277"/>
                    <a:pt x="1053" y="77"/>
                  </a:cubicBezTo>
                  <a:cubicBezTo>
                    <a:pt x="956" y="28"/>
                    <a:pt x="848" y="1"/>
                    <a:pt x="730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911;p52">
              <a:extLst>
                <a:ext uri="{FF2B5EF4-FFF2-40B4-BE49-F238E27FC236}">
                  <a16:creationId xmlns:a16="http://schemas.microsoft.com/office/drawing/2014/main" id="{5EF67F1B-3374-58AE-80CF-BCF7F5582B5C}"/>
                </a:ext>
              </a:extLst>
            </p:cNvPr>
            <p:cNvSpPr/>
            <p:nvPr/>
          </p:nvSpPr>
          <p:spPr>
            <a:xfrm>
              <a:off x="2794625" y="4722475"/>
              <a:ext cx="37625" cy="34475"/>
            </a:xfrm>
            <a:custGeom>
              <a:avLst/>
              <a:gdLst/>
              <a:ahLst/>
              <a:cxnLst/>
              <a:rect l="l" t="t" r="r" b="b"/>
              <a:pathLst>
                <a:path w="1505" h="1379" extrusionOk="0">
                  <a:moveTo>
                    <a:pt x="794" y="125"/>
                  </a:moveTo>
                  <a:cubicBezTo>
                    <a:pt x="847" y="125"/>
                    <a:pt x="900" y="133"/>
                    <a:pt x="953" y="151"/>
                  </a:cubicBezTo>
                  <a:cubicBezTo>
                    <a:pt x="1078" y="176"/>
                    <a:pt x="1204" y="276"/>
                    <a:pt x="1279" y="401"/>
                  </a:cubicBezTo>
                  <a:cubicBezTo>
                    <a:pt x="1354" y="527"/>
                    <a:pt x="1379" y="677"/>
                    <a:pt x="1354" y="827"/>
                  </a:cubicBezTo>
                  <a:cubicBezTo>
                    <a:pt x="1304" y="978"/>
                    <a:pt x="1204" y="1103"/>
                    <a:pt x="1078" y="1178"/>
                  </a:cubicBezTo>
                  <a:cubicBezTo>
                    <a:pt x="998" y="1227"/>
                    <a:pt x="906" y="1255"/>
                    <a:pt x="811" y="1255"/>
                  </a:cubicBezTo>
                  <a:cubicBezTo>
                    <a:pt x="759" y="1255"/>
                    <a:pt x="706" y="1246"/>
                    <a:pt x="652" y="1228"/>
                  </a:cubicBezTo>
                  <a:cubicBezTo>
                    <a:pt x="502" y="1203"/>
                    <a:pt x="377" y="1103"/>
                    <a:pt x="302" y="978"/>
                  </a:cubicBezTo>
                  <a:cubicBezTo>
                    <a:pt x="151" y="702"/>
                    <a:pt x="251" y="351"/>
                    <a:pt x="527" y="201"/>
                  </a:cubicBezTo>
                  <a:cubicBezTo>
                    <a:pt x="608" y="152"/>
                    <a:pt x="699" y="125"/>
                    <a:pt x="794" y="125"/>
                  </a:cubicBezTo>
                  <a:close/>
                  <a:moveTo>
                    <a:pt x="797" y="0"/>
                  </a:moveTo>
                  <a:cubicBezTo>
                    <a:pt x="675" y="0"/>
                    <a:pt x="552" y="34"/>
                    <a:pt x="452" y="101"/>
                  </a:cubicBezTo>
                  <a:cubicBezTo>
                    <a:pt x="126" y="276"/>
                    <a:pt x="1" y="702"/>
                    <a:pt x="201" y="1028"/>
                  </a:cubicBezTo>
                  <a:cubicBezTo>
                    <a:pt x="302" y="1203"/>
                    <a:pt x="452" y="1304"/>
                    <a:pt x="627" y="1354"/>
                  </a:cubicBezTo>
                  <a:cubicBezTo>
                    <a:pt x="677" y="1379"/>
                    <a:pt x="728" y="1379"/>
                    <a:pt x="803" y="1379"/>
                  </a:cubicBezTo>
                  <a:cubicBezTo>
                    <a:pt x="928" y="1379"/>
                    <a:pt x="1028" y="1354"/>
                    <a:pt x="1154" y="1279"/>
                  </a:cubicBezTo>
                  <a:cubicBezTo>
                    <a:pt x="1304" y="1203"/>
                    <a:pt x="1404" y="1053"/>
                    <a:pt x="1454" y="878"/>
                  </a:cubicBezTo>
                  <a:cubicBezTo>
                    <a:pt x="1505" y="677"/>
                    <a:pt x="1479" y="502"/>
                    <a:pt x="1404" y="351"/>
                  </a:cubicBezTo>
                  <a:cubicBezTo>
                    <a:pt x="1304" y="176"/>
                    <a:pt x="1154" y="76"/>
                    <a:pt x="978" y="25"/>
                  </a:cubicBezTo>
                  <a:cubicBezTo>
                    <a:pt x="920" y="9"/>
                    <a:pt x="858" y="0"/>
                    <a:pt x="797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912;p52">
              <a:extLst>
                <a:ext uri="{FF2B5EF4-FFF2-40B4-BE49-F238E27FC236}">
                  <a16:creationId xmlns:a16="http://schemas.microsoft.com/office/drawing/2014/main" id="{5679CAC6-9557-5649-314C-DFD4D026470B}"/>
                </a:ext>
              </a:extLst>
            </p:cNvPr>
            <p:cNvSpPr/>
            <p:nvPr/>
          </p:nvSpPr>
          <p:spPr>
            <a:xfrm>
              <a:off x="3125450" y="4821475"/>
              <a:ext cx="34500" cy="34475"/>
            </a:xfrm>
            <a:custGeom>
              <a:avLst/>
              <a:gdLst/>
              <a:ahLst/>
              <a:cxnLst/>
              <a:rect l="l" t="t" r="r" b="b"/>
              <a:pathLst>
                <a:path w="1380" h="1379" extrusionOk="0">
                  <a:moveTo>
                    <a:pt x="703" y="126"/>
                  </a:moveTo>
                  <a:cubicBezTo>
                    <a:pt x="1003" y="126"/>
                    <a:pt x="1254" y="376"/>
                    <a:pt x="1254" y="702"/>
                  </a:cubicBezTo>
                  <a:cubicBezTo>
                    <a:pt x="1254" y="1003"/>
                    <a:pt x="1003" y="1253"/>
                    <a:pt x="703" y="1253"/>
                  </a:cubicBezTo>
                  <a:cubicBezTo>
                    <a:pt x="377" y="1253"/>
                    <a:pt x="126" y="1003"/>
                    <a:pt x="126" y="702"/>
                  </a:cubicBezTo>
                  <a:cubicBezTo>
                    <a:pt x="126" y="376"/>
                    <a:pt x="377" y="126"/>
                    <a:pt x="703" y="126"/>
                  </a:cubicBezTo>
                  <a:close/>
                  <a:moveTo>
                    <a:pt x="703" y="0"/>
                  </a:moveTo>
                  <a:cubicBezTo>
                    <a:pt x="302" y="0"/>
                    <a:pt x="1" y="326"/>
                    <a:pt x="1" y="702"/>
                  </a:cubicBezTo>
                  <a:cubicBezTo>
                    <a:pt x="1" y="1078"/>
                    <a:pt x="302" y="1379"/>
                    <a:pt x="703" y="1379"/>
                  </a:cubicBezTo>
                  <a:cubicBezTo>
                    <a:pt x="1079" y="1379"/>
                    <a:pt x="1379" y="1078"/>
                    <a:pt x="1379" y="702"/>
                  </a:cubicBezTo>
                  <a:cubicBezTo>
                    <a:pt x="1379" y="326"/>
                    <a:pt x="1079" y="0"/>
                    <a:pt x="703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913;p52">
              <a:extLst>
                <a:ext uri="{FF2B5EF4-FFF2-40B4-BE49-F238E27FC236}">
                  <a16:creationId xmlns:a16="http://schemas.microsoft.com/office/drawing/2014/main" id="{8B91FCAF-C25C-A6B6-7671-1A659A6D1AB6}"/>
                </a:ext>
              </a:extLst>
            </p:cNvPr>
            <p:cNvSpPr/>
            <p:nvPr/>
          </p:nvSpPr>
          <p:spPr>
            <a:xfrm>
              <a:off x="2796500" y="4921725"/>
              <a:ext cx="35125" cy="25075"/>
            </a:xfrm>
            <a:custGeom>
              <a:avLst/>
              <a:gdLst/>
              <a:ahLst/>
              <a:cxnLst/>
              <a:rect l="l" t="t" r="r" b="b"/>
              <a:pathLst>
                <a:path w="1405" h="1003" extrusionOk="0">
                  <a:moveTo>
                    <a:pt x="697" y="0"/>
                  </a:moveTo>
                  <a:cubicBezTo>
                    <a:pt x="575" y="0"/>
                    <a:pt x="452" y="34"/>
                    <a:pt x="352" y="101"/>
                  </a:cubicBezTo>
                  <a:cubicBezTo>
                    <a:pt x="126" y="201"/>
                    <a:pt x="26" y="426"/>
                    <a:pt x="1" y="652"/>
                  </a:cubicBezTo>
                  <a:cubicBezTo>
                    <a:pt x="51" y="677"/>
                    <a:pt x="101" y="677"/>
                    <a:pt x="126" y="702"/>
                  </a:cubicBezTo>
                  <a:cubicBezTo>
                    <a:pt x="126" y="502"/>
                    <a:pt x="227" y="301"/>
                    <a:pt x="402" y="201"/>
                  </a:cubicBezTo>
                  <a:cubicBezTo>
                    <a:pt x="502" y="151"/>
                    <a:pt x="602" y="126"/>
                    <a:pt x="703" y="126"/>
                  </a:cubicBezTo>
                  <a:cubicBezTo>
                    <a:pt x="753" y="126"/>
                    <a:pt x="778" y="126"/>
                    <a:pt x="828" y="151"/>
                  </a:cubicBezTo>
                  <a:cubicBezTo>
                    <a:pt x="978" y="176"/>
                    <a:pt x="1104" y="276"/>
                    <a:pt x="1179" y="401"/>
                  </a:cubicBezTo>
                  <a:cubicBezTo>
                    <a:pt x="1279" y="577"/>
                    <a:pt x="1279" y="802"/>
                    <a:pt x="1179" y="978"/>
                  </a:cubicBezTo>
                  <a:cubicBezTo>
                    <a:pt x="1204" y="978"/>
                    <a:pt x="1254" y="1003"/>
                    <a:pt x="1304" y="1003"/>
                  </a:cubicBezTo>
                  <a:cubicBezTo>
                    <a:pt x="1404" y="802"/>
                    <a:pt x="1404" y="552"/>
                    <a:pt x="1279" y="351"/>
                  </a:cubicBezTo>
                  <a:cubicBezTo>
                    <a:pt x="1204" y="176"/>
                    <a:pt x="1054" y="76"/>
                    <a:pt x="878" y="25"/>
                  </a:cubicBezTo>
                  <a:cubicBezTo>
                    <a:pt x="820" y="9"/>
                    <a:pt x="758" y="0"/>
                    <a:pt x="697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914;p52">
              <a:extLst>
                <a:ext uri="{FF2B5EF4-FFF2-40B4-BE49-F238E27FC236}">
                  <a16:creationId xmlns:a16="http://schemas.microsoft.com/office/drawing/2014/main" id="{F9A7D681-AE23-AC0F-C204-92C3CAC4ACAE}"/>
                </a:ext>
              </a:extLst>
            </p:cNvPr>
            <p:cNvSpPr/>
            <p:nvPr/>
          </p:nvSpPr>
          <p:spPr>
            <a:xfrm>
              <a:off x="2963800" y="4902050"/>
              <a:ext cx="39500" cy="34725"/>
            </a:xfrm>
            <a:custGeom>
              <a:avLst/>
              <a:gdLst/>
              <a:ahLst/>
              <a:cxnLst/>
              <a:rect l="l" t="t" r="r" b="b"/>
              <a:pathLst>
                <a:path w="1580" h="1389" extrusionOk="0">
                  <a:moveTo>
                    <a:pt x="778" y="136"/>
                  </a:moveTo>
                  <a:cubicBezTo>
                    <a:pt x="978" y="136"/>
                    <a:pt x="1179" y="236"/>
                    <a:pt x="1279" y="411"/>
                  </a:cubicBezTo>
                  <a:cubicBezTo>
                    <a:pt x="1429" y="687"/>
                    <a:pt x="1329" y="1013"/>
                    <a:pt x="1053" y="1188"/>
                  </a:cubicBezTo>
                  <a:cubicBezTo>
                    <a:pt x="974" y="1236"/>
                    <a:pt x="884" y="1253"/>
                    <a:pt x="791" y="1253"/>
                  </a:cubicBezTo>
                  <a:cubicBezTo>
                    <a:pt x="737" y="1253"/>
                    <a:pt x="682" y="1248"/>
                    <a:pt x="627" y="1239"/>
                  </a:cubicBezTo>
                  <a:cubicBezTo>
                    <a:pt x="502" y="1188"/>
                    <a:pt x="377" y="1113"/>
                    <a:pt x="301" y="963"/>
                  </a:cubicBezTo>
                  <a:cubicBezTo>
                    <a:pt x="151" y="712"/>
                    <a:pt x="226" y="361"/>
                    <a:pt x="502" y="211"/>
                  </a:cubicBezTo>
                  <a:cubicBezTo>
                    <a:pt x="577" y="161"/>
                    <a:pt x="677" y="136"/>
                    <a:pt x="778" y="136"/>
                  </a:cubicBezTo>
                  <a:close/>
                  <a:moveTo>
                    <a:pt x="779" y="0"/>
                  </a:moveTo>
                  <a:cubicBezTo>
                    <a:pt x="662" y="0"/>
                    <a:pt x="542" y="28"/>
                    <a:pt x="427" y="86"/>
                  </a:cubicBezTo>
                  <a:cubicBezTo>
                    <a:pt x="101" y="286"/>
                    <a:pt x="1" y="712"/>
                    <a:pt x="176" y="1038"/>
                  </a:cubicBezTo>
                  <a:cubicBezTo>
                    <a:pt x="276" y="1188"/>
                    <a:pt x="427" y="1314"/>
                    <a:pt x="602" y="1364"/>
                  </a:cubicBezTo>
                  <a:cubicBezTo>
                    <a:pt x="652" y="1364"/>
                    <a:pt x="728" y="1389"/>
                    <a:pt x="778" y="1389"/>
                  </a:cubicBezTo>
                  <a:cubicBezTo>
                    <a:pt x="903" y="1389"/>
                    <a:pt x="1028" y="1339"/>
                    <a:pt x="1129" y="1289"/>
                  </a:cubicBezTo>
                  <a:cubicBezTo>
                    <a:pt x="1454" y="1088"/>
                    <a:pt x="1580" y="687"/>
                    <a:pt x="1379" y="336"/>
                  </a:cubicBezTo>
                  <a:cubicBezTo>
                    <a:pt x="1244" y="117"/>
                    <a:pt x="1019" y="0"/>
                    <a:pt x="779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915;p52">
              <a:extLst>
                <a:ext uri="{FF2B5EF4-FFF2-40B4-BE49-F238E27FC236}">
                  <a16:creationId xmlns:a16="http://schemas.microsoft.com/office/drawing/2014/main" id="{27429EE6-FF77-836A-979B-239770733E0A}"/>
                </a:ext>
              </a:extLst>
            </p:cNvPr>
            <p:cNvSpPr/>
            <p:nvPr/>
          </p:nvSpPr>
          <p:spPr>
            <a:xfrm>
              <a:off x="2869825" y="4780700"/>
              <a:ext cx="39500" cy="34525"/>
            </a:xfrm>
            <a:custGeom>
              <a:avLst/>
              <a:gdLst/>
              <a:ahLst/>
              <a:cxnLst/>
              <a:rect l="l" t="t" r="r" b="b"/>
              <a:pathLst>
                <a:path w="1580" h="1381" extrusionOk="0">
                  <a:moveTo>
                    <a:pt x="777" y="128"/>
                  </a:moveTo>
                  <a:cubicBezTo>
                    <a:pt x="978" y="128"/>
                    <a:pt x="1178" y="228"/>
                    <a:pt x="1278" y="403"/>
                  </a:cubicBezTo>
                  <a:cubicBezTo>
                    <a:pt x="1429" y="679"/>
                    <a:pt x="1329" y="1030"/>
                    <a:pt x="1078" y="1180"/>
                  </a:cubicBezTo>
                  <a:cubicBezTo>
                    <a:pt x="997" y="1229"/>
                    <a:pt x="895" y="1256"/>
                    <a:pt x="800" y="1256"/>
                  </a:cubicBezTo>
                  <a:cubicBezTo>
                    <a:pt x="747" y="1256"/>
                    <a:pt x="696" y="1248"/>
                    <a:pt x="652" y="1230"/>
                  </a:cubicBezTo>
                  <a:cubicBezTo>
                    <a:pt x="502" y="1205"/>
                    <a:pt x="376" y="1105"/>
                    <a:pt x="301" y="980"/>
                  </a:cubicBezTo>
                  <a:cubicBezTo>
                    <a:pt x="151" y="704"/>
                    <a:pt x="226" y="353"/>
                    <a:pt x="502" y="203"/>
                  </a:cubicBezTo>
                  <a:cubicBezTo>
                    <a:pt x="602" y="153"/>
                    <a:pt x="702" y="128"/>
                    <a:pt x="777" y="128"/>
                  </a:cubicBezTo>
                  <a:close/>
                  <a:moveTo>
                    <a:pt x="808" y="0"/>
                  </a:moveTo>
                  <a:cubicBezTo>
                    <a:pt x="687" y="0"/>
                    <a:pt x="563" y="34"/>
                    <a:pt x="451" y="102"/>
                  </a:cubicBezTo>
                  <a:cubicBezTo>
                    <a:pt x="126" y="278"/>
                    <a:pt x="0" y="704"/>
                    <a:pt x="201" y="1030"/>
                  </a:cubicBezTo>
                  <a:cubicBezTo>
                    <a:pt x="276" y="1180"/>
                    <a:pt x="426" y="1306"/>
                    <a:pt x="602" y="1356"/>
                  </a:cubicBezTo>
                  <a:cubicBezTo>
                    <a:pt x="677" y="1381"/>
                    <a:pt x="727" y="1381"/>
                    <a:pt x="802" y="1381"/>
                  </a:cubicBezTo>
                  <a:cubicBezTo>
                    <a:pt x="903" y="1381"/>
                    <a:pt x="1028" y="1356"/>
                    <a:pt x="1128" y="1280"/>
                  </a:cubicBezTo>
                  <a:cubicBezTo>
                    <a:pt x="1454" y="1105"/>
                    <a:pt x="1579" y="679"/>
                    <a:pt x="1379" y="353"/>
                  </a:cubicBezTo>
                  <a:cubicBezTo>
                    <a:pt x="1264" y="123"/>
                    <a:pt x="1040" y="0"/>
                    <a:pt x="808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916;p52">
              <a:extLst>
                <a:ext uri="{FF2B5EF4-FFF2-40B4-BE49-F238E27FC236}">
                  <a16:creationId xmlns:a16="http://schemas.microsoft.com/office/drawing/2014/main" id="{68A93F6F-AC8B-2A56-2ABA-A27F7E09951D}"/>
                </a:ext>
              </a:extLst>
            </p:cNvPr>
            <p:cNvSpPr/>
            <p:nvPr/>
          </p:nvSpPr>
          <p:spPr>
            <a:xfrm>
              <a:off x="2697525" y="4775475"/>
              <a:ext cx="39475" cy="34750"/>
            </a:xfrm>
            <a:custGeom>
              <a:avLst/>
              <a:gdLst/>
              <a:ahLst/>
              <a:cxnLst/>
              <a:rect l="l" t="t" r="r" b="b"/>
              <a:pathLst>
                <a:path w="1579" h="1390" extrusionOk="0">
                  <a:moveTo>
                    <a:pt x="777" y="136"/>
                  </a:moveTo>
                  <a:cubicBezTo>
                    <a:pt x="977" y="136"/>
                    <a:pt x="1178" y="236"/>
                    <a:pt x="1278" y="412"/>
                  </a:cubicBezTo>
                  <a:cubicBezTo>
                    <a:pt x="1429" y="687"/>
                    <a:pt x="1328" y="1013"/>
                    <a:pt x="1078" y="1189"/>
                  </a:cubicBezTo>
                  <a:cubicBezTo>
                    <a:pt x="998" y="1236"/>
                    <a:pt x="899" y="1254"/>
                    <a:pt x="804" y="1254"/>
                  </a:cubicBezTo>
                  <a:cubicBezTo>
                    <a:pt x="750" y="1254"/>
                    <a:pt x="698" y="1248"/>
                    <a:pt x="652" y="1239"/>
                  </a:cubicBezTo>
                  <a:cubicBezTo>
                    <a:pt x="501" y="1189"/>
                    <a:pt x="376" y="1088"/>
                    <a:pt x="301" y="963"/>
                  </a:cubicBezTo>
                  <a:cubicBezTo>
                    <a:pt x="150" y="713"/>
                    <a:pt x="226" y="362"/>
                    <a:pt x="501" y="211"/>
                  </a:cubicBezTo>
                  <a:cubicBezTo>
                    <a:pt x="602" y="136"/>
                    <a:pt x="702" y="136"/>
                    <a:pt x="777" y="136"/>
                  </a:cubicBezTo>
                  <a:close/>
                  <a:moveTo>
                    <a:pt x="792" y="1"/>
                  </a:moveTo>
                  <a:cubicBezTo>
                    <a:pt x="676" y="1"/>
                    <a:pt x="558" y="28"/>
                    <a:pt x="451" y="86"/>
                  </a:cubicBezTo>
                  <a:cubicBezTo>
                    <a:pt x="125" y="286"/>
                    <a:pt x="0" y="713"/>
                    <a:pt x="201" y="1038"/>
                  </a:cubicBezTo>
                  <a:cubicBezTo>
                    <a:pt x="276" y="1189"/>
                    <a:pt x="426" y="1314"/>
                    <a:pt x="602" y="1364"/>
                  </a:cubicBezTo>
                  <a:cubicBezTo>
                    <a:pt x="677" y="1364"/>
                    <a:pt x="727" y="1389"/>
                    <a:pt x="802" y="1389"/>
                  </a:cubicBezTo>
                  <a:cubicBezTo>
                    <a:pt x="902" y="1389"/>
                    <a:pt x="1028" y="1339"/>
                    <a:pt x="1128" y="1289"/>
                  </a:cubicBezTo>
                  <a:cubicBezTo>
                    <a:pt x="1454" y="1088"/>
                    <a:pt x="1579" y="662"/>
                    <a:pt x="1378" y="337"/>
                  </a:cubicBezTo>
                  <a:cubicBezTo>
                    <a:pt x="1261" y="118"/>
                    <a:pt x="1029" y="1"/>
                    <a:pt x="792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917;p52">
              <a:extLst>
                <a:ext uri="{FF2B5EF4-FFF2-40B4-BE49-F238E27FC236}">
                  <a16:creationId xmlns:a16="http://schemas.microsoft.com/office/drawing/2014/main" id="{DE28295E-26D2-A4C3-0DBA-AEC495E637AA}"/>
                </a:ext>
              </a:extLst>
            </p:cNvPr>
            <p:cNvSpPr/>
            <p:nvPr/>
          </p:nvSpPr>
          <p:spPr>
            <a:xfrm>
              <a:off x="3032100" y="4774475"/>
              <a:ext cx="39500" cy="34500"/>
            </a:xfrm>
            <a:custGeom>
              <a:avLst/>
              <a:gdLst/>
              <a:ahLst/>
              <a:cxnLst/>
              <a:rect l="l" t="t" r="r" b="b"/>
              <a:pathLst>
                <a:path w="1580" h="1380" extrusionOk="0">
                  <a:moveTo>
                    <a:pt x="803" y="126"/>
                  </a:moveTo>
                  <a:cubicBezTo>
                    <a:pt x="853" y="126"/>
                    <a:pt x="903" y="126"/>
                    <a:pt x="953" y="151"/>
                  </a:cubicBezTo>
                  <a:cubicBezTo>
                    <a:pt x="1078" y="201"/>
                    <a:pt x="1204" y="276"/>
                    <a:pt x="1279" y="427"/>
                  </a:cubicBezTo>
                  <a:cubicBezTo>
                    <a:pt x="1429" y="677"/>
                    <a:pt x="1354" y="1028"/>
                    <a:pt x="1078" y="1179"/>
                  </a:cubicBezTo>
                  <a:cubicBezTo>
                    <a:pt x="985" y="1230"/>
                    <a:pt x="885" y="1255"/>
                    <a:pt x="788" y="1255"/>
                  </a:cubicBezTo>
                  <a:cubicBezTo>
                    <a:pt x="599" y="1255"/>
                    <a:pt x="417" y="1160"/>
                    <a:pt x="301" y="978"/>
                  </a:cubicBezTo>
                  <a:cubicBezTo>
                    <a:pt x="151" y="702"/>
                    <a:pt x="251" y="351"/>
                    <a:pt x="527" y="201"/>
                  </a:cubicBezTo>
                  <a:cubicBezTo>
                    <a:pt x="602" y="151"/>
                    <a:pt x="702" y="126"/>
                    <a:pt x="803" y="126"/>
                  </a:cubicBezTo>
                  <a:close/>
                  <a:moveTo>
                    <a:pt x="797" y="1"/>
                  </a:moveTo>
                  <a:cubicBezTo>
                    <a:pt x="674" y="1"/>
                    <a:pt x="552" y="34"/>
                    <a:pt x="452" y="101"/>
                  </a:cubicBezTo>
                  <a:cubicBezTo>
                    <a:pt x="126" y="276"/>
                    <a:pt x="1" y="702"/>
                    <a:pt x="201" y="1053"/>
                  </a:cubicBezTo>
                  <a:cubicBezTo>
                    <a:pt x="326" y="1254"/>
                    <a:pt x="552" y="1379"/>
                    <a:pt x="803" y="1379"/>
                  </a:cubicBezTo>
                  <a:cubicBezTo>
                    <a:pt x="928" y="1379"/>
                    <a:pt x="1028" y="1354"/>
                    <a:pt x="1153" y="1304"/>
                  </a:cubicBezTo>
                  <a:cubicBezTo>
                    <a:pt x="1479" y="1103"/>
                    <a:pt x="1580" y="677"/>
                    <a:pt x="1404" y="351"/>
                  </a:cubicBezTo>
                  <a:cubicBezTo>
                    <a:pt x="1304" y="201"/>
                    <a:pt x="1153" y="76"/>
                    <a:pt x="978" y="26"/>
                  </a:cubicBezTo>
                  <a:cubicBezTo>
                    <a:pt x="920" y="9"/>
                    <a:pt x="858" y="1"/>
                    <a:pt x="797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918;p52">
              <a:extLst>
                <a:ext uri="{FF2B5EF4-FFF2-40B4-BE49-F238E27FC236}">
                  <a16:creationId xmlns:a16="http://schemas.microsoft.com/office/drawing/2014/main" id="{52B22BD6-DDE3-19D8-727A-470EB3C8F123}"/>
                </a:ext>
              </a:extLst>
            </p:cNvPr>
            <p:cNvSpPr/>
            <p:nvPr/>
          </p:nvSpPr>
          <p:spPr>
            <a:xfrm>
              <a:off x="2636725" y="4722475"/>
              <a:ext cx="34500" cy="34475"/>
            </a:xfrm>
            <a:custGeom>
              <a:avLst/>
              <a:gdLst/>
              <a:ahLst/>
              <a:cxnLst/>
              <a:rect l="l" t="t" r="r" b="b"/>
              <a:pathLst>
                <a:path w="1380" h="1379" extrusionOk="0">
                  <a:moveTo>
                    <a:pt x="703" y="126"/>
                  </a:moveTo>
                  <a:cubicBezTo>
                    <a:pt x="1003" y="126"/>
                    <a:pt x="1254" y="376"/>
                    <a:pt x="1254" y="677"/>
                  </a:cubicBezTo>
                  <a:cubicBezTo>
                    <a:pt x="1254" y="1003"/>
                    <a:pt x="1003" y="1254"/>
                    <a:pt x="703" y="1254"/>
                  </a:cubicBezTo>
                  <a:cubicBezTo>
                    <a:pt x="377" y="1254"/>
                    <a:pt x="126" y="1003"/>
                    <a:pt x="126" y="677"/>
                  </a:cubicBezTo>
                  <a:cubicBezTo>
                    <a:pt x="126" y="376"/>
                    <a:pt x="377" y="126"/>
                    <a:pt x="703" y="126"/>
                  </a:cubicBezTo>
                  <a:close/>
                  <a:moveTo>
                    <a:pt x="703" y="0"/>
                  </a:moveTo>
                  <a:cubicBezTo>
                    <a:pt x="327" y="0"/>
                    <a:pt x="1" y="301"/>
                    <a:pt x="1" y="677"/>
                  </a:cubicBezTo>
                  <a:cubicBezTo>
                    <a:pt x="1" y="1078"/>
                    <a:pt x="327" y="1379"/>
                    <a:pt x="703" y="1379"/>
                  </a:cubicBezTo>
                  <a:cubicBezTo>
                    <a:pt x="1079" y="1379"/>
                    <a:pt x="1379" y="1078"/>
                    <a:pt x="1379" y="677"/>
                  </a:cubicBezTo>
                  <a:cubicBezTo>
                    <a:pt x="1379" y="301"/>
                    <a:pt x="1079" y="0"/>
                    <a:pt x="703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919;p52">
              <a:extLst>
                <a:ext uri="{FF2B5EF4-FFF2-40B4-BE49-F238E27FC236}">
                  <a16:creationId xmlns:a16="http://schemas.microsoft.com/office/drawing/2014/main" id="{266E4F5D-26D9-EC10-E7FA-0E28248DD0D9}"/>
                </a:ext>
              </a:extLst>
            </p:cNvPr>
            <p:cNvSpPr/>
            <p:nvPr/>
          </p:nvSpPr>
          <p:spPr>
            <a:xfrm>
              <a:off x="2976325" y="4631625"/>
              <a:ext cx="37625" cy="34475"/>
            </a:xfrm>
            <a:custGeom>
              <a:avLst/>
              <a:gdLst/>
              <a:ahLst/>
              <a:cxnLst/>
              <a:rect l="l" t="t" r="r" b="b"/>
              <a:pathLst>
                <a:path w="1505" h="1379" extrusionOk="0">
                  <a:moveTo>
                    <a:pt x="703" y="126"/>
                  </a:moveTo>
                  <a:cubicBezTo>
                    <a:pt x="753" y="126"/>
                    <a:pt x="803" y="151"/>
                    <a:pt x="853" y="151"/>
                  </a:cubicBezTo>
                  <a:cubicBezTo>
                    <a:pt x="1003" y="201"/>
                    <a:pt x="1129" y="276"/>
                    <a:pt x="1204" y="426"/>
                  </a:cubicBezTo>
                  <a:cubicBezTo>
                    <a:pt x="1354" y="677"/>
                    <a:pt x="1254" y="1028"/>
                    <a:pt x="978" y="1178"/>
                  </a:cubicBezTo>
                  <a:cubicBezTo>
                    <a:pt x="893" y="1238"/>
                    <a:pt x="797" y="1266"/>
                    <a:pt x="701" y="1266"/>
                  </a:cubicBezTo>
                  <a:cubicBezTo>
                    <a:pt x="513" y="1266"/>
                    <a:pt x="326" y="1160"/>
                    <a:pt x="227" y="978"/>
                  </a:cubicBezTo>
                  <a:cubicBezTo>
                    <a:pt x="151" y="852"/>
                    <a:pt x="126" y="702"/>
                    <a:pt x="151" y="552"/>
                  </a:cubicBezTo>
                  <a:cubicBezTo>
                    <a:pt x="201" y="401"/>
                    <a:pt x="302" y="276"/>
                    <a:pt x="427" y="201"/>
                  </a:cubicBezTo>
                  <a:cubicBezTo>
                    <a:pt x="502" y="151"/>
                    <a:pt x="602" y="126"/>
                    <a:pt x="703" y="126"/>
                  </a:cubicBezTo>
                  <a:close/>
                  <a:moveTo>
                    <a:pt x="703" y="0"/>
                  </a:moveTo>
                  <a:cubicBezTo>
                    <a:pt x="586" y="0"/>
                    <a:pt x="469" y="34"/>
                    <a:pt x="352" y="101"/>
                  </a:cubicBezTo>
                  <a:cubicBezTo>
                    <a:pt x="201" y="201"/>
                    <a:pt x="76" y="351"/>
                    <a:pt x="51" y="527"/>
                  </a:cubicBezTo>
                  <a:cubicBezTo>
                    <a:pt x="1" y="702"/>
                    <a:pt x="26" y="877"/>
                    <a:pt x="101" y="1053"/>
                  </a:cubicBezTo>
                  <a:cubicBezTo>
                    <a:pt x="227" y="1253"/>
                    <a:pt x="477" y="1379"/>
                    <a:pt x="703" y="1379"/>
                  </a:cubicBezTo>
                  <a:cubicBezTo>
                    <a:pt x="828" y="1379"/>
                    <a:pt x="953" y="1354"/>
                    <a:pt x="1054" y="1304"/>
                  </a:cubicBezTo>
                  <a:cubicBezTo>
                    <a:pt x="1379" y="1103"/>
                    <a:pt x="1505" y="677"/>
                    <a:pt x="1304" y="351"/>
                  </a:cubicBezTo>
                  <a:cubicBezTo>
                    <a:pt x="1204" y="201"/>
                    <a:pt x="1054" y="75"/>
                    <a:pt x="878" y="25"/>
                  </a:cubicBezTo>
                  <a:cubicBezTo>
                    <a:pt x="820" y="9"/>
                    <a:pt x="761" y="0"/>
                    <a:pt x="703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920;p52">
              <a:extLst>
                <a:ext uri="{FF2B5EF4-FFF2-40B4-BE49-F238E27FC236}">
                  <a16:creationId xmlns:a16="http://schemas.microsoft.com/office/drawing/2014/main" id="{D1DC1CAC-4178-C4E1-5A29-799A53049368}"/>
                </a:ext>
              </a:extLst>
            </p:cNvPr>
            <p:cNvSpPr/>
            <p:nvPr/>
          </p:nvSpPr>
          <p:spPr>
            <a:xfrm>
              <a:off x="2555275" y="4589025"/>
              <a:ext cx="37625" cy="34475"/>
            </a:xfrm>
            <a:custGeom>
              <a:avLst/>
              <a:gdLst/>
              <a:ahLst/>
              <a:cxnLst/>
              <a:rect l="l" t="t" r="r" b="b"/>
              <a:pathLst>
                <a:path w="1505" h="1379" extrusionOk="0">
                  <a:moveTo>
                    <a:pt x="703" y="125"/>
                  </a:moveTo>
                  <a:cubicBezTo>
                    <a:pt x="803" y="125"/>
                    <a:pt x="903" y="150"/>
                    <a:pt x="1003" y="201"/>
                  </a:cubicBezTo>
                  <a:cubicBezTo>
                    <a:pt x="1254" y="376"/>
                    <a:pt x="1354" y="702"/>
                    <a:pt x="1204" y="977"/>
                  </a:cubicBezTo>
                  <a:cubicBezTo>
                    <a:pt x="1129" y="1103"/>
                    <a:pt x="1003" y="1203"/>
                    <a:pt x="853" y="1253"/>
                  </a:cubicBezTo>
                  <a:cubicBezTo>
                    <a:pt x="815" y="1259"/>
                    <a:pt x="778" y="1263"/>
                    <a:pt x="741" y="1263"/>
                  </a:cubicBezTo>
                  <a:cubicBezTo>
                    <a:pt x="629" y="1263"/>
                    <a:pt x="521" y="1234"/>
                    <a:pt x="427" y="1178"/>
                  </a:cubicBezTo>
                  <a:cubicBezTo>
                    <a:pt x="302" y="1103"/>
                    <a:pt x="201" y="1003"/>
                    <a:pt x="176" y="852"/>
                  </a:cubicBezTo>
                  <a:cubicBezTo>
                    <a:pt x="126" y="702"/>
                    <a:pt x="151" y="551"/>
                    <a:pt x="226" y="426"/>
                  </a:cubicBezTo>
                  <a:cubicBezTo>
                    <a:pt x="302" y="276"/>
                    <a:pt x="427" y="201"/>
                    <a:pt x="552" y="150"/>
                  </a:cubicBezTo>
                  <a:cubicBezTo>
                    <a:pt x="602" y="150"/>
                    <a:pt x="652" y="125"/>
                    <a:pt x="703" y="125"/>
                  </a:cubicBezTo>
                  <a:close/>
                  <a:moveTo>
                    <a:pt x="708" y="0"/>
                  </a:moveTo>
                  <a:cubicBezTo>
                    <a:pt x="647" y="0"/>
                    <a:pt x="586" y="8"/>
                    <a:pt x="527" y="25"/>
                  </a:cubicBezTo>
                  <a:cubicBezTo>
                    <a:pt x="352" y="75"/>
                    <a:pt x="201" y="201"/>
                    <a:pt x="101" y="351"/>
                  </a:cubicBezTo>
                  <a:cubicBezTo>
                    <a:pt x="26" y="526"/>
                    <a:pt x="1" y="702"/>
                    <a:pt x="51" y="877"/>
                  </a:cubicBezTo>
                  <a:cubicBezTo>
                    <a:pt x="101" y="1053"/>
                    <a:pt x="201" y="1203"/>
                    <a:pt x="377" y="1303"/>
                  </a:cubicBezTo>
                  <a:cubicBezTo>
                    <a:pt x="477" y="1353"/>
                    <a:pt x="577" y="1378"/>
                    <a:pt x="703" y="1378"/>
                  </a:cubicBezTo>
                  <a:cubicBezTo>
                    <a:pt x="778" y="1378"/>
                    <a:pt x="828" y="1378"/>
                    <a:pt x="878" y="1353"/>
                  </a:cubicBezTo>
                  <a:cubicBezTo>
                    <a:pt x="1053" y="1328"/>
                    <a:pt x="1204" y="1203"/>
                    <a:pt x="1304" y="1053"/>
                  </a:cubicBezTo>
                  <a:cubicBezTo>
                    <a:pt x="1505" y="727"/>
                    <a:pt x="1379" y="301"/>
                    <a:pt x="1053" y="100"/>
                  </a:cubicBezTo>
                  <a:cubicBezTo>
                    <a:pt x="953" y="33"/>
                    <a:pt x="831" y="0"/>
                    <a:pt x="708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921;p52">
              <a:extLst>
                <a:ext uri="{FF2B5EF4-FFF2-40B4-BE49-F238E27FC236}">
                  <a16:creationId xmlns:a16="http://schemas.microsoft.com/office/drawing/2014/main" id="{4A7877C6-E920-1C04-432A-8A9E89A143E3}"/>
                </a:ext>
              </a:extLst>
            </p:cNvPr>
            <p:cNvSpPr/>
            <p:nvPr/>
          </p:nvSpPr>
          <p:spPr>
            <a:xfrm>
              <a:off x="2636725" y="4545150"/>
              <a:ext cx="34500" cy="34500"/>
            </a:xfrm>
            <a:custGeom>
              <a:avLst/>
              <a:gdLst/>
              <a:ahLst/>
              <a:cxnLst/>
              <a:rect l="l" t="t" r="r" b="b"/>
              <a:pathLst>
                <a:path w="1380" h="1380" extrusionOk="0">
                  <a:moveTo>
                    <a:pt x="703" y="126"/>
                  </a:moveTo>
                  <a:cubicBezTo>
                    <a:pt x="1003" y="126"/>
                    <a:pt x="1254" y="377"/>
                    <a:pt x="1254" y="677"/>
                  </a:cubicBezTo>
                  <a:cubicBezTo>
                    <a:pt x="1254" y="1003"/>
                    <a:pt x="1003" y="1254"/>
                    <a:pt x="703" y="1254"/>
                  </a:cubicBezTo>
                  <a:cubicBezTo>
                    <a:pt x="402" y="1254"/>
                    <a:pt x="126" y="1003"/>
                    <a:pt x="126" y="677"/>
                  </a:cubicBezTo>
                  <a:cubicBezTo>
                    <a:pt x="126" y="377"/>
                    <a:pt x="402" y="126"/>
                    <a:pt x="703" y="126"/>
                  </a:cubicBezTo>
                  <a:close/>
                  <a:moveTo>
                    <a:pt x="703" y="1"/>
                  </a:moveTo>
                  <a:cubicBezTo>
                    <a:pt x="327" y="1"/>
                    <a:pt x="1" y="301"/>
                    <a:pt x="1" y="677"/>
                  </a:cubicBezTo>
                  <a:cubicBezTo>
                    <a:pt x="1" y="1053"/>
                    <a:pt x="327" y="1379"/>
                    <a:pt x="703" y="1379"/>
                  </a:cubicBezTo>
                  <a:cubicBezTo>
                    <a:pt x="1079" y="1379"/>
                    <a:pt x="1379" y="1053"/>
                    <a:pt x="1379" y="677"/>
                  </a:cubicBezTo>
                  <a:cubicBezTo>
                    <a:pt x="1379" y="301"/>
                    <a:pt x="1079" y="1"/>
                    <a:pt x="703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922;p52">
              <a:extLst>
                <a:ext uri="{FF2B5EF4-FFF2-40B4-BE49-F238E27FC236}">
                  <a16:creationId xmlns:a16="http://schemas.microsoft.com/office/drawing/2014/main" id="{518E87E3-6E8D-D99E-BB11-F8DC6386A3F5}"/>
                </a:ext>
              </a:extLst>
            </p:cNvPr>
            <p:cNvSpPr/>
            <p:nvPr/>
          </p:nvSpPr>
          <p:spPr>
            <a:xfrm>
              <a:off x="2562175" y="4505675"/>
              <a:ext cx="25725" cy="34500"/>
            </a:xfrm>
            <a:custGeom>
              <a:avLst/>
              <a:gdLst/>
              <a:ahLst/>
              <a:cxnLst/>
              <a:rect l="l" t="t" r="r" b="b"/>
              <a:pathLst>
                <a:path w="1029" h="1380" extrusionOk="0">
                  <a:moveTo>
                    <a:pt x="251" y="1"/>
                  </a:moveTo>
                  <a:cubicBezTo>
                    <a:pt x="251" y="51"/>
                    <a:pt x="251" y="101"/>
                    <a:pt x="226" y="151"/>
                  </a:cubicBezTo>
                  <a:cubicBezTo>
                    <a:pt x="276" y="151"/>
                    <a:pt x="301" y="126"/>
                    <a:pt x="351" y="126"/>
                  </a:cubicBezTo>
                  <a:cubicBezTo>
                    <a:pt x="652" y="126"/>
                    <a:pt x="903" y="377"/>
                    <a:pt x="903" y="702"/>
                  </a:cubicBezTo>
                  <a:cubicBezTo>
                    <a:pt x="903" y="1003"/>
                    <a:pt x="652" y="1254"/>
                    <a:pt x="351" y="1254"/>
                  </a:cubicBezTo>
                  <a:cubicBezTo>
                    <a:pt x="226" y="1254"/>
                    <a:pt x="126" y="1204"/>
                    <a:pt x="26" y="1154"/>
                  </a:cubicBezTo>
                  <a:cubicBezTo>
                    <a:pt x="26" y="1204"/>
                    <a:pt x="0" y="1254"/>
                    <a:pt x="0" y="1279"/>
                  </a:cubicBezTo>
                  <a:cubicBezTo>
                    <a:pt x="101" y="1354"/>
                    <a:pt x="226" y="1379"/>
                    <a:pt x="351" y="1379"/>
                  </a:cubicBezTo>
                  <a:cubicBezTo>
                    <a:pt x="727" y="1379"/>
                    <a:pt x="1028" y="1078"/>
                    <a:pt x="1028" y="702"/>
                  </a:cubicBezTo>
                  <a:cubicBezTo>
                    <a:pt x="1028" y="301"/>
                    <a:pt x="727" y="1"/>
                    <a:pt x="351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923;p52">
              <a:extLst>
                <a:ext uri="{FF2B5EF4-FFF2-40B4-BE49-F238E27FC236}">
                  <a16:creationId xmlns:a16="http://schemas.microsoft.com/office/drawing/2014/main" id="{2BB49A52-4F03-C207-0B15-2D9AADBCC972}"/>
                </a:ext>
              </a:extLst>
            </p:cNvPr>
            <p:cNvSpPr/>
            <p:nvPr/>
          </p:nvSpPr>
          <p:spPr>
            <a:xfrm>
              <a:off x="2626075" y="4356300"/>
              <a:ext cx="37625" cy="34750"/>
            </a:xfrm>
            <a:custGeom>
              <a:avLst/>
              <a:gdLst/>
              <a:ahLst/>
              <a:cxnLst/>
              <a:rect l="l" t="t" r="r" b="b"/>
              <a:pathLst>
                <a:path w="1505" h="1390" extrusionOk="0">
                  <a:moveTo>
                    <a:pt x="703" y="136"/>
                  </a:moveTo>
                  <a:cubicBezTo>
                    <a:pt x="903" y="136"/>
                    <a:pt x="1104" y="236"/>
                    <a:pt x="1204" y="412"/>
                  </a:cubicBezTo>
                  <a:cubicBezTo>
                    <a:pt x="1354" y="687"/>
                    <a:pt x="1254" y="1038"/>
                    <a:pt x="978" y="1189"/>
                  </a:cubicBezTo>
                  <a:cubicBezTo>
                    <a:pt x="897" y="1237"/>
                    <a:pt x="806" y="1265"/>
                    <a:pt x="711" y="1265"/>
                  </a:cubicBezTo>
                  <a:cubicBezTo>
                    <a:pt x="659" y="1265"/>
                    <a:pt x="606" y="1257"/>
                    <a:pt x="552" y="1239"/>
                  </a:cubicBezTo>
                  <a:cubicBezTo>
                    <a:pt x="427" y="1189"/>
                    <a:pt x="302" y="1113"/>
                    <a:pt x="226" y="963"/>
                  </a:cubicBezTo>
                  <a:cubicBezTo>
                    <a:pt x="151" y="838"/>
                    <a:pt x="126" y="687"/>
                    <a:pt x="176" y="537"/>
                  </a:cubicBezTo>
                  <a:cubicBezTo>
                    <a:pt x="201" y="412"/>
                    <a:pt x="302" y="286"/>
                    <a:pt x="427" y="211"/>
                  </a:cubicBezTo>
                  <a:cubicBezTo>
                    <a:pt x="527" y="161"/>
                    <a:pt x="602" y="136"/>
                    <a:pt x="703" y="136"/>
                  </a:cubicBezTo>
                  <a:close/>
                  <a:moveTo>
                    <a:pt x="704" y="1"/>
                  </a:moveTo>
                  <a:cubicBezTo>
                    <a:pt x="587" y="1"/>
                    <a:pt x="467" y="28"/>
                    <a:pt x="352" y="86"/>
                  </a:cubicBezTo>
                  <a:cubicBezTo>
                    <a:pt x="201" y="186"/>
                    <a:pt x="101" y="337"/>
                    <a:pt x="51" y="512"/>
                  </a:cubicBezTo>
                  <a:cubicBezTo>
                    <a:pt x="1" y="687"/>
                    <a:pt x="26" y="888"/>
                    <a:pt x="101" y="1038"/>
                  </a:cubicBezTo>
                  <a:cubicBezTo>
                    <a:pt x="201" y="1189"/>
                    <a:pt x="352" y="1314"/>
                    <a:pt x="527" y="1364"/>
                  </a:cubicBezTo>
                  <a:cubicBezTo>
                    <a:pt x="577" y="1364"/>
                    <a:pt x="652" y="1389"/>
                    <a:pt x="703" y="1389"/>
                  </a:cubicBezTo>
                  <a:cubicBezTo>
                    <a:pt x="828" y="1389"/>
                    <a:pt x="953" y="1364"/>
                    <a:pt x="1053" y="1289"/>
                  </a:cubicBezTo>
                  <a:cubicBezTo>
                    <a:pt x="1379" y="1088"/>
                    <a:pt x="1505" y="687"/>
                    <a:pt x="1304" y="337"/>
                  </a:cubicBezTo>
                  <a:cubicBezTo>
                    <a:pt x="1169" y="118"/>
                    <a:pt x="944" y="1"/>
                    <a:pt x="704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924;p52">
              <a:extLst>
                <a:ext uri="{FF2B5EF4-FFF2-40B4-BE49-F238E27FC236}">
                  <a16:creationId xmlns:a16="http://schemas.microsoft.com/office/drawing/2014/main" id="{B21859ED-D453-8D89-EAA8-50DCE57E578C}"/>
                </a:ext>
              </a:extLst>
            </p:cNvPr>
            <p:cNvSpPr/>
            <p:nvPr/>
          </p:nvSpPr>
          <p:spPr>
            <a:xfrm>
              <a:off x="2616050" y="4453675"/>
              <a:ext cx="34500" cy="34475"/>
            </a:xfrm>
            <a:custGeom>
              <a:avLst/>
              <a:gdLst/>
              <a:ahLst/>
              <a:cxnLst/>
              <a:rect l="l" t="t" r="r" b="b"/>
              <a:pathLst>
                <a:path w="1380" h="1379" extrusionOk="0">
                  <a:moveTo>
                    <a:pt x="678" y="126"/>
                  </a:moveTo>
                  <a:cubicBezTo>
                    <a:pt x="1003" y="126"/>
                    <a:pt x="1254" y="376"/>
                    <a:pt x="1254" y="677"/>
                  </a:cubicBezTo>
                  <a:cubicBezTo>
                    <a:pt x="1254" y="1003"/>
                    <a:pt x="1003" y="1254"/>
                    <a:pt x="678" y="1254"/>
                  </a:cubicBezTo>
                  <a:cubicBezTo>
                    <a:pt x="377" y="1254"/>
                    <a:pt x="126" y="1003"/>
                    <a:pt x="126" y="677"/>
                  </a:cubicBezTo>
                  <a:cubicBezTo>
                    <a:pt x="126" y="376"/>
                    <a:pt x="377" y="126"/>
                    <a:pt x="678" y="126"/>
                  </a:cubicBezTo>
                  <a:close/>
                  <a:moveTo>
                    <a:pt x="678" y="0"/>
                  </a:moveTo>
                  <a:cubicBezTo>
                    <a:pt x="302" y="0"/>
                    <a:pt x="1" y="301"/>
                    <a:pt x="1" y="677"/>
                  </a:cubicBezTo>
                  <a:cubicBezTo>
                    <a:pt x="1" y="1053"/>
                    <a:pt x="302" y="1379"/>
                    <a:pt x="678" y="1379"/>
                  </a:cubicBezTo>
                  <a:cubicBezTo>
                    <a:pt x="1079" y="1379"/>
                    <a:pt x="1379" y="1053"/>
                    <a:pt x="1379" y="677"/>
                  </a:cubicBezTo>
                  <a:cubicBezTo>
                    <a:pt x="1379" y="301"/>
                    <a:pt x="1079" y="0"/>
                    <a:pt x="678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925;p52">
              <a:extLst>
                <a:ext uri="{FF2B5EF4-FFF2-40B4-BE49-F238E27FC236}">
                  <a16:creationId xmlns:a16="http://schemas.microsoft.com/office/drawing/2014/main" id="{DD941773-5966-EA4C-4E38-97BD07CF5CA6}"/>
                </a:ext>
              </a:extLst>
            </p:cNvPr>
            <p:cNvSpPr/>
            <p:nvPr/>
          </p:nvSpPr>
          <p:spPr>
            <a:xfrm>
              <a:off x="2564050" y="4686125"/>
              <a:ext cx="18825" cy="31975"/>
            </a:xfrm>
            <a:custGeom>
              <a:avLst/>
              <a:gdLst/>
              <a:ahLst/>
              <a:cxnLst/>
              <a:rect l="l" t="t" r="r" b="b"/>
              <a:pathLst>
                <a:path w="753" h="1279" extrusionOk="0">
                  <a:moveTo>
                    <a:pt x="1" y="1"/>
                  </a:moveTo>
                  <a:cubicBezTo>
                    <a:pt x="26" y="26"/>
                    <a:pt x="26" y="76"/>
                    <a:pt x="26" y="126"/>
                  </a:cubicBezTo>
                  <a:lnTo>
                    <a:pt x="201" y="126"/>
                  </a:lnTo>
                  <a:cubicBezTo>
                    <a:pt x="326" y="176"/>
                    <a:pt x="452" y="276"/>
                    <a:pt x="527" y="402"/>
                  </a:cubicBezTo>
                  <a:cubicBezTo>
                    <a:pt x="602" y="527"/>
                    <a:pt x="627" y="677"/>
                    <a:pt x="602" y="828"/>
                  </a:cubicBezTo>
                  <a:cubicBezTo>
                    <a:pt x="552" y="978"/>
                    <a:pt x="452" y="1078"/>
                    <a:pt x="326" y="1154"/>
                  </a:cubicBezTo>
                  <a:cubicBezTo>
                    <a:pt x="352" y="1204"/>
                    <a:pt x="377" y="1229"/>
                    <a:pt x="377" y="1279"/>
                  </a:cubicBezTo>
                  <a:lnTo>
                    <a:pt x="402" y="1279"/>
                  </a:lnTo>
                  <a:cubicBezTo>
                    <a:pt x="552" y="1179"/>
                    <a:pt x="652" y="1028"/>
                    <a:pt x="702" y="853"/>
                  </a:cubicBezTo>
                  <a:cubicBezTo>
                    <a:pt x="753" y="677"/>
                    <a:pt x="727" y="502"/>
                    <a:pt x="652" y="327"/>
                  </a:cubicBezTo>
                  <a:cubicBezTo>
                    <a:pt x="552" y="176"/>
                    <a:pt x="402" y="51"/>
                    <a:pt x="226" y="26"/>
                  </a:cubicBezTo>
                  <a:cubicBezTo>
                    <a:pt x="151" y="1"/>
                    <a:pt x="76" y="1"/>
                    <a:pt x="1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926;p52">
              <a:extLst>
                <a:ext uri="{FF2B5EF4-FFF2-40B4-BE49-F238E27FC236}">
                  <a16:creationId xmlns:a16="http://schemas.microsoft.com/office/drawing/2014/main" id="{BFBA3544-6039-C64D-D4D0-453676EAD7C9}"/>
                </a:ext>
              </a:extLst>
            </p:cNvPr>
            <p:cNvSpPr/>
            <p:nvPr/>
          </p:nvSpPr>
          <p:spPr>
            <a:xfrm>
              <a:off x="2638625" y="4821475"/>
              <a:ext cx="33225" cy="33850"/>
            </a:xfrm>
            <a:custGeom>
              <a:avLst/>
              <a:gdLst/>
              <a:ahLst/>
              <a:cxnLst/>
              <a:rect l="l" t="t" r="r" b="b"/>
              <a:pathLst>
                <a:path w="1329" h="1354" extrusionOk="0">
                  <a:moveTo>
                    <a:pt x="627" y="0"/>
                  </a:moveTo>
                  <a:cubicBezTo>
                    <a:pt x="351" y="0"/>
                    <a:pt x="100" y="176"/>
                    <a:pt x="0" y="426"/>
                  </a:cubicBezTo>
                  <a:cubicBezTo>
                    <a:pt x="25" y="451"/>
                    <a:pt x="75" y="502"/>
                    <a:pt x="100" y="552"/>
                  </a:cubicBezTo>
                  <a:cubicBezTo>
                    <a:pt x="176" y="301"/>
                    <a:pt x="376" y="126"/>
                    <a:pt x="627" y="126"/>
                  </a:cubicBezTo>
                  <a:cubicBezTo>
                    <a:pt x="953" y="126"/>
                    <a:pt x="1203" y="376"/>
                    <a:pt x="1203" y="702"/>
                  </a:cubicBezTo>
                  <a:cubicBezTo>
                    <a:pt x="1203" y="978"/>
                    <a:pt x="1003" y="1178"/>
                    <a:pt x="752" y="1228"/>
                  </a:cubicBezTo>
                  <a:cubicBezTo>
                    <a:pt x="777" y="1279"/>
                    <a:pt x="827" y="1304"/>
                    <a:pt x="852" y="1354"/>
                  </a:cubicBezTo>
                  <a:cubicBezTo>
                    <a:pt x="1128" y="1253"/>
                    <a:pt x="1328" y="1003"/>
                    <a:pt x="1328" y="702"/>
                  </a:cubicBezTo>
                  <a:cubicBezTo>
                    <a:pt x="1328" y="326"/>
                    <a:pt x="1003" y="0"/>
                    <a:pt x="627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927;p52">
              <a:extLst>
                <a:ext uri="{FF2B5EF4-FFF2-40B4-BE49-F238E27FC236}">
                  <a16:creationId xmlns:a16="http://schemas.microsoft.com/office/drawing/2014/main" id="{9EBC350F-1EAF-4A5B-4BFA-CB3986E761C3}"/>
                </a:ext>
              </a:extLst>
            </p:cNvPr>
            <p:cNvSpPr/>
            <p:nvPr/>
          </p:nvSpPr>
          <p:spPr>
            <a:xfrm>
              <a:off x="2574700" y="4601550"/>
              <a:ext cx="732500" cy="355100"/>
            </a:xfrm>
            <a:custGeom>
              <a:avLst/>
              <a:gdLst/>
              <a:ahLst/>
              <a:cxnLst/>
              <a:rect l="l" t="t" r="r" b="b"/>
              <a:pathLst>
                <a:path w="29300" h="14204" extrusionOk="0">
                  <a:moveTo>
                    <a:pt x="9717" y="1"/>
                  </a:moveTo>
                  <a:cubicBezTo>
                    <a:pt x="5868" y="1"/>
                    <a:pt x="2559" y="2029"/>
                    <a:pt x="1" y="4787"/>
                  </a:cubicBezTo>
                  <a:cubicBezTo>
                    <a:pt x="1254" y="8346"/>
                    <a:pt x="3961" y="11253"/>
                    <a:pt x="7068" y="12757"/>
                  </a:cubicBezTo>
                  <a:cubicBezTo>
                    <a:pt x="9204" y="13772"/>
                    <a:pt x="11496" y="14203"/>
                    <a:pt x="13809" y="14203"/>
                  </a:cubicBezTo>
                  <a:cubicBezTo>
                    <a:pt x="15838" y="14203"/>
                    <a:pt x="17882" y="13871"/>
                    <a:pt x="19850" y="13309"/>
                  </a:cubicBezTo>
                  <a:cubicBezTo>
                    <a:pt x="23810" y="12156"/>
                    <a:pt x="27971" y="9574"/>
                    <a:pt x="29099" y="5038"/>
                  </a:cubicBezTo>
                  <a:cubicBezTo>
                    <a:pt x="29199" y="4687"/>
                    <a:pt x="29249" y="4336"/>
                    <a:pt x="29299" y="3985"/>
                  </a:cubicBezTo>
                  <a:lnTo>
                    <a:pt x="29299" y="3985"/>
                  </a:lnTo>
                  <a:cubicBezTo>
                    <a:pt x="26667" y="4453"/>
                    <a:pt x="24095" y="5327"/>
                    <a:pt x="21467" y="5327"/>
                  </a:cubicBezTo>
                  <a:cubicBezTo>
                    <a:pt x="20291" y="5327"/>
                    <a:pt x="19104" y="5152"/>
                    <a:pt x="17896" y="4687"/>
                  </a:cubicBezTo>
                  <a:cubicBezTo>
                    <a:pt x="15389" y="3860"/>
                    <a:pt x="14136" y="928"/>
                    <a:pt x="11204" y="101"/>
                  </a:cubicBezTo>
                  <a:cubicBezTo>
                    <a:pt x="10700" y="33"/>
                    <a:pt x="10204" y="1"/>
                    <a:pt x="9717" y="1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928;p52">
              <a:extLst>
                <a:ext uri="{FF2B5EF4-FFF2-40B4-BE49-F238E27FC236}">
                  <a16:creationId xmlns:a16="http://schemas.microsoft.com/office/drawing/2014/main" id="{D4C55C5E-6A7A-A48C-3435-72635EDFE6FB}"/>
                </a:ext>
              </a:extLst>
            </p:cNvPr>
            <p:cNvSpPr/>
            <p:nvPr/>
          </p:nvSpPr>
          <p:spPr>
            <a:xfrm>
              <a:off x="2771450" y="3704175"/>
              <a:ext cx="619075" cy="943750"/>
            </a:xfrm>
            <a:custGeom>
              <a:avLst/>
              <a:gdLst/>
              <a:ahLst/>
              <a:cxnLst/>
              <a:rect l="l" t="t" r="r" b="b"/>
              <a:pathLst>
                <a:path w="24763" h="37750" extrusionOk="0">
                  <a:moveTo>
                    <a:pt x="16647" y="1"/>
                  </a:moveTo>
                  <a:cubicBezTo>
                    <a:pt x="13517" y="1"/>
                    <a:pt x="10294" y="1067"/>
                    <a:pt x="7795" y="2963"/>
                  </a:cubicBezTo>
                  <a:cubicBezTo>
                    <a:pt x="6116" y="4241"/>
                    <a:pt x="4662" y="5920"/>
                    <a:pt x="3359" y="7800"/>
                  </a:cubicBezTo>
                  <a:cubicBezTo>
                    <a:pt x="4462" y="10306"/>
                    <a:pt x="7244" y="12086"/>
                    <a:pt x="6667" y="14692"/>
                  </a:cubicBezTo>
                  <a:cubicBezTo>
                    <a:pt x="5840" y="16772"/>
                    <a:pt x="0" y="18026"/>
                    <a:pt x="1254" y="21785"/>
                  </a:cubicBezTo>
                  <a:cubicBezTo>
                    <a:pt x="4411" y="30707"/>
                    <a:pt x="12557" y="36271"/>
                    <a:pt x="21554" y="37750"/>
                  </a:cubicBezTo>
                  <a:cubicBezTo>
                    <a:pt x="21504" y="34818"/>
                    <a:pt x="20777" y="31785"/>
                    <a:pt x="21128" y="28853"/>
                  </a:cubicBezTo>
                  <a:cubicBezTo>
                    <a:pt x="21930" y="22261"/>
                    <a:pt x="24662" y="19078"/>
                    <a:pt x="24712" y="12386"/>
                  </a:cubicBezTo>
                  <a:cubicBezTo>
                    <a:pt x="24762" y="7324"/>
                    <a:pt x="24737" y="2086"/>
                    <a:pt x="20777" y="682"/>
                  </a:cubicBezTo>
                  <a:cubicBezTo>
                    <a:pt x="19471" y="220"/>
                    <a:pt x="18068" y="1"/>
                    <a:pt x="16647" y="1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929;p52">
              <a:extLst>
                <a:ext uri="{FF2B5EF4-FFF2-40B4-BE49-F238E27FC236}">
                  <a16:creationId xmlns:a16="http://schemas.microsoft.com/office/drawing/2014/main" id="{E867EA4C-31E3-0C8C-0667-7EA0E8AD328C}"/>
                </a:ext>
              </a:extLst>
            </p:cNvPr>
            <p:cNvSpPr/>
            <p:nvPr/>
          </p:nvSpPr>
          <p:spPr>
            <a:xfrm>
              <a:off x="2547775" y="4035125"/>
              <a:ext cx="236850" cy="723075"/>
            </a:xfrm>
            <a:custGeom>
              <a:avLst/>
              <a:gdLst/>
              <a:ahLst/>
              <a:cxnLst/>
              <a:rect l="l" t="t" r="r" b="b"/>
              <a:pathLst>
                <a:path w="9474" h="28923" extrusionOk="0">
                  <a:moveTo>
                    <a:pt x="9073" y="1"/>
                  </a:moveTo>
                  <a:lnTo>
                    <a:pt x="9073" y="1"/>
                  </a:lnTo>
                  <a:cubicBezTo>
                    <a:pt x="8346" y="1379"/>
                    <a:pt x="7644" y="2782"/>
                    <a:pt x="6993" y="4111"/>
                  </a:cubicBezTo>
                  <a:cubicBezTo>
                    <a:pt x="5990" y="6116"/>
                    <a:pt x="4762" y="8472"/>
                    <a:pt x="3609" y="10978"/>
                  </a:cubicBezTo>
                  <a:cubicBezTo>
                    <a:pt x="1654" y="15339"/>
                    <a:pt x="0" y="20126"/>
                    <a:pt x="376" y="24261"/>
                  </a:cubicBezTo>
                  <a:cubicBezTo>
                    <a:pt x="526" y="25915"/>
                    <a:pt x="1003" y="27494"/>
                    <a:pt x="1704" y="28923"/>
                  </a:cubicBezTo>
                  <a:cubicBezTo>
                    <a:pt x="4962" y="23685"/>
                    <a:pt x="4411" y="16492"/>
                    <a:pt x="6592" y="11529"/>
                  </a:cubicBezTo>
                  <a:cubicBezTo>
                    <a:pt x="7694" y="8973"/>
                    <a:pt x="9474" y="5514"/>
                    <a:pt x="9073" y="1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930;p52">
              <a:extLst>
                <a:ext uri="{FF2B5EF4-FFF2-40B4-BE49-F238E27FC236}">
                  <a16:creationId xmlns:a16="http://schemas.microsoft.com/office/drawing/2014/main" id="{B4DBBA0E-5F8F-2254-9D16-2DBCE1A3CC45}"/>
                </a:ext>
              </a:extLst>
            </p:cNvPr>
            <p:cNvSpPr/>
            <p:nvPr/>
          </p:nvSpPr>
          <p:spPr>
            <a:xfrm>
              <a:off x="3033350" y="3844775"/>
              <a:ext cx="293275" cy="282100"/>
            </a:xfrm>
            <a:custGeom>
              <a:avLst/>
              <a:gdLst/>
              <a:ahLst/>
              <a:cxnLst/>
              <a:rect l="l" t="t" r="r" b="b"/>
              <a:pathLst>
                <a:path w="11731" h="11284" extrusionOk="0">
                  <a:moveTo>
                    <a:pt x="6535" y="1"/>
                  </a:moveTo>
                  <a:cubicBezTo>
                    <a:pt x="5782" y="1"/>
                    <a:pt x="5025" y="47"/>
                    <a:pt x="4286" y="96"/>
                  </a:cubicBezTo>
                  <a:cubicBezTo>
                    <a:pt x="2883" y="196"/>
                    <a:pt x="1429" y="321"/>
                    <a:pt x="101" y="697"/>
                  </a:cubicBezTo>
                  <a:cubicBezTo>
                    <a:pt x="51" y="823"/>
                    <a:pt x="26" y="948"/>
                    <a:pt x="1" y="1073"/>
                  </a:cubicBezTo>
                  <a:cubicBezTo>
                    <a:pt x="857" y="5820"/>
                    <a:pt x="877" y="11283"/>
                    <a:pt x="5379" y="11283"/>
                  </a:cubicBezTo>
                  <a:cubicBezTo>
                    <a:pt x="5488" y="11283"/>
                    <a:pt x="5600" y="11280"/>
                    <a:pt x="5715" y="11274"/>
                  </a:cubicBezTo>
                  <a:cubicBezTo>
                    <a:pt x="9625" y="11098"/>
                    <a:pt x="10427" y="6161"/>
                    <a:pt x="11730" y="1549"/>
                  </a:cubicBezTo>
                  <a:cubicBezTo>
                    <a:pt x="11479" y="1349"/>
                    <a:pt x="11254" y="1173"/>
                    <a:pt x="10978" y="998"/>
                  </a:cubicBezTo>
                  <a:cubicBezTo>
                    <a:pt x="9657" y="202"/>
                    <a:pt x="8106" y="1"/>
                    <a:pt x="6535" y="1"/>
                  </a:cubicBezTo>
                  <a:close/>
                </a:path>
              </a:pathLst>
            </a:custGeom>
            <a:solidFill>
              <a:srgbClr val="E0A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931;p52">
              <a:extLst>
                <a:ext uri="{FF2B5EF4-FFF2-40B4-BE49-F238E27FC236}">
                  <a16:creationId xmlns:a16="http://schemas.microsoft.com/office/drawing/2014/main" id="{A31DB086-6BBA-FE9B-5B62-95C4279E1D38}"/>
                </a:ext>
              </a:extLst>
            </p:cNvPr>
            <p:cNvSpPr/>
            <p:nvPr/>
          </p:nvSpPr>
          <p:spPr>
            <a:xfrm>
              <a:off x="3098525" y="4337750"/>
              <a:ext cx="438625" cy="264900"/>
            </a:xfrm>
            <a:custGeom>
              <a:avLst/>
              <a:gdLst/>
              <a:ahLst/>
              <a:cxnLst/>
              <a:rect l="l" t="t" r="r" b="b"/>
              <a:pathLst>
                <a:path w="17545" h="10596" extrusionOk="0">
                  <a:moveTo>
                    <a:pt x="6116" y="1"/>
                  </a:moveTo>
                  <a:cubicBezTo>
                    <a:pt x="3233" y="1630"/>
                    <a:pt x="0" y="3008"/>
                    <a:pt x="100" y="6267"/>
                  </a:cubicBezTo>
                  <a:cubicBezTo>
                    <a:pt x="2935" y="8868"/>
                    <a:pt x="6745" y="10596"/>
                    <a:pt x="10521" y="10596"/>
                  </a:cubicBezTo>
                  <a:cubicBezTo>
                    <a:pt x="12020" y="10596"/>
                    <a:pt x="13513" y="10324"/>
                    <a:pt x="14938" y="9725"/>
                  </a:cubicBezTo>
                  <a:cubicBezTo>
                    <a:pt x="15865" y="9324"/>
                    <a:pt x="16893" y="8873"/>
                    <a:pt x="17143" y="7896"/>
                  </a:cubicBezTo>
                  <a:cubicBezTo>
                    <a:pt x="17544" y="6417"/>
                    <a:pt x="16291" y="5038"/>
                    <a:pt x="15038" y="4136"/>
                  </a:cubicBezTo>
                  <a:cubicBezTo>
                    <a:pt x="12381" y="2206"/>
                    <a:pt x="9324" y="778"/>
                    <a:pt x="6116" y="1"/>
                  </a:cubicBezTo>
                  <a:close/>
                </a:path>
              </a:pathLst>
            </a:custGeom>
            <a:solidFill>
              <a:srgbClr val="FFC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932;p52">
              <a:extLst>
                <a:ext uri="{FF2B5EF4-FFF2-40B4-BE49-F238E27FC236}">
                  <a16:creationId xmlns:a16="http://schemas.microsoft.com/office/drawing/2014/main" id="{C3256BB0-E22E-DC94-05D6-373F87B7CEEC}"/>
                </a:ext>
              </a:extLst>
            </p:cNvPr>
            <p:cNvSpPr/>
            <p:nvPr/>
          </p:nvSpPr>
          <p:spPr>
            <a:xfrm>
              <a:off x="3430600" y="4415475"/>
              <a:ext cx="240625" cy="161400"/>
            </a:xfrm>
            <a:custGeom>
              <a:avLst/>
              <a:gdLst/>
              <a:ahLst/>
              <a:cxnLst/>
              <a:rect l="l" t="t" r="r" b="b"/>
              <a:pathLst>
                <a:path w="9625" h="6456" extrusionOk="0">
                  <a:moveTo>
                    <a:pt x="7561" y="1"/>
                  </a:moveTo>
                  <a:cubicBezTo>
                    <a:pt x="7489" y="1"/>
                    <a:pt x="7416" y="9"/>
                    <a:pt x="7344" y="25"/>
                  </a:cubicBezTo>
                  <a:cubicBezTo>
                    <a:pt x="4888" y="426"/>
                    <a:pt x="0" y="2330"/>
                    <a:pt x="301" y="3007"/>
                  </a:cubicBezTo>
                  <a:cubicBezTo>
                    <a:pt x="602" y="3784"/>
                    <a:pt x="1805" y="5914"/>
                    <a:pt x="2557" y="6290"/>
                  </a:cubicBezTo>
                  <a:cubicBezTo>
                    <a:pt x="2777" y="6404"/>
                    <a:pt x="3015" y="6455"/>
                    <a:pt x="3256" y="6455"/>
                  </a:cubicBezTo>
                  <a:cubicBezTo>
                    <a:pt x="3920" y="6455"/>
                    <a:pt x="4608" y="6065"/>
                    <a:pt x="5013" y="5513"/>
                  </a:cubicBezTo>
                  <a:cubicBezTo>
                    <a:pt x="5589" y="4737"/>
                    <a:pt x="5765" y="3784"/>
                    <a:pt x="5915" y="2857"/>
                  </a:cubicBezTo>
                  <a:cubicBezTo>
                    <a:pt x="5990" y="2807"/>
                    <a:pt x="6091" y="2731"/>
                    <a:pt x="6166" y="2681"/>
                  </a:cubicBezTo>
                  <a:cubicBezTo>
                    <a:pt x="6429" y="2468"/>
                    <a:pt x="6749" y="2356"/>
                    <a:pt x="7062" y="2356"/>
                  </a:cubicBezTo>
                  <a:cubicBezTo>
                    <a:pt x="7375" y="2356"/>
                    <a:pt x="7682" y="2468"/>
                    <a:pt x="7920" y="2706"/>
                  </a:cubicBezTo>
                  <a:cubicBezTo>
                    <a:pt x="8046" y="2807"/>
                    <a:pt x="8146" y="2882"/>
                    <a:pt x="8271" y="2957"/>
                  </a:cubicBezTo>
                  <a:cubicBezTo>
                    <a:pt x="8417" y="3034"/>
                    <a:pt x="8589" y="3073"/>
                    <a:pt x="8758" y="3073"/>
                  </a:cubicBezTo>
                  <a:cubicBezTo>
                    <a:pt x="9084" y="3073"/>
                    <a:pt x="9400" y="2928"/>
                    <a:pt x="9499" y="2631"/>
                  </a:cubicBezTo>
                  <a:cubicBezTo>
                    <a:pt x="9625" y="2255"/>
                    <a:pt x="9399" y="1879"/>
                    <a:pt x="9199" y="1579"/>
                  </a:cubicBezTo>
                  <a:lnTo>
                    <a:pt x="8497" y="526"/>
                  </a:lnTo>
                  <a:cubicBezTo>
                    <a:pt x="8286" y="210"/>
                    <a:pt x="7935" y="1"/>
                    <a:pt x="7561" y="1"/>
                  </a:cubicBezTo>
                  <a:close/>
                </a:path>
              </a:pathLst>
            </a:custGeom>
            <a:solidFill>
              <a:srgbClr val="FFC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933;p52">
              <a:extLst>
                <a:ext uri="{FF2B5EF4-FFF2-40B4-BE49-F238E27FC236}">
                  <a16:creationId xmlns:a16="http://schemas.microsoft.com/office/drawing/2014/main" id="{BFD3785C-96DD-D81F-1234-CD29C68C7111}"/>
                </a:ext>
              </a:extLst>
            </p:cNvPr>
            <p:cNvSpPr/>
            <p:nvPr/>
          </p:nvSpPr>
          <p:spPr>
            <a:xfrm>
              <a:off x="3520825" y="4457675"/>
              <a:ext cx="112800" cy="77075"/>
            </a:xfrm>
            <a:custGeom>
              <a:avLst/>
              <a:gdLst/>
              <a:ahLst/>
              <a:cxnLst/>
              <a:rect l="l" t="t" r="r" b="b"/>
              <a:pathLst>
                <a:path w="4512" h="3083" extrusionOk="0">
                  <a:moveTo>
                    <a:pt x="2420" y="0"/>
                  </a:moveTo>
                  <a:cubicBezTo>
                    <a:pt x="2357" y="0"/>
                    <a:pt x="2294" y="5"/>
                    <a:pt x="2231" y="16"/>
                  </a:cubicBezTo>
                  <a:cubicBezTo>
                    <a:pt x="1605" y="116"/>
                    <a:pt x="803" y="317"/>
                    <a:pt x="1" y="592"/>
                  </a:cubicBezTo>
                  <a:lnTo>
                    <a:pt x="1279" y="2522"/>
                  </a:lnTo>
                  <a:cubicBezTo>
                    <a:pt x="1490" y="2416"/>
                    <a:pt x="1724" y="2360"/>
                    <a:pt x="1954" y="2360"/>
                  </a:cubicBezTo>
                  <a:cubicBezTo>
                    <a:pt x="2269" y="2360"/>
                    <a:pt x="2576" y="2466"/>
                    <a:pt x="2808" y="2698"/>
                  </a:cubicBezTo>
                  <a:cubicBezTo>
                    <a:pt x="2908" y="2798"/>
                    <a:pt x="3033" y="2898"/>
                    <a:pt x="3158" y="2973"/>
                  </a:cubicBezTo>
                  <a:cubicBezTo>
                    <a:pt x="3297" y="3047"/>
                    <a:pt x="3459" y="3083"/>
                    <a:pt x="3621" y="3083"/>
                  </a:cubicBezTo>
                  <a:cubicBezTo>
                    <a:pt x="3955" y="3083"/>
                    <a:pt x="4285" y="2927"/>
                    <a:pt x="4387" y="2622"/>
                  </a:cubicBezTo>
                  <a:cubicBezTo>
                    <a:pt x="4512" y="2272"/>
                    <a:pt x="4286" y="1896"/>
                    <a:pt x="4086" y="1595"/>
                  </a:cubicBezTo>
                  <a:lnTo>
                    <a:pt x="3384" y="517"/>
                  </a:lnTo>
                  <a:cubicBezTo>
                    <a:pt x="3168" y="194"/>
                    <a:pt x="2805" y="0"/>
                    <a:pt x="2420" y="0"/>
                  </a:cubicBezTo>
                  <a:close/>
                </a:path>
              </a:pathLst>
            </a:custGeom>
            <a:solidFill>
              <a:srgbClr val="FFC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934;p52">
              <a:extLst>
                <a:ext uri="{FF2B5EF4-FFF2-40B4-BE49-F238E27FC236}">
                  <a16:creationId xmlns:a16="http://schemas.microsoft.com/office/drawing/2014/main" id="{7D69BC19-5DC5-6790-B405-FE5C66804C76}"/>
                </a:ext>
              </a:extLst>
            </p:cNvPr>
            <p:cNvSpPr/>
            <p:nvPr/>
          </p:nvSpPr>
          <p:spPr>
            <a:xfrm>
              <a:off x="3487625" y="4489625"/>
              <a:ext cx="112800" cy="77100"/>
            </a:xfrm>
            <a:custGeom>
              <a:avLst/>
              <a:gdLst/>
              <a:ahLst/>
              <a:cxnLst/>
              <a:rect l="l" t="t" r="r" b="b"/>
              <a:pathLst>
                <a:path w="4512" h="3084" extrusionOk="0">
                  <a:moveTo>
                    <a:pt x="2420" y="0"/>
                  </a:moveTo>
                  <a:cubicBezTo>
                    <a:pt x="2357" y="0"/>
                    <a:pt x="2294" y="6"/>
                    <a:pt x="2231" y="16"/>
                  </a:cubicBezTo>
                  <a:cubicBezTo>
                    <a:pt x="1604" y="116"/>
                    <a:pt x="827" y="317"/>
                    <a:pt x="0" y="593"/>
                  </a:cubicBezTo>
                  <a:lnTo>
                    <a:pt x="1303" y="2522"/>
                  </a:lnTo>
                  <a:cubicBezTo>
                    <a:pt x="1515" y="2417"/>
                    <a:pt x="1745" y="2360"/>
                    <a:pt x="1971" y="2360"/>
                  </a:cubicBezTo>
                  <a:cubicBezTo>
                    <a:pt x="2281" y="2360"/>
                    <a:pt x="2586" y="2466"/>
                    <a:pt x="2832" y="2698"/>
                  </a:cubicBezTo>
                  <a:cubicBezTo>
                    <a:pt x="2933" y="2798"/>
                    <a:pt x="3058" y="2898"/>
                    <a:pt x="3183" y="2974"/>
                  </a:cubicBezTo>
                  <a:cubicBezTo>
                    <a:pt x="3314" y="3047"/>
                    <a:pt x="3471" y="3083"/>
                    <a:pt x="3628" y="3083"/>
                  </a:cubicBezTo>
                  <a:cubicBezTo>
                    <a:pt x="3955" y="3083"/>
                    <a:pt x="4285" y="2927"/>
                    <a:pt x="4386" y="2623"/>
                  </a:cubicBezTo>
                  <a:cubicBezTo>
                    <a:pt x="4512" y="2272"/>
                    <a:pt x="4311" y="1896"/>
                    <a:pt x="4085" y="1595"/>
                  </a:cubicBezTo>
                  <a:lnTo>
                    <a:pt x="3384" y="517"/>
                  </a:lnTo>
                  <a:cubicBezTo>
                    <a:pt x="3168" y="194"/>
                    <a:pt x="2804" y="0"/>
                    <a:pt x="2420" y="0"/>
                  </a:cubicBezTo>
                  <a:close/>
                </a:path>
              </a:pathLst>
            </a:custGeom>
            <a:solidFill>
              <a:srgbClr val="FFC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935;p52">
              <a:extLst>
                <a:ext uri="{FF2B5EF4-FFF2-40B4-BE49-F238E27FC236}">
                  <a16:creationId xmlns:a16="http://schemas.microsoft.com/office/drawing/2014/main" id="{D51194FF-02F9-BB19-080D-5F7C055E8D91}"/>
                </a:ext>
              </a:extLst>
            </p:cNvPr>
            <p:cNvSpPr/>
            <p:nvPr/>
          </p:nvSpPr>
          <p:spPr>
            <a:xfrm>
              <a:off x="2778975" y="4055125"/>
              <a:ext cx="531975" cy="458050"/>
            </a:xfrm>
            <a:custGeom>
              <a:avLst/>
              <a:gdLst/>
              <a:ahLst/>
              <a:cxnLst/>
              <a:rect l="l" t="t" r="r" b="b"/>
              <a:pathLst>
                <a:path w="21279" h="18322" extrusionOk="0">
                  <a:moveTo>
                    <a:pt x="6054" y="1"/>
                  </a:moveTo>
                  <a:cubicBezTo>
                    <a:pt x="4009" y="1"/>
                    <a:pt x="1737" y="1099"/>
                    <a:pt x="928" y="3060"/>
                  </a:cubicBezTo>
                  <a:cubicBezTo>
                    <a:pt x="0" y="5216"/>
                    <a:pt x="1329" y="7421"/>
                    <a:pt x="2607" y="9075"/>
                  </a:cubicBezTo>
                  <a:cubicBezTo>
                    <a:pt x="3008" y="9602"/>
                    <a:pt x="3434" y="10128"/>
                    <a:pt x="3860" y="10629"/>
                  </a:cubicBezTo>
                  <a:cubicBezTo>
                    <a:pt x="5589" y="12684"/>
                    <a:pt x="7494" y="14539"/>
                    <a:pt x="9524" y="16293"/>
                  </a:cubicBezTo>
                  <a:cubicBezTo>
                    <a:pt x="10896" y="17506"/>
                    <a:pt x="13271" y="18321"/>
                    <a:pt x="15275" y="18321"/>
                  </a:cubicBezTo>
                  <a:cubicBezTo>
                    <a:pt x="15467" y="18321"/>
                    <a:pt x="15656" y="18314"/>
                    <a:pt x="15840" y="18298"/>
                  </a:cubicBezTo>
                  <a:cubicBezTo>
                    <a:pt x="20677" y="17897"/>
                    <a:pt x="21278" y="13060"/>
                    <a:pt x="18747" y="9376"/>
                  </a:cubicBezTo>
                  <a:cubicBezTo>
                    <a:pt x="17118" y="6995"/>
                    <a:pt x="15113" y="4840"/>
                    <a:pt x="12857" y="3010"/>
                  </a:cubicBezTo>
                  <a:cubicBezTo>
                    <a:pt x="10928" y="1456"/>
                    <a:pt x="8672" y="78"/>
                    <a:pt x="6191" y="3"/>
                  </a:cubicBezTo>
                  <a:cubicBezTo>
                    <a:pt x="6145" y="1"/>
                    <a:pt x="6100" y="1"/>
                    <a:pt x="6054" y="1"/>
                  </a:cubicBezTo>
                  <a:close/>
                </a:path>
              </a:pathLst>
            </a:custGeom>
            <a:solidFill>
              <a:srgbClr val="FFC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936;p52">
              <a:extLst>
                <a:ext uri="{FF2B5EF4-FFF2-40B4-BE49-F238E27FC236}">
                  <a16:creationId xmlns:a16="http://schemas.microsoft.com/office/drawing/2014/main" id="{69F2AC00-ADA6-A1A7-AAD0-6155A02983DB}"/>
                </a:ext>
              </a:extLst>
            </p:cNvPr>
            <p:cNvSpPr/>
            <p:nvPr/>
          </p:nvSpPr>
          <p:spPr>
            <a:xfrm>
              <a:off x="3047150" y="4698625"/>
              <a:ext cx="566425" cy="224000"/>
            </a:xfrm>
            <a:custGeom>
              <a:avLst/>
              <a:gdLst/>
              <a:ahLst/>
              <a:cxnLst/>
              <a:rect l="l" t="t" r="r" b="b"/>
              <a:pathLst>
                <a:path w="22657" h="8960" extrusionOk="0">
                  <a:moveTo>
                    <a:pt x="13154" y="0"/>
                  </a:moveTo>
                  <a:cubicBezTo>
                    <a:pt x="10376" y="0"/>
                    <a:pt x="3295" y="2312"/>
                    <a:pt x="877" y="4137"/>
                  </a:cubicBezTo>
                  <a:cubicBezTo>
                    <a:pt x="652" y="4513"/>
                    <a:pt x="476" y="4914"/>
                    <a:pt x="376" y="5340"/>
                  </a:cubicBezTo>
                  <a:cubicBezTo>
                    <a:pt x="0" y="6995"/>
                    <a:pt x="1253" y="8599"/>
                    <a:pt x="2932" y="8749"/>
                  </a:cubicBezTo>
                  <a:cubicBezTo>
                    <a:pt x="4933" y="8842"/>
                    <a:pt x="7512" y="8959"/>
                    <a:pt x="10142" y="8959"/>
                  </a:cubicBezTo>
                  <a:cubicBezTo>
                    <a:pt x="16012" y="8959"/>
                    <a:pt x="22138" y="8376"/>
                    <a:pt x="22657" y="5641"/>
                  </a:cubicBezTo>
                  <a:cubicBezTo>
                    <a:pt x="21429" y="1155"/>
                    <a:pt x="17268" y="2558"/>
                    <a:pt x="13283" y="2"/>
                  </a:cubicBezTo>
                  <a:cubicBezTo>
                    <a:pt x="13241" y="1"/>
                    <a:pt x="13198" y="0"/>
                    <a:pt x="13154" y="0"/>
                  </a:cubicBezTo>
                  <a:close/>
                </a:path>
              </a:pathLst>
            </a:custGeom>
            <a:solidFill>
              <a:srgbClr val="E0A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937;p52">
              <a:extLst>
                <a:ext uri="{FF2B5EF4-FFF2-40B4-BE49-F238E27FC236}">
                  <a16:creationId xmlns:a16="http://schemas.microsoft.com/office/drawing/2014/main" id="{471024F1-9EAD-FB82-3C52-D2153EE4D01D}"/>
                </a:ext>
              </a:extLst>
            </p:cNvPr>
            <p:cNvSpPr/>
            <p:nvPr/>
          </p:nvSpPr>
          <p:spPr>
            <a:xfrm>
              <a:off x="3039625" y="4794625"/>
              <a:ext cx="332725" cy="228175"/>
            </a:xfrm>
            <a:custGeom>
              <a:avLst/>
              <a:gdLst/>
              <a:ahLst/>
              <a:cxnLst/>
              <a:rect l="l" t="t" r="r" b="b"/>
              <a:pathLst>
                <a:path w="13309" h="9127" extrusionOk="0">
                  <a:moveTo>
                    <a:pt x="2748" y="1"/>
                  </a:moveTo>
                  <a:cubicBezTo>
                    <a:pt x="1822" y="1"/>
                    <a:pt x="948" y="400"/>
                    <a:pt x="527" y="974"/>
                  </a:cubicBezTo>
                  <a:cubicBezTo>
                    <a:pt x="0" y="1751"/>
                    <a:pt x="126" y="2754"/>
                    <a:pt x="602" y="3656"/>
                  </a:cubicBezTo>
                  <a:cubicBezTo>
                    <a:pt x="984" y="4361"/>
                    <a:pt x="4668" y="9127"/>
                    <a:pt x="7986" y="9127"/>
                  </a:cubicBezTo>
                  <a:cubicBezTo>
                    <a:pt x="8797" y="9127"/>
                    <a:pt x="9587" y="8841"/>
                    <a:pt x="10301" y="8142"/>
                  </a:cubicBezTo>
                  <a:cubicBezTo>
                    <a:pt x="13309" y="5185"/>
                    <a:pt x="6116" y="3330"/>
                    <a:pt x="7845" y="749"/>
                  </a:cubicBezTo>
                  <a:lnTo>
                    <a:pt x="3609" y="122"/>
                  </a:lnTo>
                  <a:cubicBezTo>
                    <a:pt x="3325" y="39"/>
                    <a:pt x="3034" y="1"/>
                    <a:pt x="2748" y="1"/>
                  </a:cubicBezTo>
                  <a:close/>
                </a:path>
              </a:pathLst>
            </a:custGeom>
            <a:solidFill>
              <a:srgbClr val="E0A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938;p52">
              <a:extLst>
                <a:ext uri="{FF2B5EF4-FFF2-40B4-BE49-F238E27FC236}">
                  <a16:creationId xmlns:a16="http://schemas.microsoft.com/office/drawing/2014/main" id="{B376B643-E55C-F3BF-9CC8-BE60BB0EB5F6}"/>
                </a:ext>
              </a:extLst>
            </p:cNvPr>
            <p:cNvSpPr/>
            <p:nvPr/>
          </p:nvSpPr>
          <p:spPr>
            <a:xfrm>
              <a:off x="2616050" y="3141000"/>
              <a:ext cx="938625" cy="906900"/>
            </a:xfrm>
            <a:custGeom>
              <a:avLst/>
              <a:gdLst/>
              <a:ahLst/>
              <a:cxnLst/>
              <a:rect l="l" t="t" r="r" b="b"/>
              <a:pathLst>
                <a:path w="37545" h="36276" extrusionOk="0">
                  <a:moveTo>
                    <a:pt x="19476" y="1"/>
                  </a:moveTo>
                  <a:cubicBezTo>
                    <a:pt x="16221" y="1"/>
                    <a:pt x="12888" y="858"/>
                    <a:pt x="9951" y="2357"/>
                  </a:cubicBezTo>
                  <a:cubicBezTo>
                    <a:pt x="3861" y="5465"/>
                    <a:pt x="1" y="13084"/>
                    <a:pt x="2031" y="19600"/>
                  </a:cubicBezTo>
                  <a:cubicBezTo>
                    <a:pt x="3637" y="24780"/>
                    <a:pt x="7181" y="28502"/>
                    <a:pt x="8306" y="29444"/>
                  </a:cubicBezTo>
                  <a:lnTo>
                    <a:pt x="8306" y="29444"/>
                  </a:lnTo>
                  <a:cubicBezTo>
                    <a:pt x="8228" y="29436"/>
                    <a:pt x="8151" y="29432"/>
                    <a:pt x="8073" y="29432"/>
                  </a:cubicBezTo>
                  <a:cubicBezTo>
                    <a:pt x="6531" y="29432"/>
                    <a:pt x="5111" y="30905"/>
                    <a:pt x="5089" y="32482"/>
                  </a:cubicBezTo>
                  <a:cubicBezTo>
                    <a:pt x="5064" y="34212"/>
                    <a:pt x="6517" y="35766"/>
                    <a:pt x="8196" y="36167"/>
                  </a:cubicBezTo>
                  <a:cubicBezTo>
                    <a:pt x="8531" y="36240"/>
                    <a:pt x="8869" y="36275"/>
                    <a:pt x="9206" y="36275"/>
                  </a:cubicBezTo>
                  <a:cubicBezTo>
                    <a:pt x="10589" y="36275"/>
                    <a:pt x="11961" y="35685"/>
                    <a:pt x="13008" y="34738"/>
                  </a:cubicBezTo>
                  <a:cubicBezTo>
                    <a:pt x="15198" y="35551"/>
                    <a:pt x="17468" y="35938"/>
                    <a:pt x="19732" y="35938"/>
                  </a:cubicBezTo>
                  <a:cubicBezTo>
                    <a:pt x="23816" y="35938"/>
                    <a:pt x="27882" y="34681"/>
                    <a:pt x="31430" y="32407"/>
                  </a:cubicBezTo>
                  <a:cubicBezTo>
                    <a:pt x="33986" y="30753"/>
                    <a:pt x="35540" y="27921"/>
                    <a:pt x="36542" y="25064"/>
                  </a:cubicBezTo>
                  <a:cubicBezTo>
                    <a:pt x="37545" y="22181"/>
                    <a:pt x="37069" y="18598"/>
                    <a:pt x="34688" y="16718"/>
                  </a:cubicBezTo>
                  <a:cubicBezTo>
                    <a:pt x="35164" y="15314"/>
                    <a:pt x="34362" y="7595"/>
                    <a:pt x="29099" y="3234"/>
                  </a:cubicBezTo>
                  <a:cubicBezTo>
                    <a:pt x="26374" y="989"/>
                    <a:pt x="22970" y="1"/>
                    <a:pt x="19476" y="1"/>
                  </a:cubicBezTo>
                  <a:close/>
                </a:path>
              </a:pathLst>
            </a:custGeom>
            <a:solidFill>
              <a:srgbClr val="FFC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939;p52">
              <a:extLst>
                <a:ext uri="{FF2B5EF4-FFF2-40B4-BE49-F238E27FC236}">
                  <a16:creationId xmlns:a16="http://schemas.microsoft.com/office/drawing/2014/main" id="{F197651C-7AB8-6498-DC8C-093182C27B94}"/>
                </a:ext>
              </a:extLst>
            </p:cNvPr>
            <p:cNvSpPr/>
            <p:nvPr/>
          </p:nvSpPr>
          <p:spPr>
            <a:xfrm>
              <a:off x="2742625" y="3178600"/>
              <a:ext cx="812050" cy="869300"/>
            </a:xfrm>
            <a:custGeom>
              <a:avLst/>
              <a:gdLst/>
              <a:ahLst/>
              <a:cxnLst/>
              <a:rect l="l" t="t" r="r" b="b"/>
              <a:pathLst>
                <a:path w="32482" h="34772" extrusionOk="0">
                  <a:moveTo>
                    <a:pt x="21329" y="1"/>
                  </a:moveTo>
                  <a:cubicBezTo>
                    <a:pt x="11504" y="1379"/>
                    <a:pt x="2106" y="8948"/>
                    <a:pt x="3234" y="20251"/>
                  </a:cubicBezTo>
                  <a:cubicBezTo>
                    <a:pt x="3234" y="21931"/>
                    <a:pt x="2156" y="23610"/>
                    <a:pt x="1" y="24186"/>
                  </a:cubicBezTo>
                  <a:cubicBezTo>
                    <a:pt x="1329" y="26116"/>
                    <a:pt x="2632" y="27419"/>
                    <a:pt x="3234" y="27946"/>
                  </a:cubicBezTo>
                  <a:cubicBezTo>
                    <a:pt x="3309" y="27946"/>
                    <a:pt x="3384" y="27946"/>
                    <a:pt x="3459" y="27971"/>
                  </a:cubicBezTo>
                  <a:cubicBezTo>
                    <a:pt x="3579" y="28102"/>
                    <a:pt x="3613" y="28165"/>
                    <a:pt x="3577" y="28165"/>
                  </a:cubicBezTo>
                  <a:cubicBezTo>
                    <a:pt x="3539" y="28165"/>
                    <a:pt x="3417" y="28090"/>
                    <a:pt x="3234" y="27946"/>
                  </a:cubicBezTo>
                  <a:cubicBezTo>
                    <a:pt x="3159" y="27939"/>
                    <a:pt x="3085" y="27935"/>
                    <a:pt x="3011" y="27935"/>
                  </a:cubicBezTo>
                  <a:cubicBezTo>
                    <a:pt x="1466" y="27935"/>
                    <a:pt x="50" y="29400"/>
                    <a:pt x="26" y="30978"/>
                  </a:cubicBezTo>
                  <a:cubicBezTo>
                    <a:pt x="26" y="32708"/>
                    <a:pt x="1454" y="34262"/>
                    <a:pt x="3133" y="34663"/>
                  </a:cubicBezTo>
                  <a:cubicBezTo>
                    <a:pt x="3468" y="34736"/>
                    <a:pt x="3806" y="34771"/>
                    <a:pt x="4143" y="34771"/>
                  </a:cubicBezTo>
                  <a:cubicBezTo>
                    <a:pt x="5526" y="34771"/>
                    <a:pt x="6898" y="34181"/>
                    <a:pt x="7945" y="33234"/>
                  </a:cubicBezTo>
                  <a:cubicBezTo>
                    <a:pt x="10135" y="34047"/>
                    <a:pt x="12405" y="34434"/>
                    <a:pt x="14669" y="34434"/>
                  </a:cubicBezTo>
                  <a:cubicBezTo>
                    <a:pt x="18753" y="34434"/>
                    <a:pt x="22819" y="33177"/>
                    <a:pt x="26367" y="30903"/>
                  </a:cubicBezTo>
                  <a:cubicBezTo>
                    <a:pt x="28923" y="29249"/>
                    <a:pt x="30477" y="26417"/>
                    <a:pt x="31479" y="23560"/>
                  </a:cubicBezTo>
                  <a:cubicBezTo>
                    <a:pt x="32482" y="20677"/>
                    <a:pt x="32006" y="17094"/>
                    <a:pt x="29625" y="15214"/>
                  </a:cubicBezTo>
                  <a:cubicBezTo>
                    <a:pt x="30101" y="13810"/>
                    <a:pt x="29324" y="6091"/>
                    <a:pt x="24036" y="1730"/>
                  </a:cubicBezTo>
                  <a:cubicBezTo>
                    <a:pt x="23209" y="1053"/>
                    <a:pt x="22281" y="477"/>
                    <a:pt x="21329" y="1"/>
                  </a:cubicBezTo>
                  <a:close/>
                </a:path>
              </a:pathLst>
            </a:custGeom>
            <a:solidFill>
              <a:srgbClr val="FFC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940;p52">
              <a:extLst>
                <a:ext uri="{FF2B5EF4-FFF2-40B4-BE49-F238E27FC236}">
                  <a16:creationId xmlns:a16="http://schemas.microsoft.com/office/drawing/2014/main" id="{4D81EEF5-E8BD-5947-C9A3-895C15A30D5D}"/>
                </a:ext>
              </a:extLst>
            </p:cNvPr>
            <p:cNvSpPr/>
            <p:nvPr/>
          </p:nvSpPr>
          <p:spPr>
            <a:xfrm>
              <a:off x="2823450" y="3877225"/>
              <a:ext cx="9500" cy="5525"/>
            </a:xfrm>
            <a:custGeom>
              <a:avLst/>
              <a:gdLst/>
              <a:ahLst/>
              <a:cxnLst/>
              <a:rect l="l" t="t" r="r" b="b"/>
              <a:pathLst>
                <a:path w="380" h="221" extrusionOk="0">
                  <a:moveTo>
                    <a:pt x="1" y="1"/>
                  </a:moveTo>
                  <a:cubicBezTo>
                    <a:pt x="184" y="145"/>
                    <a:pt x="306" y="220"/>
                    <a:pt x="344" y="220"/>
                  </a:cubicBezTo>
                  <a:cubicBezTo>
                    <a:pt x="380" y="220"/>
                    <a:pt x="346" y="157"/>
                    <a:pt x="226" y="26"/>
                  </a:cubicBezTo>
                  <a:cubicBezTo>
                    <a:pt x="151" y="1"/>
                    <a:pt x="76" y="1"/>
                    <a:pt x="1" y="1"/>
                  </a:cubicBezTo>
                  <a:close/>
                </a:path>
              </a:pathLst>
            </a:custGeom>
            <a:solidFill>
              <a:srgbClr val="FFC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941;p52">
              <a:extLst>
                <a:ext uri="{FF2B5EF4-FFF2-40B4-BE49-F238E27FC236}">
                  <a16:creationId xmlns:a16="http://schemas.microsoft.com/office/drawing/2014/main" id="{C2701D97-DF8E-745D-9D31-C483CAA27EBB}"/>
                </a:ext>
              </a:extLst>
            </p:cNvPr>
            <p:cNvSpPr/>
            <p:nvPr/>
          </p:nvSpPr>
          <p:spPr>
            <a:xfrm>
              <a:off x="3146025" y="3815450"/>
              <a:ext cx="181850" cy="109000"/>
            </a:xfrm>
            <a:custGeom>
              <a:avLst/>
              <a:gdLst/>
              <a:ahLst/>
              <a:cxnLst/>
              <a:rect l="l" t="t" r="r" b="b"/>
              <a:pathLst>
                <a:path w="7274" h="4360" extrusionOk="0">
                  <a:moveTo>
                    <a:pt x="5363" y="0"/>
                  </a:moveTo>
                  <a:cubicBezTo>
                    <a:pt x="3135" y="0"/>
                    <a:pt x="0" y="1770"/>
                    <a:pt x="130" y="2096"/>
                  </a:cubicBezTo>
                  <a:cubicBezTo>
                    <a:pt x="796" y="3619"/>
                    <a:pt x="1893" y="4360"/>
                    <a:pt x="3070" y="4360"/>
                  </a:cubicBezTo>
                  <a:cubicBezTo>
                    <a:pt x="4508" y="4360"/>
                    <a:pt x="6064" y="3254"/>
                    <a:pt x="7098" y="1118"/>
                  </a:cubicBezTo>
                  <a:cubicBezTo>
                    <a:pt x="7273" y="767"/>
                    <a:pt x="6697" y="291"/>
                    <a:pt x="6321" y="141"/>
                  </a:cubicBezTo>
                  <a:cubicBezTo>
                    <a:pt x="6034" y="43"/>
                    <a:pt x="5709" y="0"/>
                    <a:pt x="5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942;p52">
              <a:extLst>
                <a:ext uri="{FF2B5EF4-FFF2-40B4-BE49-F238E27FC236}">
                  <a16:creationId xmlns:a16="http://schemas.microsoft.com/office/drawing/2014/main" id="{15772EA3-F366-7C29-5A36-DA5243D78092}"/>
                </a:ext>
              </a:extLst>
            </p:cNvPr>
            <p:cNvSpPr/>
            <p:nvPr/>
          </p:nvSpPr>
          <p:spPr>
            <a:xfrm>
              <a:off x="3222575" y="3632475"/>
              <a:ext cx="118575" cy="59525"/>
            </a:xfrm>
            <a:custGeom>
              <a:avLst/>
              <a:gdLst/>
              <a:ahLst/>
              <a:cxnLst/>
              <a:rect l="l" t="t" r="r" b="b"/>
              <a:pathLst>
                <a:path w="4743" h="2381" extrusionOk="0">
                  <a:moveTo>
                    <a:pt x="2350" y="0"/>
                  </a:moveTo>
                  <a:cubicBezTo>
                    <a:pt x="2127" y="0"/>
                    <a:pt x="1903" y="29"/>
                    <a:pt x="1680" y="91"/>
                  </a:cubicBezTo>
                  <a:cubicBezTo>
                    <a:pt x="778" y="342"/>
                    <a:pt x="26" y="1194"/>
                    <a:pt x="1" y="2147"/>
                  </a:cubicBezTo>
                  <a:cubicBezTo>
                    <a:pt x="1" y="2297"/>
                    <a:pt x="127" y="2380"/>
                    <a:pt x="242" y="2380"/>
                  </a:cubicBezTo>
                  <a:cubicBezTo>
                    <a:pt x="339" y="2380"/>
                    <a:pt x="427" y="2322"/>
                    <a:pt x="427" y="2197"/>
                  </a:cubicBezTo>
                  <a:cubicBezTo>
                    <a:pt x="427" y="1395"/>
                    <a:pt x="1028" y="718"/>
                    <a:pt x="1805" y="492"/>
                  </a:cubicBezTo>
                  <a:cubicBezTo>
                    <a:pt x="1985" y="441"/>
                    <a:pt x="2170" y="417"/>
                    <a:pt x="2354" y="417"/>
                  </a:cubicBezTo>
                  <a:cubicBezTo>
                    <a:pt x="3068" y="417"/>
                    <a:pt x="3783" y="777"/>
                    <a:pt x="4261" y="1294"/>
                  </a:cubicBezTo>
                  <a:cubicBezTo>
                    <a:pt x="4313" y="1346"/>
                    <a:pt x="4374" y="1368"/>
                    <a:pt x="4432" y="1368"/>
                  </a:cubicBezTo>
                  <a:cubicBezTo>
                    <a:pt x="4597" y="1368"/>
                    <a:pt x="4742" y="1192"/>
                    <a:pt x="4612" y="1044"/>
                  </a:cubicBezTo>
                  <a:cubicBezTo>
                    <a:pt x="4036" y="427"/>
                    <a:pt x="3207" y="0"/>
                    <a:pt x="2350" y="0"/>
                  </a:cubicBezTo>
                  <a:close/>
                </a:path>
              </a:pathLst>
            </a:custGeom>
            <a:solidFill>
              <a:srgbClr val="E0A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943;p52">
              <a:extLst>
                <a:ext uri="{FF2B5EF4-FFF2-40B4-BE49-F238E27FC236}">
                  <a16:creationId xmlns:a16="http://schemas.microsoft.com/office/drawing/2014/main" id="{2A8BABCD-D71A-523D-FEF4-7F1858E1AF26}"/>
                </a:ext>
              </a:extLst>
            </p:cNvPr>
            <p:cNvSpPr/>
            <p:nvPr/>
          </p:nvSpPr>
          <p:spPr>
            <a:xfrm>
              <a:off x="2619200" y="2980000"/>
              <a:ext cx="656650" cy="803900"/>
            </a:xfrm>
            <a:custGeom>
              <a:avLst/>
              <a:gdLst/>
              <a:ahLst/>
              <a:cxnLst/>
              <a:rect l="l" t="t" r="r" b="b"/>
              <a:pathLst>
                <a:path w="26266" h="32156" extrusionOk="0">
                  <a:moveTo>
                    <a:pt x="5963" y="1"/>
                  </a:moveTo>
                  <a:cubicBezTo>
                    <a:pt x="5418" y="1"/>
                    <a:pt x="4874" y="83"/>
                    <a:pt x="4361" y="250"/>
                  </a:cubicBezTo>
                  <a:cubicBezTo>
                    <a:pt x="4060" y="351"/>
                    <a:pt x="3709" y="551"/>
                    <a:pt x="3659" y="877"/>
                  </a:cubicBezTo>
                  <a:cubicBezTo>
                    <a:pt x="3634" y="1128"/>
                    <a:pt x="3835" y="1353"/>
                    <a:pt x="4060" y="1478"/>
                  </a:cubicBezTo>
                  <a:cubicBezTo>
                    <a:pt x="4286" y="1579"/>
                    <a:pt x="4537" y="1579"/>
                    <a:pt x="4812" y="1604"/>
                  </a:cubicBezTo>
                  <a:cubicBezTo>
                    <a:pt x="4726" y="1597"/>
                    <a:pt x="4639" y="1594"/>
                    <a:pt x="4553" y="1594"/>
                  </a:cubicBezTo>
                  <a:cubicBezTo>
                    <a:pt x="3614" y="1594"/>
                    <a:pt x="2698" y="1966"/>
                    <a:pt x="2055" y="2631"/>
                  </a:cubicBezTo>
                  <a:cubicBezTo>
                    <a:pt x="1830" y="2857"/>
                    <a:pt x="1604" y="3208"/>
                    <a:pt x="1730" y="3509"/>
                  </a:cubicBezTo>
                  <a:cubicBezTo>
                    <a:pt x="1880" y="3859"/>
                    <a:pt x="2306" y="3960"/>
                    <a:pt x="2657" y="3960"/>
                  </a:cubicBezTo>
                  <a:cubicBezTo>
                    <a:pt x="2846" y="3971"/>
                    <a:pt x="3035" y="3977"/>
                    <a:pt x="3223" y="3977"/>
                  </a:cubicBezTo>
                  <a:cubicBezTo>
                    <a:pt x="4280" y="3977"/>
                    <a:pt x="5316" y="3799"/>
                    <a:pt x="6316" y="3458"/>
                  </a:cubicBezTo>
                  <a:lnTo>
                    <a:pt x="6316" y="3458"/>
                  </a:lnTo>
                  <a:lnTo>
                    <a:pt x="5890" y="3910"/>
                  </a:lnTo>
                  <a:cubicBezTo>
                    <a:pt x="6642" y="3985"/>
                    <a:pt x="7419" y="4060"/>
                    <a:pt x="8171" y="4135"/>
                  </a:cubicBezTo>
                  <a:cubicBezTo>
                    <a:pt x="8597" y="4185"/>
                    <a:pt x="9023" y="4235"/>
                    <a:pt x="9449" y="4336"/>
                  </a:cubicBezTo>
                  <a:cubicBezTo>
                    <a:pt x="9449" y="4361"/>
                    <a:pt x="9474" y="4386"/>
                    <a:pt x="9499" y="4411"/>
                  </a:cubicBezTo>
                  <a:cubicBezTo>
                    <a:pt x="10376" y="5940"/>
                    <a:pt x="9825" y="7945"/>
                    <a:pt x="8772" y="9373"/>
                  </a:cubicBezTo>
                  <a:cubicBezTo>
                    <a:pt x="8772" y="9373"/>
                    <a:pt x="8747" y="9398"/>
                    <a:pt x="8722" y="9423"/>
                  </a:cubicBezTo>
                  <a:cubicBezTo>
                    <a:pt x="3283" y="12832"/>
                    <a:pt x="0" y="19925"/>
                    <a:pt x="1905" y="26040"/>
                  </a:cubicBezTo>
                  <a:cubicBezTo>
                    <a:pt x="2632" y="28421"/>
                    <a:pt x="3785" y="30501"/>
                    <a:pt x="4938" y="32155"/>
                  </a:cubicBezTo>
                  <a:cubicBezTo>
                    <a:pt x="7093" y="31554"/>
                    <a:pt x="8171" y="29875"/>
                    <a:pt x="8171" y="28195"/>
                  </a:cubicBezTo>
                  <a:cubicBezTo>
                    <a:pt x="7870" y="25213"/>
                    <a:pt x="8321" y="22506"/>
                    <a:pt x="9298" y="20100"/>
                  </a:cubicBezTo>
                  <a:lnTo>
                    <a:pt x="9624" y="20100"/>
                  </a:lnTo>
                  <a:cubicBezTo>
                    <a:pt x="11278" y="20050"/>
                    <a:pt x="12908" y="19749"/>
                    <a:pt x="14461" y="19223"/>
                  </a:cubicBezTo>
                  <a:cubicBezTo>
                    <a:pt x="18271" y="17945"/>
                    <a:pt x="21604" y="15238"/>
                    <a:pt x="23609" y="11729"/>
                  </a:cubicBezTo>
                  <a:cubicBezTo>
                    <a:pt x="24186" y="10752"/>
                    <a:pt x="24662" y="9549"/>
                    <a:pt x="24211" y="8496"/>
                  </a:cubicBezTo>
                  <a:cubicBezTo>
                    <a:pt x="24186" y="8446"/>
                    <a:pt x="24161" y="8396"/>
                    <a:pt x="24161" y="8346"/>
                  </a:cubicBezTo>
                  <a:cubicBezTo>
                    <a:pt x="24862" y="8195"/>
                    <a:pt x="25564" y="8045"/>
                    <a:pt x="26266" y="7945"/>
                  </a:cubicBezTo>
                  <a:cubicBezTo>
                    <a:pt x="24461" y="7067"/>
                    <a:pt x="22481" y="6616"/>
                    <a:pt x="20451" y="6491"/>
                  </a:cubicBezTo>
                  <a:cubicBezTo>
                    <a:pt x="18371" y="6090"/>
                    <a:pt x="16266" y="5714"/>
                    <a:pt x="14186" y="5313"/>
                  </a:cubicBezTo>
                  <a:cubicBezTo>
                    <a:pt x="13033" y="5113"/>
                    <a:pt x="11730" y="4787"/>
                    <a:pt x="11153" y="3759"/>
                  </a:cubicBezTo>
                  <a:cubicBezTo>
                    <a:pt x="11028" y="3559"/>
                    <a:pt x="10953" y="3333"/>
                    <a:pt x="10902" y="3133"/>
                  </a:cubicBezTo>
                  <a:lnTo>
                    <a:pt x="10877" y="3133"/>
                  </a:lnTo>
                  <a:cubicBezTo>
                    <a:pt x="10351" y="2030"/>
                    <a:pt x="9474" y="1103"/>
                    <a:pt x="8396" y="576"/>
                  </a:cubicBezTo>
                  <a:cubicBezTo>
                    <a:pt x="7651" y="196"/>
                    <a:pt x="6805" y="1"/>
                    <a:pt x="5963" y="1"/>
                  </a:cubicBezTo>
                  <a:close/>
                </a:path>
              </a:pathLst>
            </a:custGeom>
            <a:solidFill>
              <a:srgbClr val="FFB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944;p52">
              <a:extLst>
                <a:ext uri="{FF2B5EF4-FFF2-40B4-BE49-F238E27FC236}">
                  <a16:creationId xmlns:a16="http://schemas.microsoft.com/office/drawing/2014/main" id="{EE68A356-9E2F-313A-1FD0-6A8643751471}"/>
                </a:ext>
              </a:extLst>
            </p:cNvPr>
            <p:cNvSpPr/>
            <p:nvPr/>
          </p:nvSpPr>
          <p:spPr>
            <a:xfrm>
              <a:off x="2671200" y="2980000"/>
              <a:ext cx="604650" cy="802650"/>
            </a:xfrm>
            <a:custGeom>
              <a:avLst/>
              <a:gdLst/>
              <a:ahLst/>
              <a:cxnLst/>
              <a:rect l="l" t="t" r="r" b="b"/>
              <a:pathLst>
                <a:path w="24186" h="32106" extrusionOk="0">
                  <a:moveTo>
                    <a:pt x="3883" y="1"/>
                  </a:moveTo>
                  <a:cubicBezTo>
                    <a:pt x="3338" y="1"/>
                    <a:pt x="2794" y="83"/>
                    <a:pt x="2281" y="250"/>
                  </a:cubicBezTo>
                  <a:cubicBezTo>
                    <a:pt x="1980" y="351"/>
                    <a:pt x="1629" y="551"/>
                    <a:pt x="1579" y="877"/>
                  </a:cubicBezTo>
                  <a:cubicBezTo>
                    <a:pt x="1554" y="1128"/>
                    <a:pt x="1755" y="1353"/>
                    <a:pt x="1980" y="1478"/>
                  </a:cubicBezTo>
                  <a:cubicBezTo>
                    <a:pt x="2194" y="1573"/>
                    <a:pt x="2430" y="1578"/>
                    <a:pt x="2688" y="1600"/>
                  </a:cubicBezTo>
                  <a:lnTo>
                    <a:pt x="2688" y="1600"/>
                  </a:lnTo>
                  <a:cubicBezTo>
                    <a:pt x="2601" y="1593"/>
                    <a:pt x="2514" y="1590"/>
                    <a:pt x="2427" y="1590"/>
                  </a:cubicBezTo>
                  <a:cubicBezTo>
                    <a:pt x="1729" y="1590"/>
                    <a:pt x="1045" y="1811"/>
                    <a:pt x="477" y="2205"/>
                  </a:cubicBezTo>
                  <a:cubicBezTo>
                    <a:pt x="577" y="2280"/>
                    <a:pt x="652" y="2306"/>
                    <a:pt x="652" y="2306"/>
                  </a:cubicBezTo>
                  <a:cubicBezTo>
                    <a:pt x="5264" y="3133"/>
                    <a:pt x="11103" y="3559"/>
                    <a:pt x="8597" y="8571"/>
                  </a:cubicBezTo>
                  <a:cubicBezTo>
                    <a:pt x="6091" y="13158"/>
                    <a:pt x="1078" y="15664"/>
                    <a:pt x="251" y="21103"/>
                  </a:cubicBezTo>
                  <a:cubicBezTo>
                    <a:pt x="0" y="25012"/>
                    <a:pt x="903" y="28947"/>
                    <a:pt x="2983" y="32105"/>
                  </a:cubicBezTo>
                  <a:cubicBezTo>
                    <a:pt x="5038" y="31479"/>
                    <a:pt x="6091" y="29850"/>
                    <a:pt x="6091" y="28195"/>
                  </a:cubicBezTo>
                  <a:cubicBezTo>
                    <a:pt x="5790" y="25213"/>
                    <a:pt x="6241" y="22506"/>
                    <a:pt x="7218" y="20100"/>
                  </a:cubicBezTo>
                  <a:lnTo>
                    <a:pt x="7544" y="20100"/>
                  </a:lnTo>
                  <a:cubicBezTo>
                    <a:pt x="9198" y="20050"/>
                    <a:pt x="10828" y="19749"/>
                    <a:pt x="12381" y="19223"/>
                  </a:cubicBezTo>
                  <a:cubicBezTo>
                    <a:pt x="16191" y="17945"/>
                    <a:pt x="19524" y="15238"/>
                    <a:pt x="21529" y="11729"/>
                  </a:cubicBezTo>
                  <a:cubicBezTo>
                    <a:pt x="22106" y="10752"/>
                    <a:pt x="22582" y="9549"/>
                    <a:pt x="22131" y="8496"/>
                  </a:cubicBezTo>
                  <a:cubicBezTo>
                    <a:pt x="22106" y="8446"/>
                    <a:pt x="22081" y="8396"/>
                    <a:pt x="22081" y="8346"/>
                  </a:cubicBezTo>
                  <a:cubicBezTo>
                    <a:pt x="22782" y="8195"/>
                    <a:pt x="23484" y="8045"/>
                    <a:pt x="24186" y="7945"/>
                  </a:cubicBezTo>
                  <a:cubicBezTo>
                    <a:pt x="22381" y="7067"/>
                    <a:pt x="20401" y="6616"/>
                    <a:pt x="18371" y="6491"/>
                  </a:cubicBezTo>
                  <a:cubicBezTo>
                    <a:pt x="16291" y="6090"/>
                    <a:pt x="14186" y="5714"/>
                    <a:pt x="12106" y="5313"/>
                  </a:cubicBezTo>
                  <a:cubicBezTo>
                    <a:pt x="10953" y="5113"/>
                    <a:pt x="9650" y="4787"/>
                    <a:pt x="9073" y="3759"/>
                  </a:cubicBezTo>
                  <a:cubicBezTo>
                    <a:pt x="8948" y="3559"/>
                    <a:pt x="8873" y="3333"/>
                    <a:pt x="8822" y="3133"/>
                  </a:cubicBezTo>
                  <a:lnTo>
                    <a:pt x="8797" y="3133"/>
                  </a:lnTo>
                  <a:cubicBezTo>
                    <a:pt x="8271" y="2030"/>
                    <a:pt x="7394" y="1103"/>
                    <a:pt x="6316" y="576"/>
                  </a:cubicBezTo>
                  <a:cubicBezTo>
                    <a:pt x="5571" y="196"/>
                    <a:pt x="4725" y="1"/>
                    <a:pt x="3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945;p52">
              <a:extLst>
                <a:ext uri="{FF2B5EF4-FFF2-40B4-BE49-F238E27FC236}">
                  <a16:creationId xmlns:a16="http://schemas.microsoft.com/office/drawing/2014/main" id="{00607123-14AB-022C-9784-04ADE3661B1E}"/>
                </a:ext>
              </a:extLst>
            </p:cNvPr>
            <p:cNvSpPr/>
            <p:nvPr/>
          </p:nvSpPr>
          <p:spPr>
            <a:xfrm>
              <a:off x="2619200" y="3035125"/>
              <a:ext cx="329600" cy="748775"/>
            </a:xfrm>
            <a:custGeom>
              <a:avLst/>
              <a:gdLst/>
              <a:ahLst/>
              <a:cxnLst/>
              <a:rect l="l" t="t" r="r" b="b"/>
              <a:pathLst>
                <a:path w="13184" h="29951" extrusionOk="0">
                  <a:moveTo>
                    <a:pt x="2557" y="0"/>
                  </a:moveTo>
                  <a:cubicBezTo>
                    <a:pt x="2381" y="126"/>
                    <a:pt x="2206" y="276"/>
                    <a:pt x="2055" y="426"/>
                  </a:cubicBezTo>
                  <a:cubicBezTo>
                    <a:pt x="1830" y="652"/>
                    <a:pt x="1604" y="1003"/>
                    <a:pt x="1730" y="1304"/>
                  </a:cubicBezTo>
                  <a:cubicBezTo>
                    <a:pt x="1880" y="1654"/>
                    <a:pt x="2306" y="1755"/>
                    <a:pt x="2657" y="1755"/>
                  </a:cubicBezTo>
                  <a:cubicBezTo>
                    <a:pt x="2846" y="1766"/>
                    <a:pt x="3035" y="1772"/>
                    <a:pt x="3223" y="1772"/>
                  </a:cubicBezTo>
                  <a:cubicBezTo>
                    <a:pt x="4280" y="1772"/>
                    <a:pt x="5316" y="1594"/>
                    <a:pt x="6316" y="1253"/>
                  </a:cubicBezTo>
                  <a:lnTo>
                    <a:pt x="6316" y="1253"/>
                  </a:lnTo>
                  <a:lnTo>
                    <a:pt x="5890" y="1705"/>
                  </a:lnTo>
                  <a:cubicBezTo>
                    <a:pt x="6642" y="1780"/>
                    <a:pt x="7419" y="1855"/>
                    <a:pt x="8171" y="1930"/>
                  </a:cubicBezTo>
                  <a:cubicBezTo>
                    <a:pt x="8597" y="1980"/>
                    <a:pt x="9023" y="2030"/>
                    <a:pt x="9449" y="2131"/>
                  </a:cubicBezTo>
                  <a:cubicBezTo>
                    <a:pt x="9449" y="2156"/>
                    <a:pt x="9474" y="2181"/>
                    <a:pt x="9499" y="2206"/>
                  </a:cubicBezTo>
                  <a:cubicBezTo>
                    <a:pt x="10376" y="3735"/>
                    <a:pt x="9825" y="5740"/>
                    <a:pt x="8772" y="7168"/>
                  </a:cubicBezTo>
                  <a:cubicBezTo>
                    <a:pt x="8772" y="7168"/>
                    <a:pt x="8747" y="7193"/>
                    <a:pt x="8722" y="7218"/>
                  </a:cubicBezTo>
                  <a:cubicBezTo>
                    <a:pt x="3283" y="10627"/>
                    <a:pt x="0" y="17720"/>
                    <a:pt x="1905" y="23835"/>
                  </a:cubicBezTo>
                  <a:cubicBezTo>
                    <a:pt x="2632" y="26216"/>
                    <a:pt x="3785" y="28296"/>
                    <a:pt x="4938" y="29950"/>
                  </a:cubicBezTo>
                  <a:cubicBezTo>
                    <a:pt x="4963" y="29925"/>
                    <a:pt x="5013" y="29900"/>
                    <a:pt x="5063" y="29900"/>
                  </a:cubicBezTo>
                  <a:cubicBezTo>
                    <a:pt x="2983" y="26742"/>
                    <a:pt x="2080" y="22807"/>
                    <a:pt x="2331" y="18898"/>
                  </a:cubicBezTo>
                  <a:cubicBezTo>
                    <a:pt x="3158" y="13459"/>
                    <a:pt x="8171" y="10953"/>
                    <a:pt x="10677" y="6366"/>
                  </a:cubicBezTo>
                  <a:cubicBezTo>
                    <a:pt x="13183" y="1354"/>
                    <a:pt x="7344" y="928"/>
                    <a:pt x="2732" y="101"/>
                  </a:cubicBezTo>
                  <a:cubicBezTo>
                    <a:pt x="2732" y="101"/>
                    <a:pt x="2657" y="75"/>
                    <a:pt x="2557" y="0"/>
                  </a:cubicBezTo>
                  <a:close/>
                </a:path>
              </a:pathLst>
            </a:custGeom>
            <a:solidFill>
              <a:srgbClr val="FFC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946;p52">
              <a:extLst>
                <a:ext uri="{FF2B5EF4-FFF2-40B4-BE49-F238E27FC236}">
                  <a16:creationId xmlns:a16="http://schemas.microsoft.com/office/drawing/2014/main" id="{F565FA80-8E70-767E-9DC1-0EBC62F0C3F3}"/>
                </a:ext>
              </a:extLst>
            </p:cNvPr>
            <p:cNvSpPr/>
            <p:nvPr/>
          </p:nvSpPr>
          <p:spPr>
            <a:xfrm>
              <a:off x="2725700" y="2962375"/>
              <a:ext cx="351550" cy="321450"/>
            </a:xfrm>
            <a:custGeom>
              <a:avLst/>
              <a:gdLst/>
              <a:ahLst/>
              <a:cxnLst/>
              <a:rect l="l" t="t" r="r" b="b"/>
              <a:pathLst>
                <a:path w="14062" h="12858" extrusionOk="0">
                  <a:moveTo>
                    <a:pt x="9512" y="0"/>
                  </a:moveTo>
                  <a:cubicBezTo>
                    <a:pt x="9483" y="0"/>
                    <a:pt x="9454" y="1"/>
                    <a:pt x="9424" y="3"/>
                  </a:cubicBezTo>
                  <a:cubicBezTo>
                    <a:pt x="8773" y="53"/>
                    <a:pt x="8247" y="605"/>
                    <a:pt x="7971" y="1206"/>
                  </a:cubicBezTo>
                  <a:cubicBezTo>
                    <a:pt x="7720" y="1808"/>
                    <a:pt x="7670" y="2484"/>
                    <a:pt x="7570" y="3111"/>
                  </a:cubicBezTo>
                  <a:cubicBezTo>
                    <a:pt x="7419" y="4038"/>
                    <a:pt x="7094" y="5041"/>
                    <a:pt x="6267" y="5467"/>
                  </a:cubicBezTo>
                  <a:cubicBezTo>
                    <a:pt x="5966" y="5617"/>
                    <a:pt x="5634" y="5667"/>
                    <a:pt x="5292" y="5667"/>
                  </a:cubicBezTo>
                  <a:cubicBezTo>
                    <a:pt x="4951" y="5667"/>
                    <a:pt x="4600" y="5617"/>
                    <a:pt x="4262" y="5567"/>
                  </a:cubicBezTo>
                  <a:lnTo>
                    <a:pt x="1404" y="5091"/>
                  </a:lnTo>
                  <a:cubicBezTo>
                    <a:pt x="1255" y="5069"/>
                    <a:pt x="1096" y="5048"/>
                    <a:pt x="940" y="5048"/>
                  </a:cubicBezTo>
                  <a:cubicBezTo>
                    <a:pt x="730" y="5048"/>
                    <a:pt x="524" y="5087"/>
                    <a:pt x="352" y="5216"/>
                  </a:cubicBezTo>
                  <a:cubicBezTo>
                    <a:pt x="1" y="5492"/>
                    <a:pt x="1" y="6018"/>
                    <a:pt x="76" y="6469"/>
                  </a:cubicBezTo>
                  <a:cubicBezTo>
                    <a:pt x="101" y="6569"/>
                    <a:pt x="101" y="6695"/>
                    <a:pt x="126" y="6820"/>
                  </a:cubicBezTo>
                  <a:cubicBezTo>
                    <a:pt x="302" y="7722"/>
                    <a:pt x="602" y="8625"/>
                    <a:pt x="1003" y="9477"/>
                  </a:cubicBezTo>
                  <a:cubicBezTo>
                    <a:pt x="1404" y="10329"/>
                    <a:pt x="1931" y="11106"/>
                    <a:pt x="2532" y="11833"/>
                  </a:cubicBezTo>
                  <a:cubicBezTo>
                    <a:pt x="2962" y="12327"/>
                    <a:pt x="3465" y="12857"/>
                    <a:pt x="4136" y="12857"/>
                  </a:cubicBezTo>
                  <a:cubicBezTo>
                    <a:pt x="4248" y="12857"/>
                    <a:pt x="4365" y="12842"/>
                    <a:pt x="4487" y="12810"/>
                  </a:cubicBezTo>
                  <a:cubicBezTo>
                    <a:pt x="5389" y="12559"/>
                    <a:pt x="5590" y="11607"/>
                    <a:pt x="5840" y="10830"/>
                  </a:cubicBezTo>
                  <a:cubicBezTo>
                    <a:pt x="6191" y="9702"/>
                    <a:pt x="6542" y="8574"/>
                    <a:pt x="6893" y="7472"/>
                  </a:cubicBezTo>
                  <a:cubicBezTo>
                    <a:pt x="7018" y="7146"/>
                    <a:pt x="7119" y="6795"/>
                    <a:pt x="7344" y="6519"/>
                  </a:cubicBezTo>
                  <a:cubicBezTo>
                    <a:pt x="7510" y="6315"/>
                    <a:pt x="7868" y="6239"/>
                    <a:pt x="8321" y="6239"/>
                  </a:cubicBezTo>
                  <a:cubicBezTo>
                    <a:pt x="9628" y="6239"/>
                    <a:pt x="11729" y="6871"/>
                    <a:pt x="12308" y="6871"/>
                  </a:cubicBezTo>
                  <a:cubicBezTo>
                    <a:pt x="12316" y="6871"/>
                    <a:pt x="12324" y="6870"/>
                    <a:pt x="12332" y="6870"/>
                  </a:cubicBezTo>
                  <a:cubicBezTo>
                    <a:pt x="13059" y="6870"/>
                    <a:pt x="13836" y="6444"/>
                    <a:pt x="13986" y="5742"/>
                  </a:cubicBezTo>
                  <a:cubicBezTo>
                    <a:pt x="14061" y="5216"/>
                    <a:pt x="13810" y="4715"/>
                    <a:pt x="13535" y="4264"/>
                  </a:cubicBezTo>
                  <a:cubicBezTo>
                    <a:pt x="12908" y="3186"/>
                    <a:pt x="12181" y="2158"/>
                    <a:pt x="11354" y="1181"/>
                  </a:cubicBezTo>
                  <a:cubicBezTo>
                    <a:pt x="10872" y="602"/>
                    <a:pt x="10250" y="0"/>
                    <a:pt x="9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947;p52">
              <a:extLst>
                <a:ext uri="{FF2B5EF4-FFF2-40B4-BE49-F238E27FC236}">
                  <a16:creationId xmlns:a16="http://schemas.microsoft.com/office/drawing/2014/main" id="{DD70F4DE-A065-AA30-1048-1AE40C9FF2A1}"/>
                </a:ext>
              </a:extLst>
            </p:cNvPr>
            <p:cNvSpPr/>
            <p:nvPr/>
          </p:nvSpPr>
          <p:spPr>
            <a:xfrm>
              <a:off x="2747000" y="2974825"/>
              <a:ext cx="337750" cy="321550"/>
            </a:xfrm>
            <a:custGeom>
              <a:avLst/>
              <a:gdLst/>
              <a:ahLst/>
              <a:cxnLst/>
              <a:rect l="l" t="t" r="r" b="b"/>
              <a:pathLst>
                <a:path w="13510" h="12862" extrusionOk="0">
                  <a:moveTo>
                    <a:pt x="9222" y="0"/>
                  </a:moveTo>
                  <a:cubicBezTo>
                    <a:pt x="9181" y="0"/>
                    <a:pt x="9140" y="2"/>
                    <a:pt x="9099" y="6"/>
                  </a:cubicBezTo>
                  <a:cubicBezTo>
                    <a:pt x="8472" y="56"/>
                    <a:pt x="7971" y="608"/>
                    <a:pt x="7695" y="1209"/>
                  </a:cubicBezTo>
                  <a:cubicBezTo>
                    <a:pt x="7445" y="1811"/>
                    <a:pt x="7395" y="2462"/>
                    <a:pt x="7294" y="3114"/>
                  </a:cubicBezTo>
                  <a:cubicBezTo>
                    <a:pt x="7144" y="4041"/>
                    <a:pt x="6818" y="5044"/>
                    <a:pt x="6016" y="5470"/>
                  </a:cubicBezTo>
                  <a:cubicBezTo>
                    <a:pt x="5705" y="5625"/>
                    <a:pt x="5374" y="5674"/>
                    <a:pt x="5037" y="5674"/>
                  </a:cubicBezTo>
                  <a:cubicBezTo>
                    <a:pt x="4722" y="5674"/>
                    <a:pt x="4401" y="5632"/>
                    <a:pt x="4086" y="5595"/>
                  </a:cubicBezTo>
                  <a:cubicBezTo>
                    <a:pt x="3184" y="5445"/>
                    <a:pt x="2282" y="5295"/>
                    <a:pt x="1354" y="5169"/>
                  </a:cubicBezTo>
                  <a:cubicBezTo>
                    <a:pt x="1215" y="5148"/>
                    <a:pt x="1063" y="5126"/>
                    <a:pt x="912" y="5126"/>
                  </a:cubicBezTo>
                  <a:cubicBezTo>
                    <a:pt x="709" y="5126"/>
                    <a:pt x="510" y="5165"/>
                    <a:pt x="352" y="5295"/>
                  </a:cubicBezTo>
                  <a:cubicBezTo>
                    <a:pt x="1" y="5570"/>
                    <a:pt x="1" y="6097"/>
                    <a:pt x="51" y="6548"/>
                  </a:cubicBezTo>
                  <a:cubicBezTo>
                    <a:pt x="76" y="6648"/>
                    <a:pt x="101" y="6773"/>
                    <a:pt x="126" y="6873"/>
                  </a:cubicBezTo>
                  <a:cubicBezTo>
                    <a:pt x="277" y="7801"/>
                    <a:pt x="527" y="8678"/>
                    <a:pt x="903" y="9530"/>
                  </a:cubicBezTo>
                  <a:cubicBezTo>
                    <a:pt x="1304" y="10357"/>
                    <a:pt x="1780" y="11159"/>
                    <a:pt x="2357" y="11861"/>
                  </a:cubicBezTo>
                  <a:cubicBezTo>
                    <a:pt x="2741" y="12352"/>
                    <a:pt x="3235" y="12862"/>
                    <a:pt x="3869" y="12862"/>
                  </a:cubicBezTo>
                  <a:cubicBezTo>
                    <a:pt x="3979" y="12862"/>
                    <a:pt x="4093" y="12847"/>
                    <a:pt x="4212" y="12813"/>
                  </a:cubicBezTo>
                  <a:cubicBezTo>
                    <a:pt x="5089" y="12563"/>
                    <a:pt x="5289" y="11585"/>
                    <a:pt x="5540" y="10808"/>
                  </a:cubicBezTo>
                  <a:cubicBezTo>
                    <a:pt x="5891" y="9706"/>
                    <a:pt x="6242" y="8578"/>
                    <a:pt x="6592" y="7450"/>
                  </a:cubicBezTo>
                  <a:cubicBezTo>
                    <a:pt x="6693" y="7124"/>
                    <a:pt x="6818" y="6773"/>
                    <a:pt x="7019" y="6523"/>
                  </a:cubicBezTo>
                  <a:cubicBezTo>
                    <a:pt x="7194" y="6300"/>
                    <a:pt x="7573" y="6219"/>
                    <a:pt x="8046" y="6219"/>
                  </a:cubicBezTo>
                  <a:cubicBezTo>
                    <a:pt x="9311" y="6219"/>
                    <a:pt x="11251" y="6799"/>
                    <a:pt x="11782" y="6799"/>
                  </a:cubicBezTo>
                  <a:cubicBezTo>
                    <a:pt x="11790" y="6799"/>
                    <a:pt x="11798" y="6799"/>
                    <a:pt x="11806" y="6798"/>
                  </a:cubicBezTo>
                  <a:cubicBezTo>
                    <a:pt x="12507" y="6798"/>
                    <a:pt x="13259" y="6347"/>
                    <a:pt x="13410" y="5645"/>
                  </a:cubicBezTo>
                  <a:cubicBezTo>
                    <a:pt x="13510" y="5144"/>
                    <a:pt x="13259" y="4643"/>
                    <a:pt x="13009" y="4192"/>
                  </a:cubicBezTo>
                  <a:cubicBezTo>
                    <a:pt x="12407" y="3114"/>
                    <a:pt x="11705" y="2086"/>
                    <a:pt x="10953" y="1134"/>
                  </a:cubicBezTo>
                  <a:cubicBezTo>
                    <a:pt x="10504" y="589"/>
                    <a:pt x="9919" y="0"/>
                    <a:pt x="9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948;p52">
              <a:extLst>
                <a:ext uri="{FF2B5EF4-FFF2-40B4-BE49-F238E27FC236}">
                  <a16:creationId xmlns:a16="http://schemas.microsoft.com/office/drawing/2014/main" id="{0B01DE94-B194-3108-C5C1-6ABDAE31EDBC}"/>
                </a:ext>
              </a:extLst>
            </p:cNvPr>
            <p:cNvSpPr/>
            <p:nvPr/>
          </p:nvSpPr>
          <p:spPr>
            <a:xfrm>
              <a:off x="2456275" y="4583450"/>
              <a:ext cx="794525" cy="476300"/>
            </a:xfrm>
            <a:custGeom>
              <a:avLst/>
              <a:gdLst/>
              <a:ahLst/>
              <a:cxnLst/>
              <a:rect l="l" t="t" r="r" b="b"/>
              <a:pathLst>
                <a:path w="31781" h="19052" extrusionOk="0">
                  <a:moveTo>
                    <a:pt x="10195" y="0"/>
                  </a:moveTo>
                  <a:cubicBezTo>
                    <a:pt x="8985" y="0"/>
                    <a:pt x="7759" y="318"/>
                    <a:pt x="6642" y="774"/>
                  </a:cubicBezTo>
                  <a:cubicBezTo>
                    <a:pt x="4337" y="1752"/>
                    <a:pt x="2256" y="3381"/>
                    <a:pt x="1154" y="5612"/>
                  </a:cubicBezTo>
                  <a:cubicBezTo>
                    <a:pt x="26" y="7842"/>
                    <a:pt x="1" y="10674"/>
                    <a:pt x="1379" y="12729"/>
                  </a:cubicBezTo>
                  <a:cubicBezTo>
                    <a:pt x="2783" y="14810"/>
                    <a:pt x="5264" y="15837"/>
                    <a:pt x="7670" y="16439"/>
                  </a:cubicBezTo>
                  <a:cubicBezTo>
                    <a:pt x="10542" y="17174"/>
                    <a:pt x="13606" y="17599"/>
                    <a:pt x="16645" y="17599"/>
                  </a:cubicBezTo>
                  <a:cubicBezTo>
                    <a:pt x="18990" y="17599"/>
                    <a:pt x="21319" y="17346"/>
                    <a:pt x="23535" y="16790"/>
                  </a:cubicBezTo>
                  <a:cubicBezTo>
                    <a:pt x="24788" y="17742"/>
                    <a:pt x="26116" y="18744"/>
                    <a:pt x="27670" y="18995"/>
                  </a:cubicBezTo>
                  <a:cubicBezTo>
                    <a:pt x="27882" y="19033"/>
                    <a:pt x="28097" y="19051"/>
                    <a:pt x="28312" y="19051"/>
                  </a:cubicBezTo>
                  <a:cubicBezTo>
                    <a:pt x="29672" y="19051"/>
                    <a:pt x="31015" y="18310"/>
                    <a:pt x="31405" y="16990"/>
                  </a:cubicBezTo>
                  <a:cubicBezTo>
                    <a:pt x="31780" y="15712"/>
                    <a:pt x="31179" y="14409"/>
                    <a:pt x="30377" y="13356"/>
                  </a:cubicBezTo>
                  <a:cubicBezTo>
                    <a:pt x="28723" y="11201"/>
                    <a:pt x="26542" y="9446"/>
                    <a:pt x="24086" y="8293"/>
                  </a:cubicBezTo>
                  <a:cubicBezTo>
                    <a:pt x="21116" y="6893"/>
                    <a:pt x="19239" y="5329"/>
                    <a:pt x="16035" y="5329"/>
                  </a:cubicBezTo>
                  <a:cubicBezTo>
                    <a:pt x="15913" y="5329"/>
                    <a:pt x="15790" y="5331"/>
                    <a:pt x="15665" y="5336"/>
                  </a:cubicBezTo>
                  <a:cubicBezTo>
                    <a:pt x="16141" y="3456"/>
                    <a:pt x="14111" y="1075"/>
                    <a:pt x="12307" y="373"/>
                  </a:cubicBezTo>
                  <a:cubicBezTo>
                    <a:pt x="11625" y="112"/>
                    <a:pt x="10913" y="0"/>
                    <a:pt x="10195" y="0"/>
                  </a:cubicBezTo>
                  <a:close/>
                </a:path>
              </a:pathLst>
            </a:custGeom>
            <a:solidFill>
              <a:srgbClr val="FFC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949;p52">
              <a:extLst>
                <a:ext uri="{FF2B5EF4-FFF2-40B4-BE49-F238E27FC236}">
                  <a16:creationId xmlns:a16="http://schemas.microsoft.com/office/drawing/2014/main" id="{F70EFCDD-3BFF-3E37-743D-5733740AC367}"/>
                </a:ext>
              </a:extLst>
            </p:cNvPr>
            <p:cNvSpPr/>
            <p:nvPr/>
          </p:nvSpPr>
          <p:spPr>
            <a:xfrm>
              <a:off x="3056525" y="3677850"/>
              <a:ext cx="68325" cy="62325"/>
            </a:xfrm>
            <a:custGeom>
              <a:avLst/>
              <a:gdLst/>
              <a:ahLst/>
              <a:cxnLst/>
              <a:rect l="l" t="t" r="r" b="b"/>
              <a:pathLst>
                <a:path w="2733" h="2493" extrusionOk="0">
                  <a:moveTo>
                    <a:pt x="1354" y="1"/>
                  </a:moveTo>
                  <a:cubicBezTo>
                    <a:pt x="1263" y="1"/>
                    <a:pt x="1171" y="10"/>
                    <a:pt x="1079" y="31"/>
                  </a:cubicBezTo>
                  <a:cubicBezTo>
                    <a:pt x="427" y="181"/>
                    <a:pt x="1" y="858"/>
                    <a:pt x="151" y="1535"/>
                  </a:cubicBezTo>
                  <a:cubicBezTo>
                    <a:pt x="281" y="2098"/>
                    <a:pt x="804" y="2492"/>
                    <a:pt x="1380" y="2492"/>
                  </a:cubicBezTo>
                  <a:cubicBezTo>
                    <a:pt x="1471" y="2492"/>
                    <a:pt x="1563" y="2482"/>
                    <a:pt x="1655" y="2462"/>
                  </a:cubicBezTo>
                  <a:cubicBezTo>
                    <a:pt x="2307" y="2312"/>
                    <a:pt x="2733" y="1635"/>
                    <a:pt x="2582" y="958"/>
                  </a:cubicBezTo>
                  <a:cubicBezTo>
                    <a:pt x="2453" y="395"/>
                    <a:pt x="1930" y="1"/>
                    <a:pt x="135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950;p52">
              <a:extLst>
                <a:ext uri="{FF2B5EF4-FFF2-40B4-BE49-F238E27FC236}">
                  <a16:creationId xmlns:a16="http://schemas.microsoft.com/office/drawing/2014/main" id="{C99BB8A4-1BE5-6AE2-1D15-D70CAB77DF7F}"/>
                </a:ext>
              </a:extLst>
            </p:cNvPr>
            <p:cNvSpPr/>
            <p:nvPr/>
          </p:nvSpPr>
          <p:spPr>
            <a:xfrm>
              <a:off x="3060925" y="3691050"/>
              <a:ext cx="20075" cy="18550"/>
            </a:xfrm>
            <a:custGeom>
              <a:avLst/>
              <a:gdLst/>
              <a:ahLst/>
              <a:cxnLst/>
              <a:rect l="l" t="t" r="r" b="b"/>
              <a:pathLst>
                <a:path w="803" h="742" extrusionOk="0">
                  <a:moveTo>
                    <a:pt x="372" y="1"/>
                  </a:moveTo>
                  <a:cubicBezTo>
                    <a:pt x="357" y="1"/>
                    <a:pt x="341" y="2"/>
                    <a:pt x="326" y="4"/>
                  </a:cubicBezTo>
                  <a:cubicBezTo>
                    <a:pt x="126" y="54"/>
                    <a:pt x="0" y="255"/>
                    <a:pt x="25" y="455"/>
                  </a:cubicBezTo>
                  <a:cubicBezTo>
                    <a:pt x="68" y="626"/>
                    <a:pt x="220" y="742"/>
                    <a:pt x="387" y="742"/>
                  </a:cubicBezTo>
                  <a:cubicBezTo>
                    <a:pt x="417" y="742"/>
                    <a:pt x="447" y="738"/>
                    <a:pt x="477" y="731"/>
                  </a:cubicBezTo>
                  <a:cubicBezTo>
                    <a:pt x="677" y="681"/>
                    <a:pt x="802" y="480"/>
                    <a:pt x="752" y="280"/>
                  </a:cubicBezTo>
                  <a:cubicBezTo>
                    <a:pt x="706" y="119"/>
                    <a:pt x="535" y="1"/>
                    <a:pt x="3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951;p52">
              <a:extLst>
                <a:ext uri="{FF2B5EF4-FFF2-40B4-BE49-F238E27FC236}">
                  <a16:creationId xmlns:a16="http://schemas.microsoft.com/office/drawing/2014/main" id="{ACE2D17D-66E4-A1CF-D971-990E1B6354DD}"/>
                </a:ext>
              </a:extLst>
            </p:cNvPr>
            <p:cNvSpPr/>
            <p:nvPr/>
          </p:nvSpPr>
          <p:spPr>
            <a:xfrm>
              <a:off x="3351025" y="3585725"/>
              <a:ext cx="68325" cy="62325"/>
            </a:xfrm>
            <a:custGeom>
              <a:avLst/>
              <a:gdLst/>
              <a:ahLst/>
              <a:cxnLst/>
              <a:rect l="l" t="t" r="r" b="b"/>
              <a:pathLst>
                <a:path w="2733" h="2493" extrusionOk="0">
                  <a:moveTo>
                    <a:pt x="1380" y="0"/>
                  </a:moveTo>
                  <a:cubicBezTo>
                    <a:pt x="1288" y="0"/>
                    <a:pt x="1195" y="10"/>
                    <a:pt x="1103" y="32"/>
                  </a:cubicBezTo>
                  <a:cubicBezTo>
                    <a:pt x="427" y="182"/>
                    <a:pt x="1" y="859"/>
                    <a:pt x="151" y="1510"/>
                  </a:cubicBezTo>
                  <a:cubicBezTo>
                    <a:pt x="281" y="2095"/>
                    <a:pt x="804" y="2493"/>
                    <a:pt x="1381" y="2493"/>
                  </a:cubicBezTo>
                  <a:cubicBezTo>
                    <a:pt x="1471" y="2493"/>
                    <a:pt x="1563" y="2483"/>
                    <a:pt x="1655" y="2463"/>
                  </a:cubicBezTo>
                  <a:cubicBezTo>
                    <a:pt x="2306" y="2312"/>
                    <a:pt x="2732" y="1636"/>
                    <a:pt x="2582" y="959"/>
                  </a:cubicBezTo>
                  <a:cubicBezTo>
                    <a:pt x="2453" y="378"/>
                    <a:pt x="1936" y="0"/>
                    <a:pt x="138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952;p52">
              <a:extLst>
                <a:ext uri="{FF2B5EF4-FFF2-40B4-BE49-F238E27FC236}">
                  <a16:creationId xmlns:a16="http://schemas.microsoft.com/office/drawing/2014/main" id="{F01A16DF-70DF-E1DE-B8E7-3F9FD5FB7581}"/>
                </a:ext>
              </a:extLst>
            </p:cNvPr>
            <p:cNvSpPr/>
            <p:nvPr/>
          </p:nvSpPr>
          <p:spPr>
            <a:xfrm>
              <a:off x="3355400" y="3598750"/>
              <a:ext cx="20075" cy="18750"/>
            </a:xfrm>
            <a:custGeom>
              <a:avLst/>
              <a:gdLst/>
              <a:ahLst/>
              <a:cxnLst/>
              <a:rect l="l" t="t" r="r" b="b"/>
              <a:pathLst>
                <a:path w="803" h="750" extrusionOk="0">
                  <a:moveTo>
                    <a:pt x="406" y="1"/>
                  </a:moveTo>
                  <a:cubicBezTo>
                    <a:pt x="380" y="1"/>
                    <a:pt x="353" y="4"/>
                    <a:pt x="327" y="12"/>
                  </a:cubicBezTo>
                  <a:cubicBezTo>
                    <a:pt x="126" y="62"/>
                    <a:pt x="1" y="262"/>
                    <a:pt x="51" y="463"/>
                  </a:cubicBezTo>
                  <a:cubicBezTo>
                    <a:pt x="72" y="634"/>
                    <a:pt x="221" y="750"/>
                    <a:pt x="388" y="750"/>
                  </a:cubicBezTo>
                  <a:cubicBezTo>
                    <a:pt x="417" y="750"/>
                    <a:pt x="447" y="746"/>
                    <a:pt x="477" y="739"/>
                  </a:cubicBezTo>
                  <a:cubicBezTo>
                    <a:pt x="678" y="689"/>
                    <a:pt x="803" y="488"/>
                    <a:pt x="753" y="288"/>
                  </a:cubicBezTo>
                  <a:cubicBezTo>
                    <a:pt x="710" y="117"/>
                    <a:pt x="559" y="1"/>
                    <a:pt x="4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953;p52">
              <a:extLst>
                <a:ext uri="{FF2B5EF4-FFF2-40B4-BE49-F238E27FC236}">
                  <a16:creationId xmlns:a16="http://schemas.microsoft.com/office/drawing/2014/main" id="{15A989B8-EBDE-CE32-2900-668F0A12BA32}"/>
                </a:ext>
              </a:extLst>
            </p:cNvPr>
            <p:cNvSpPr/>
            <p:nvPr/>
          </p:nvSpPr>
          <p:spPr>
            <a:xfrm>
              <a:off x="2979575" y="3525275"/>
              <a:ext cx="103300" cy="70800"/>
            </a:xfrm>
            <a:custGeom>
              <a:avLst/>
              <a:gdLst/>
              <a:ahLst/>
              <a:cxnLst/>
              <a:rect l="l" t="t" r="r" b="b"/>
              <a:pathLst>
                <a:path w="4132" h="2832" extrusionOk="0">
                  <a:moveTo>
                    <a:pt x="3760" y="0"/>
                  </a:moveTo>
                  <a:cubicBezTo>
                    <a:pt x="3717" y="0"/>
                    <a:pt x="3673" y="6"/>
                    <a:pt x="3630" y="18"/>
                  </a:cubicBezTo>
                  <a:cubicBezTo>
                    <a:pt x="2277" y="394"/>
                    <a:pt x="1074" y="1196"/>
                    <a:pt x="222" y="2274"/>
                  </a:cubicBezTo>
                  <a:cubicBezTo>
                    <a:pt x="0" y="2532"/>
                    <a:pt x="241" y="2831"/>
                    <a:pt x="493" y="2831"/>
                  </a:cubicBezTo>
                  <a:cubicBezTo>
                    <a:pt x="583" y="2831"/>
                    <a:pt x="675" y="2793"/>
                    <a:pt x="748" y="2700"/>
                  </a:cubicBezTo>
                  <a:cubicBezTo>
                    <a:pt x="1550" y="1723"/>
                    <a:pt x="2653" y="996"/>
                    <a:pt x="3881" y="645"/>
                  </a:cubicBezTo>
                  <a:cubicBezTo>
                    <a:pt x="4056" y="595"/>
                    <a:pt x="4132" y="369"/>
                    <a:pt x="4082" y="194"/>
                  </a:cubicBezTo>
                  <a:cubicBezTo>
                    <a:pt x="4025" y="61"/>
                    <a:pt x="3896" y="0"/>
                    <a:pt x="3760" y="0"/>
                  </a:cubicBezTo>
                  <a:close/>
                </a:path>
              </a:pathLst>
            </a:custGeom>
            <a:solidFill>
              <a:srgbClr val="FFB359"/>
            </a:solidFill>
            <a:ln w="9525" cap="flat" cmpd="sng">
              <a:solidFill>
                <a:srgbClr val="FFB3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954;p52">
              <a:extLst>
                <a:ext uri="{FF2B5EF4-FFF2-40B4-BE49-F238E27FC236}">
                  <a16:creationId xmlns:a16="http://schemas.microsoft.com/office/drawing/2014/main" id="{E6F7AAFC-AD1A-DEFD-5A70-554173596152}"/>
                </a:ext>
              </a:extLst>
            </p:cNvPr>
            <p:cNvSpPr/>
            <p:nvPr/>
          </p:nvSpPr>
          <p:spPr>
            <a:xfrm>
              <a:off x="3256825" y="3451475"/>
              <a:ext cx="118025" cy="31375"/>
            </a:xfrm>
            <a:custGeom>
              <a:avLst/>
              <a:gdLst/>
              <a:ahLst/>
              <a:cxnLst/>
              <a:rect l="l" t="t" r="r" b="b"/>
              <a:pathLst>
                <a:path w="4721" h="1255" extrusionOk="0">
                  <a:moveTo>
                    <a:pt x="2428" y="1"/>
                  </a:moveTo>
                  <a:cubicBezTo>
                    <a:pt x="1688" y="1"/>
                    <a:pt x="949" y="214"/>
                    <a:pt x="310" y="640"/>
                  </a:cubicBezTo>
                  <a:cubicBezTo>
                    <a:pt x="1" y="846"/>
                    <a:pt x="234" y="1255"/>
                    <a:pt x="535" y="1255"/>
                  </a:cubicBezTo>
                  <a:cubicBezTo>
                    <a:pt x="600" y="1255"/>
                    <a:pt x="669" y="1236"/>
                    <a:pt x="736" y="1191"/>
                  </a:cubicBezTo>
                  <a:cubicBezTo>
                    <a:pt x="1247" y="859"/>
                    <a:pt x="1855" y="690"/>
                    <a:pt x="2462" y="690"/>
                  </a:cubicBezTo>
                  <a:cubicBezTo>
                    <a:pt x="3046" y="690"/>
                    <a:pt x="3628" y="846"/>
                    <a:pt x="4119" y="1166"/>
                  </a:cubicBezTo>
                  <a:cubicBezTo>
                    <a:pt x="4198" y="1211"/>
                    <a:pt x="4282" y="1236"/>
                    <a:pt x="4362" y="1236"/>
                  </a:cubicBezTo>
                  <a:cubicBezTo>
                    <a:pt x="4460" y="1236"/>
                    <a:pt x="4552" y="1199"/>
                    <a:pt x="4621" y="1116"/>
                  </a:cubicBezTo>
                  <a:cubicBezTo>
                    <a:pt x="4721" y="965"/>
                    <a:pt x="4721" y="740"/>
                    <a:pt x="4545" y="640"/>
                  </a:cubicBezTo>
                  <a:cubicBezTo>
                    <a:pt x="3906" y="214"/>
                    <a:pt x="3167" y="1"/>
                    <a:pt x="2428" y="1"/>
                  </a:cubicBezTo>
                  <a:close/>
                </a:path>
              </a:pathLst>
            </a:custGeom>
            <a:solidFill>
              <a:srgbClr val="FFB359"/>
            </a:solidFill>
            <a:ln w="9525" cap="flat" cmpd="sng">
              <a:solidFill>
                <a:srgbClr val="FFB3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955;p52">
              <a:extLst>
                <a:ext uri="{FF2B5EF4-FFF2-40B4-BE49-F238E27FC236}">
                  <a16:creationId xmlns:a16="http://schemas.microsoft.com/office/drawing/2014/main" id="{DDBFAA39-D43F-2BE2-A787-CD495F0C3E09}"/>
                </a:ext>
              </a:extLst>
            </p:cNvPr>
            <p:cNvSpPr/>
            <p:nvPr/>
          </p:nvSpPr>
          <p:spPr>
            <a:xfrm>
              <a:off x="3053400" y="3720600"/>
              <a:ext cx="35125" cy="33850"/>
            </a:xfrm>
            <a:custGeom>
              <a:avLst/>
              <a:gdLst/>
              <a:ahLst/>
              <a:cxnLst/>
              <a:rect l="l" t="t" r="r" b="b"/>
              <a:pathLst>
                <a:path w="1405" h="1354" extrusionOk="0">
                  <a:moveTo>
                    <a:pt x="1204" y="0"/>
                  </a:moveTo>
                  <a:cubicBezTo>
                    <a:pt x="1103" y="0"/>
                    <a:pt x="978" y="75"/>
                    <a:pt x="978" y="201"/>
                  </a:cubicBezTo>
                  <a:cubicBezTo>
                    <a:pt x="978" y="251"/>
                    <a:pt x="953" y="301"/>
                    <a:pt x="953" y="351"/>
                  </a:cubicBezTo>
                  <a:cubicBezTo>
                    <a:pt x="953" y="351"/>
                    <a:pt x="953" y="351"/>
                    <a:pt x="953" y="376"/>
                  </a:cubicBezTo>
                  <a:cubicBezTo>
                    <a:pt x="953" y="376"/>
                    <a:pt x="953" y="401"/>
                    <a:pt x="928" y="401"/>
                  </a:cubicBezTo>
                  <a:cubicBezTo>
                    <a:pt x="928" y="426"/>
                    <a:pt x="903" y="476"/>
                    <a:pt x="903" y="501"/>
                  </a:cubicBezTo>
                  <a:cubicBezTo>
                    <a:pt x="903" y="501"/>
                    <a:pt x="878" y="526"/>
                    <a:pt x="878" y="526"/>
                  </a:cubicBezTo>
                  <a:cubicBezTo>
                    <a:pt x="878" y="551"/>
                    <a:pt x="853" y="576"/>
                    <a:pt x="828" y="602"/>
                  </a:cubicBezTo>
                  <a:cubicBezTo>
                    <a:pt x="803" y="627"/>
                    <a:pt x="803" y="652"/>
                    <a:pt x="778" y="677"/>
                  </a:cubicBezTo>
                  <a:cubicBezTo>
                    <a:pt x="778" y="677"/>
                    <a:pt x="778" y="677"/>
                    <a:pt x="753" y="702"/>
                  </a:cubicBezTo>
                  <a:cubicBezTo>
                    <a:pt x="702" y="752"/>
                    <a:pt x="652" y="777"/>
                    <a:pt x="602" y="827"/>
                  </a:cubicBezTo>
                  <a:cubicBezTo>
                    <a:pt x="602" y="827"/>
                    <a:pt x="577" y="827"/>
                    <a:pt x="577" y="852"/>
                  </a:cubicBezTo>
                  <a:cubicBezTo>
                    <a:pt x="552" y="852"/>
                    <a:pt x="527" y="877"/>
                    <a:pt x="502" y="877"/>
                  </a:cubicBezTo>
                  <a:cubicBezTo>
                    <a:pt x="477" y="902"/>
                    <a:pt x="452" y="902"/>
                    <a:pt x="427" y="902"/>
                  </a:cubicBezTo>
                  <a:lnTo>
                    <a:pt x="402" y="902"/>
                  </a:lnTo>
                  <a:cubicBezTo>
                    <a:pt x="402" y="902"/>
                    <a:pt x="377" y="927"/>
                    <a:pt x="352" y="927"/>
                  </a:cubicBezTo>
                  <a:lnTo>
                    <a:pt x="226" y="927"/>
                  </a:lnTo>
                  <a:cubicBezTo>
                    <a:pt x="126" y="927"/>
                    <a:pt x="1" y="1003"/>
                    <a:pt x="1" y="1128"/>
                  </a:cubicBezTo>
                  <a:cubicBezTo>
                    <a:pt x="1" y="1228"/>
                    <a:pt x="76" y="1353"/>
                    <a:pt x="176" y="1353"/>
                  </a:cubicBezTo>
                  <a:cubicBezTo>
                    <a:pt x="477" y="1353"/>
                    <a:pt x="778" y="1253"/>
                    <a:pt x="1003" y="1028"/>
                  </a:cubicBezTo>
                  <a:cubicBezTo>
                    <a:pt x="1229" y="827"/>
                    <a:pt x="1379" y="551"/>
                    <a:pt x="1379" y="226"/>
                  </a:cubicBezTo>
                  <a:cubicBezTo>
                    <a:pt x="1404" y="125"/>
                    <a:pt x="1329" y="25"/>
                    <a:pt x="120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956;p52">
              <a:extLst>
                <a:ext uri="{FF2B5EF4-FFF2-40B4-BE49-F238E27FC236}">
                  <a16:creationId xmlns:a16="http://schemas.microsoft.com/office/drawing/2014/main" id="{61ECD624-3E40-F15F-6A94-160B94FB2370}"/>
                </a:ext>
              </a:extLst>
            </p:cNvPr>
            <p:cNvSpPr/>
            <p:nvPr/>
          </p:nvSpPr>
          <p:spPr>
            <a:xfrm>
              <a:off x="3075325" y="3733125"/>
              <a:ext cx="650" cy="65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1" y="25"/>
                  </a:moveTo>
                  <a:cubicBezTo>
                    <a:pt x="26" y="0"/>
                    <a:pt x="26" y="0"/>
                    <a:pt x="1" y="25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957;p52">
              <a:extLst>
                <a:ext uri="{FF2B5EF4-FFF2-40B4-BE49-F238E27FC236}">
                  <a16:creationId xmlns:a16="http://schemas.microsoft.com/office/drawing/2014/main" id="{F6B70137-893E-3132-5D07-27F0A70699C7}"/>
                </a:ext>
              </a:extLst>
            </p:cNvPr>
            <p:cNvSpPr/>
            <p:nvPr/>
          </p:nvSpPr>
          <p:spPr>
            <a:xfrm>
              <a:off x="3401775" y="3597300"/>
              <a:ext cx="35125" cy="24450"/>
            </a:xfrm>
            <a:custGeom>
              <a:avLst/>
              <a:gdLst/>
              <a:ahLst/>
              <a:cxnLst/>
              <a:rect l="l" t="t" r="r" b="b"/>
              <a:pathLst>
                <a:path w="1405" h="978" extrusionOk="0">
                  <a:moveTo>
                    <a:pt x="1145" y="0"/>
                  </a:moveTo>
                  <a:cubicBezTo>
                    <a:pt x="1068" y="0"/>
                    <a:pt x="996" y="47"/>
                    <a:pt x="978" y="120"/>
                  </a:cubicBezTo>
                  <a:cubicBezTo>
                    <a:pt x="953" y="145"/>
                    <a:pt x="953" y="145"/>
                    <a:pt x="953" y="170"/>
                  </a:cubicBezTo>
                  <a:cubicBezTo>
                    <a:pt x="928" y="195"/>
                    <a:pt x="928" y="195"/>
                    <a:pt x="928" y="220"/>
                  </a:cubicBezTo>
                  <a:cubicBezTo>
                    <a:pt x="903" y="245"/>
                    <a:pt x="853" y="295"/>
                    <a:pt x="828" y="320"/>
                  </a:cubicBezTo>
                  <a:cubicBezTo>
                    <a:pt x="828" y="320"/>
                    <a:pt x="828" y="346"/>
                    <a:pt x="803" y="346"/>
                  </a:cubicBezTo>
                  <a:cubicBezTo>
                    <a:pt x="803" y="371"/>
                    <a:pt x="778" y="371"/>
                    <a:pt x="752" y="396"/>
                  </a:cubicBezTo>
                  <a:cubicBezTo>
                    <a:pt x="752" y="396"/>
                    <a:pt x="727" y="421"/>
                    <a:pt x="702" y="446"/>
                  </a:cubicBezTo>
                  <a:lnTo>
                    <a:pt x="677" y="446"/>
                  </a:lnTo>
                  <a:cubicBezTo>
                    <a:pt x="627" y="471"/>
                    <a:pt x="602" y="496"/>
                    <a:pt x="552" y="521"/>
                  </a:cubicBezTo>
                  <a:cubicBezTo>
                    <a:pt x="527" y="521"/>
                    <a:pt x="502" y="521"/>
                    <a:pt x="502" y="546"/>
                  </a:cubicBezTo>
                  <a:lnTo>
                    <a:pt x="477" y="546"/>
                  </a:lnTo>
                  <a:cubicBezTo>
                    <a:pt x="427" y="546"/>
                    <a:pt x="377" y="571"/>
                    <a:pt x="326" y="571"/>
                  </a:cubicBezTo>
                  <a:lnTo>
                    <a:pt x="226" y="571"/>
                  </a:lnTo>
                  <a:cubicBezTo>
                    <a:pt x="213" y="568"/>
                    <a:pt x="200" y="566"/>
                    <a:pt x="186" y="566"/>
                  </a:cubicBezTo>
                  <a:cubicBezTo>
                    <a:pt x="96" y="566"/>
                    <a:pt x="1" y="637"/>
                    <a:pt x="1" y="747"/>
                  </a:cubicBezTo>
                  <a:cubicBezTo>
                    <a:pt x="1" y="847"/>
                    <a:pt x="76" y="972"/>
                    <a:pt x="176" y="972"/>
                  </a:cubicBezTo>
                  <a:cubicBezTo>
                    <a:pt x="213" y="976"/>
                    <a:pt x="249" y="978"/>
                    <a:pt x="286" y="978"/>
                  </a:cubicBezTo>
                  <a:cubicBezTo>
                    <a:pt x="745" y="978"/>
                    <a:pt x="1168" y="690"/>
                    <a:pt x="1354" y="295"/>
                  </a:cubicBezTo>
                  <a:cubicBezTo>
                    <a:pt x="1404" y="195"/>
                    <a:pt x="1329" y="45"/>
                    <a:pt x="1229" y="20"/>
                  </a:cubicBezTo>
                  <a:cubicBezTo>
                    <a:pt x="1202" y="6"/>
                    <a:pt x="1173" y="0"/>
                    <a:pt x="114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958;p52">
              <a:extLst>
                <a:ext uri="{FF2B5EF4-FFF2-40B4-BE49-F238E27FC236}">
                  <a16:creationId xmlns:a16="http://schemas.microsoft.com/office/drawing/2014/main" id="{E4BE96A4-FC0B-5CF0-12C9-C3C7E6885F6D}"/>
                </a:ext>
              </a:extLst>
            </p:cNvPr>
            <p:cNvSpPr/>
            <p:nvPr/>
          </p:nvSpPr>
          <p:spPr>
            <a:xfrm>
              <a:off x="3157425" y="4351950"/>
              <a:ext cx="87725" cy="61675"/>
            </a:xfrm>
            <a:custGeom>
              <a:avLst/>
              <a:gdLst/>
              <a:ahLst/>
              <a:cxnLst/>
              <a:rect l="l" t="t" r="r" b="b"/>
              <a:pathLst>
                <a:path w="3509" h="2467" extrusionOk="0">
                  <a:moveTo>
                    <a:pt x="3061" y="1"/>
                  </a:moveTo>
                  <a:cubicBezTo>
                    <a:pt x="3035" y="1"/>
                    <a:pt x="3009" y="3"/>
                    <a:pt x="2983" y="9"/>
                  </a:cubicBezTo>
                  <a:cubicBezTo>
                    <a:pt x="1855" y="210"/>
                    <a:pt x="802" y="861"/>
                    <a:pt x="125" y="1814"/>
                  </a:cubicBezTo>
                  <a:cubicBezTo>
                    <a:pt x="0" y="1989"/>
                    <a:pt x="25" y="2265"/>
                    <a:pt x="201" y="2390"/>
                  </a:cubicBezTo>
                  <a:cubicBezTo>
                    <a:pt x="281" y="2441"/>
                    <a:pt x="370" y="2467"/>
                    <a:pt x="458" y="2467"/>
                  </a:cubicBezTo>
                  <a:cubicBezTo>
                    <a:pt x="587" y="2467"/>
                    <a:pt x="712" y="2410"/>
                    <a:pt x="802" y="2290"/>
                  </a:cubicBezTo>
                  <a:cubicBezTo>
                    <a:pt x="877" y="2190"/>
                    <a:pt x="952" y="2090"/>
                    <a:pt x="1028" y="1989"/>
                  </a:cubicBezTo>
                  <a:cubicBezTo>
                    <a:pt x="1053" y="1964"/>
                    <a:pt x="1078" y="1939"/>
                    <a:pt x="1103" y="1914"/>
                  </a:cubicBezTo>
                  <a:cubicBezTo>
                    <a:pt x="1153" y="1864"/>
                    <a:pt x="1203" y="1839"/>
                    <a:pt x="1228" y="1789"/>
                  </a:cubicBezTo>
                  <a:cubicBezTo>
                    <a:pt x="1429" y="1613"/>
                    <a:pt x="1629" y="1463"/>
                    <a:pt x="1830" y="1313"/>
                  </a:cubicBezTo>
                  <a:lnTo>
                    <a:pt x="1855" y="1313"/>
                  </a:lnTo>
                  <a:cubicBezTo>
                    <a:pt x="1880" y="1287"/>
                    <a:pt x="1905" y="1287"/>
                    <a:pt x="1930" y="1262"/>
                  </a:cubicBezTo>
                  <a:cubicBezTo>
                    <a:pt x="1980" y="1237"/>
                    <a:pt x="2055" y="1212"/>
                    <a:pt x="2105" y="1162"/>
                  </a:cubicBezTo>
                  <a:cubicBezTo>
                    <a:pt x="2206" y="1112"/>
                    <a:pt x="2331" y="1062"/>
                    <a:pt x="2456" y="1012"/>
                  </a:cubicBezTo>
                  <a:cubicBezTo>
                    <a:pt x="2506" y="987"/>
                    <a:pt x="2557" y="987"/>
                    <a:pt x="2632" y="962"/>
                  </a:cubicBezTo>
                  <a:cubicBezTo>
                    <a:pt x="2657" y="937"/>
                    <a:pt x="2682" y="937"/>
                    <a:pt x="2707" y="912"/>
                  </a:cubicBezTo>
                  <a:lnTo>
                    <a:pt x="2732" y="912"/>
                  </a:lnTo>
                  <a:cubicBezTo>
                    <a:pt x="2857" y="886"/>
                    <a:pt x="2983" y="861"/>
                    <a:pt x="3108" y="836"/>
                  </a:cubicBezTo>
                  <a:cubicBezTo>
                    <a:pt x="3333" y="786"/>
                    <a:pt x="3509" y="586"/>
                    <a:pt x="3459" y="360"/>
                  </a:cubicBezTo>
                  <a:cubicBezTo>
                    <a:pt x="3437" y="161"/>
                    <a:pt x="3258" y="1"/>
                    <a:pt x="3061" y="1"/>
                  </a:cubicBezTo>
                  <a:close/>
                </a:path>
              </a:pathLst>
            </a:custGeom>
            <a:solidFill>
              <a:srgbClr val="E0A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959;p52">
              <a:extLst>
                <a:ext uri="{FF2B5EF4-FFF2-40B4-BE49-F238E27FC236}">
                  <a16:creationId xmlns:a16="http://schemas.microsoft.com/office/drawing/2014/main" id="{7C1250A4-76AC-93CD-93E6-A2D45624AD47}"/>
                </a:ext>
              </a:extLst>
            </p:cNvPr>
            <p:cNvSpPr/>
            <p:nvPr/>
          </p:nvSpPr>
          <p:spPr>
            <a:xfrm>
              <a:off x="3168400" y="4975300"/>
              <a:ext cx="94300" cy="44050"/>
            </a:xfrm>
            <a:custGeom>
              <a:avLst/>
              <a:gdLst/>
              <a:ahLst/>
              <a:cxnLst/>
              <a:rect l="l" t="t" r="r" b="b"/>
              <a:pathLst>
                <a:path w="3772" h="1762" extrusionOk="0">
                  <a:moveTo>
                    <a:pt x="3373" y="1"/>
                  </a:moveTo>
                  <a:cubicBezTo>
                    <a:pt x="3255" y="1"/>
                    <a:pt x="3142" y="84"/>
                    <a:pt x="3170" y="238"/>
                  </a:cubicBezTo>
                  <a:cubicBezTo>
                    <a:pt x="3321" y="815"/>
                    <a:pt x="2794" y="1266"/>
                    <a:pt x="2243" y="1341"/>
                  </a:cubicBezTo>
                  <a:cubicBezTo>
                    <a:pt x="2178" y="1349"/>
                    <a:pt x="2114" y="1352"/>
                    <a:pt x="2051" y="1352"/>
                  </a:cubicBezTo>
                  <a:cubicBezTo>
                    <a:pt x="1473" y="1352"/>
                    <a:pt x="935" y="1061"/>
                    <a:pt x="438" y="790"/>
                  </a:cubicBezTo>
                  <a:cubicBezTo>
                    <a:pt x="400" y="764"/>
                    <a:pt x="360" y="753"/>
                    <a:pt x="323" y="753"/>
                  </a:cubicBezTo>
                  <a:cubicBezTo>
                    <a:pt x="141" y="753"/>
                    <a:pt x="1" y="1012"/>
                    <a:pt x="188" y="1116"/>
                  </a:cubicBezTo>
                  <a:cubicBezTo>
                    <a:pt x="747" y="1447"/>
                    <a:pt x="1375" y="1761"/>
                    <a:pt x="2029" y="1761"/>
                  </a:cubicBezTo>
                  <a:cubicBezTo>
                    <a:pt x="2166" y="1761"/>
                    <a:pt x="2304" y="1747"/>
                    <a:pt x="2443" y="1717"/>
                  </a:cubicBezTo>
                  <a:cubicBezTo>
                    <a:pt x="3145" y="1567"/>
                    <a:pt x="3772" y="915"/>
                    <a:pt x="3596" y="163"/>
                  </a:cubicBezTo>
                  <a:cubicBezTo>
                    <a:pt x="3563" y="53"/>
                    <a:pt x="3467" y="1"/>
                    <a:pt x="3373" y="1"/>
                  </a:cubicBezTo>
                  <a:close/>
                </a:path>
              </a:pathLst>
            </a:custGeom>
            <a:solidFill>
              <a:srgbClr val="E0A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960;p52">
              <a:extLst>
                <a:ext uri="{FF2B5EF4-FFF2-40B4-BE49-F238E27FC236}">
                  <a16:creationId xmlns:a16="http://schemas.microsoft.com/office/drawing/2014/main" id="{26F61FC3-9CD3-0369-7595-F35E59A6B26D}"/>
                </a:ext>
              </a:extLst>
            </p:cNvPr>
            <p:cNvSpPr/>
            <p:nvPr/>
          </p:nvSpPr>
          <p:spPr>
            <a:xfrm>
              <a:off x="3179350" y="5010950"/>
              <a:ext cx="62400" cy="36975"/>
            </a:xfrm>
            <a:custGeom>
              <a:avLst/>
              <a:gdLst/>
              <a:ahLst/>
              <a:cxnLst/>
              <a:rect l="l" t="t" r="r" b="b"/>
              <a:pathLst>
                <a:path w="2496" h="1479" extrusionOk="0">
                  <a:moveTo>
                    <a:pt x="2266" y="1"/>
                  </a:moveTo>
                  <a:cubicBezTo>
                    <a:pt x="2172" y="1"/>
                    <a:pt x="2078" y="53"/>
                    <a:pt x="2055" y="166"/>
                  </a:cubicBezTo>
                  <a:cubicBezTo>
                    <a:pt x="2030" y="542"/>
                    <a:pt x="1780" y="867"/>
                    <a:pt x="1429" y="993"/>
                  </a:cubicBezTo>
                  <a:cubicBezTo>
                    <a:pt x="1308" y="1041"/>
                    <a:pt x="1185" y="1063"/>
                    <a:pt x="1065" y="1063"/>
                  </a:cubicBezTo>
                  <a:cubicBezTo>
                    <a:pt x="809" y="1063"/>
                    <a:pt x="564" y="963"/>
                    <a:pt x="376" y="792"/>
                  </a:cubicBezTo>
                  <a:cubicBezTo>
                    <a:pt x="347" y="763"/>
                    <a:pt x="305" y="749"/>
                    <a:pt x="261" y="749"/>
                  </a:cubicBezTo>
                  <a:cubicBezTo>
                    <a:pt x="194" y="749"/>
                    <a:pt x="121" y="782"/>
                    <a:pt x="75" y="842"/>
                  </a:cubicBezTo>
                  <a:cubicBezTo>
                    <a:pt x="0" y="943"/>
                    <a:pt x="50" y="1043"/>
                    <a:pt x="126" y="1118"/>
                  </a:cubicBezTo>
                  <a:cubicBezTo>
                    <a:pt x="397" y="1356"/>
                    <a:pt x="749" y="1478"/>
                    <a:pt x="1104" y="1478"/>
                  </a:cubicBezTo>
                  <a:cubicBezTo>
                    <a:pt x="1273" y="1478"/>
                    <a:pt x="1442" y="1450"/>
                    <a:pt x="1604" y="1394"/>
                  </a:cubicBezTo>
                  <a:cubicBezTo>
                    <a:pt x="2081" y="1193"/>
                    <a:pt x="2406" y="717"/>
                    <a:pt x="2482" y="216"/>
                  </a:cubicBezTo>
                  <a:cubicBezTo>
                    <a:pt x="2495" y="78"/>
                    <a:pt x="2380" y="1"/>
                    <a:pt x="2266" y="1"/>
                  </a:cubicBezTo>
                  <a:close/>
                </a:path>
              </a:pathLst>
            </a:custGeom>
            <a:solidFill>
              <a:srgbClr val="E0A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961;p52">
              <a:extLst>
                <a:ext uri="{FF2B5EF4-FFF2-40B4-BE49-F238E27FC236}">
                  <a16:creationId xmlns:a16="http://schemas.microsoft.com/office/drawing/2014/main" id="{9112308A-E66E-8FBA-54D6-F1F0B741FC3E}"/>
                </a:ext>
              </a:extLst>
            </p:cNvPr>
            <p:cNvSpPr/>
            <p:nvPr/>
          </p:nvSpPr>
          <p:spPr>
            <a:xfrm>
              <a:off x="3166175" y="5038500"/>
              <a:ext cx="50800" cy="24200"/>
            </a:xfrm>
            <a:custGeom>
              <a:avLst/>
              <a:gdLst/>
              <a:ahLst/>
              <a:cxnLst/>
              <a:rect l="l" t="t" r="r" b="b"/>
              <a:pathLst>
                <a:path w="2032" h="968" extrusionOk="0">
                  <a:moveTo>
                    <a:pt x="1802" y="0"/>
                  </a:moveTo>
                  <a:cubicBezTo>
                    <a:pt x="1714" y="0"/>
                    <a:pt x="1644" y="63"/>
                    <a:pt x="1605" y="141"/>
                  </a:cubicBezTo>
                  <a:cubicBezTo>
                    <a:pt x="1580" y="166"/>
                    <a:pt x="1530" y="242"/>
                    <a:pt x="1505" y="292"/>
                  </a:cubicBezTo>
                  <a:cubicBezTo>
                    <a:pt x="1480" y="317"/>
                    <a:pt x="1430" y="367"/>
                    <a:pt x="1379" y="392"/>
                  </a:cubicBezTo>
                  <a:cubicBezTo>
                    <a:pt x="1304" y="467"/>
                    <a:pt x="1179" y="517"/>
                    <a:pt x="1079" y="542"/>
                  </a:cubicBezTo>
                  <a:cubicBezTo>
                    <a:pt x="1029" y="552"/>
                    <a:pt x="978" y="557"/>
                    <a:pt x="929" y="557"/>
                  </a:cubicBezTo>
                  <a:cubicBezTo>
                    <a:pt x="730" y="557"/>
                    <a:pt x="537" y="477"/>
                    <a:pt x="377" y="317"/>
                  </a:cubicBezTo>
                  <a:cubicBezTo>
                    <a:pt x="342" y="291"/>
                    <a:pt x="301" y="280"/>
                    <a:pt x="260" y="280"/>
                  </a:cubicBezTo>
                  <a:cubicBezTo>
                    <a:pt x="184" y="280"/>
                    <a:pt x="109" y="318"/>
                    <a:pt x="76" y="367"/>
                  </a:cubicBezTo>
                  <a:cubicBezTo>
                    <a:pt x="1" y="467"/>
                    <a:pt x="26" y="593"/>
                    <a:pt x="126" y="668"/>
                  </a:cubicBezTo>
                  <a:cubicBezTo>
                    <a:pt x="342" y="864"/>
                    <a:pt x="634" y="968"/>
                    <a:pt x="919" y="968"/>
                  </a:cubicBezTo>
                  <a:cubicBezTo>
                    <a:pt x="999" y="968"/>
                    <a:pt x="1077" y="960"/>
                    <a:pt x="1154" y="943"/>
                  </a:cubicBezTo>
                  <a:cubicBezTo>
                    <a:pt x="1530" y="868"/>
                    <a:pt x="1831" y="618"/>
                    <a:pt x="1981" y="292"/>
                  </a:cubicBezTo>
                  <a:cubicBezTo>
                    <a:pt x="2031" y="192"/>
                    <a:pt x="1981" y="66"/>
                    <a:pt x="1881" y="16"/>
                  </a:cubicBezTo>
                  <a:cubicBezTo>
                    <a:pt x="1853" y="5"/>
                    <a:pt x="1827" y="0"/>
                    <a:pt x="1802" y="0"/>
                  </a:cubicBezTo>
                  <a:close/>
                </a:path>
              </a:pathLst>
            </a:custGeom>
            <a:solidFill>
              <a:srgbClr val="E0A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962;p52">
              <a:extLst>
                <a:ext uri="{FF2B5EF4-FFF2-40B4-BE49-F238E27FC236}">
                  <a16:creationId xmlns:a16="http://schemas.microsoft.com/office/drawing/2014/main" id="{88AE8414-16B7-0271-18D9-67B378FB1444}"/>
                </a:ext>
              </a:extLst>
            </p:cNvPr>
            <p:cNvSpPr/>
            <p:nvPr/>
          </p:nvSpPr>
          <p:spPr>
            <a:xfrm>
              <a:off x="3238250" y="4898775"/>
              <a:ext cx="72700" cy="66425"/>
            </a:xfrm>
            <a:custGeom>
              <a:avLst/>
              <a:gdLst/>
              <a:ahLst/>
              <a:cxnLst/>
              <a:rect l="l" t="t" r="r" b="b"/>
              <a:pathLst>
                <a:path w="2908" h="2657" extrusionOk="0">
                  <a:moveTo>
                    <a:pt x="1912" y="0"/>
                  </a:moveTo>
                  <a:cubicBezTo>
                    <a:pt x="1830" y="0"/>
                    <a:pt x="1749" y="63"/>
                    <a:pt x="1730" y="141"/>
                  </a:cubicBezTo>
                  <a:cubicBezTo>
                    <a:pt x="1679" y="267"/>
                    <a:pt x="1730" y="367"/>
                    <a:pt x="1830" y="417"/>
                  </a:cubicBezTo>
                  <a:cubicBezTo>
                    <a:pt x="2281" y="643"/>
                    <a:pt x="2481" y="1244"/>
                    <a:pt x="2256" y="1695"/>
                  </a:cubicBezTo>
                  <a:cubicBezTo>
                    <a:pt x="2079" y="2031"/>
                    <a:pt x="1740" y="2230"/>
                    <a:pt x="1389" y="2230"/>
                  </a:cubicBezTo>
                  <a:cubicBezTo>
                    <a:pt x="1242" y="2230"/>
                    <a:pt x="1093" y="2195"/>
                    <a:pt x="953" y="2121"/>
                  </a:cubicBezTo>
                  <a:cubicBezTo>
                    <a:pt x="702" y="1996"/>
                    <a:pt x="501" y="1771"/>
                    <a:pt x="426" y="1495"/>
                  </a:cubicBezTo>
                  <a:cubicBezTo>
                    <a:pt x="404" y="1405"/>
                    <a:pt x="321" y="1315"/>
                    <a:pt x="232" y="1315"/>
                  </a:cubicBezTo>
                  <a:cubicBezTo>
                    <a:pt x="222" y="1315"/>
                    <a:pt x="211" y="1317"/>
                    <a:pt x="201" y="1319"/>
                  </a:cubicBezTo>
                  <a:cubicBezTo>
                    <a:pt x="100" y="1344"/>
                    <a:pt x="0" y="1445"/>
                    <a:pt x="25" y="1570"/>
                  </a:cubicBezTo>
                  <a:cubicBezTo>
                    <a:pt x="178" y="2179"/>
                    <a:pt x="746" y="2657"/>
                    <a:pt x="1369" y="2657"/>
                  </a:cubicBezTo>
                  <a:cubicBezTo>
                    <a:pt x="1463" y="2657"/>
                    <a:pt x="1559" y="2646"/>
                    <a:pt x="1654" y="2623"/>
                  </a:cubicBezTo>
                  <a:cubicBezTo>
                    <a:pt x="2381" y="2447"/>
                    <a:pt x="2907" y="1720"/>
                    <a:pt x="2732" y="969"/>
                  </a:cubicBezTo>
                  <a:cubicBezTo>
                    <a:pt x="2632" y="567"/>
                    <a:pt x="2356" y="217"/>
                    <a:pt x="1980" y="16"/>
                  </a:cubicBezTo>
                  <a:cubicBezTo>
                    <a:pt x="1958" y="5"/>
                    <a:pt x="1935" y="0"/>
                    <a:pt x="1912" y="0"/>
                  </a:cubicBezTo>
                  <a:close/>
                </a:path>
              </a:pathLst>
            </a:custGeom>
            <a:solidFill>
              <a:srgbClr val="E088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963;p52">
              <a:extLst>
                <a:ext uri="{FF2B5EF4-FFF2-40B4-BE49-F238E27FC236}">
                  <a16:creationId xmlns:a16="http://schemas.microsoft.com/office/drawing/2014/main" id="{43CB5963-679F-90FC-0136-C5D8EBA03ADD}"/>
                </a:ext>
              </a:extLst>
            </p:cNvPr>
            <p:cNvSpPr/>
            <p:nvPr/>
          </p:nvSpPr>
          <p:spPr>
            <a:xfrm>
              <a:off x="3268950" y="4936250"/>
              <a:ext cx="48900" cy="51600"/>
            </a:xfrm>
            <a:custGeom>
              <a:avLst/>
              <a:gdLst/>
              <a:ahLst/>
              <a:cxnLst/>
              <a:rect l="l" t="t" r="r" b="b"/>
              <a:pathLst>
                <a:path w="1956" h="2064" extrusionOk="0">
                  <a:moveTo>
                    <a:pt x="1356" y="1"/>
                  </a:moveTo>
                  <a:cubicBezTo>
                    <a:pt x="1291" y="1"/>
                    <a:pt x="1222" y="27"/>
                    <a:pt x="1178" y="71"/>
                  </a:cubicBezTo>
                  <a:cubicBezTo>
                    <a:pt x="1128" y="171"/>
                    <a:pt x="1153" y="297"/>
                    <a:pt x="1228" y="372"/>
                  </a:cubicBezTo>
                  <a:cubicBezTo>
                    <a:pt x="1228" y="372"/>
                    <a:pt x="1244" y="387"/>
                    <a:pt x="1253" y="397"/>
                  </a:cubicBezTo>
                  <a:cubicBezTo>
                    <a:pt x="1278" y="397"/>
                    <a:pt x="1278" y="422"/>
                    <a:pt x="1304" y="447"/>
                  </a:cubicBezTo>
                  <a:cubicBezTo>
                    <a:pt x="1304" y="447"/>
                    <a:pt x="1329" y="472"/>
                    <a:pt x="1329" y="472"/>
                  </a:cubicBezTo>
                  <a:cubicBezTo>
                    <a:pt x="1329" y="497"/>
                    <a:pt x="1354" y="497"/>
                    <a:pt x="1354" y="497"/>
                  </a:cubicBezTo>
                  <a:cubicBezTo>
                    <a:pt x="1354" y="515"/>
                    <a:pt x="1366" y="533"/>
                    <a:pt x="1365" y="533"/>
                  </a:cubicBezTo>
                  <a:cubicBezTo>
                    <a:pt x="1364" y="533"/>
                    <a:pt x="1361" y="529"/>
                    <a:pt x="1354" y="522"/>
                  </a:cubicBezTo>
                  <a:lnTo>
                    <a:pt x="1354" y="522"/>
                  </a:lnTo>
                  <a:cubicBezTo>
                    <a:pt x="1354" y="523"/>
                    <a:pt x="1379" y="547"/>
                    <a:pt x="1379" y="572"/>
                  </a:cubicBezTo>
                  <a:cubicBezTo>
                    <a:pt x="1404" y="572"/>
                    <a:pt x="1404" y="597"/>
                    <a:pt x="1404" y="622"/>
                  </a:cubicBezTo>
                  <a:cubicBezTo>
                    <a:pt x="1429" y="647"/>
                    <a:pt x="1429" y="647"/>
                    <a:pt x="1429" y="673"/>
                  </a:cubicBezTo>
                  <a:cubicBezTo>
                    <a:pt x="1429" y="673"/>
                    <a:pt x="1454" y="723"/>
                    <a:pt x="1454" y="723"/>
                  </a:cubicBezTo>
                  <a:cubicBezTo>
                    <a:pt x="1454" y="748"/>
                    <a:pt x="1454" y="798"/>
                    <a:pt x="1479" y="823"/>
                  </a:cubicBezTo>
                  <a:cubicBezTo>
                    <a:pt x="1479" y="848"/>
                    <a:pt x="1479" y="873"/>
                    <a:pt x="1479" y="898"/>
                  </a:cubicBezTo>
                  <a:cubicBezTo>
                    <a:pt x="1479" y="898"/>
                    <a:pt x="1479" y="923"/>
                    <a:pt x="1479" y="923"/>
                  </a:cubicBezTo>
                  <a:cubicBezTo>
                    <a:pt x="1479" y="973"/>
                    <a:pt x="1479" y="998"/>
                    <a:pt x="1479" y="1048"/>
                  </a:cubicBezTo>
                  <a:cubicBezTo>
                    <a:pt x="1479" y="1074"/>
                    <a:pt x="1454" y="1099"/>
                    <a:pt x="1454" y="1099"/>
                  </a:cubicBezTo>
                  <a:lnTo>
                    <a:pt x="1454" y="1124"/>
                  </a:lnTo>
                  <a:cubicBezTo>
                    <a:pt x="1454" y="1124"/>
                    <a:pt x="1454" y="1149"/>
                    <a:pt x="1454" y="1149"/>
                  </a:cubicBezTo>
                  <a:cubicBezTo>
                    <a:pt x="1429" y="1174"/>
                    <a:pt x="1429" y="1224"/>
                    <a:pt x="1404" y="1249"/>
                  </a:cubicBezTo>
                  <a:cubicBezTo>
                    <a:pt x="1404" y="1274"/>
                    <a:pt x="1404" y="1274"/>
                    <a:pt x="1404" y="1299"/>
                  </a:cubicBezTo>
                  <a:cubicBezTo>
                    <a:pt x="1379" y="1299"/>
                    <a:pt x="1379" y="1324"/>
                    <a:pt x="1354" y="1349"/>
                  </a:cubicBezTo>
                  <a:cubicBezTo>
                    <a:pt x="1354" y="1374"/>
                    <a:pt x="1329" y="1374"/>
                    <a:pt x="1329" y="1399"/>
                  </a:cubicBezTo>
                  <a:cubicBezTo>
                    <a:pt x="1309" y="1399"/>
                    <a:pt x="1289" y="1431"/>
                    <a:pt x="1294" y="1431"/>
                  </a:cubicBezTo>
                  <a:cubicBezTo>
                    <a:pt x="1296" y="1431"/>
                    <a:pt x="1298" y="1429"/>
                    <a:pt x="1303" y="1425"/>
                  </a:cubicBezTo>
                  <a:lnTo>
                    <a:pt x="1303" y="1425"/>
                  </a:lnTo>
                  <a:cubicBezTo>
                    <a:pt x="1278" y="1450"/>
                    <a:pt x="1228" y="1475"/>
                    <a:pt x="1203" y="1500"/>
                  </a:cubicBezTo>
                  <a:cubicBezTo>
                    <a:pt x="1203" y="1500"/>
                    <a:pt x="1188" y="1515"/>
                    <a:pt x="1178" y="1525"/>
                  </a:cubicBezTo>
                  <a:lnTo>
                    <a:pt x="1178" y="1525"/>
                  </a:lnTo>
                  <a:cubicBezTo>
                    <a:pt x="1178" y="1525"/>
                    <a:pt x="1153" y="1550"/>
                    <a:pt x="1128" y="1550"/>
                  </a:cubicBezTo>
                  <a:cubicBezTo>
                    <a:pt x="1103" y="1575"/>
                    <a:pt x="1053" y="1600"/>
                    <a:pt x="1003" y="1600"/>
                  </a:cubicBezTo>
                  <a:cubicBezTo>
                    <a:pt x="1003" y="1600"/>
                    <a:pt x="978" y="1625"/>
                    <a:pt x="978" y="1625"/>
                  </a:cubicBezTo>
                  <a:lnTo>
                    <a:pt x="928" y="1625"/>
                  </a:lnTo>
                  <a:cubicBezTo>
                    <a:pt x="903" y="1650"/>
                    <a:pt x="852" y="1650"/>
                    <a:pt x="802" y="1650"/>
                  </a:cubicBezTo>
                  <a:lnTo>
                    <a:pt x="702" y="1650"/>
                  </a:lnTo>
                  <a:cubicBezTo>
                    <a:pt x="652" y="1650"/>
                    <a:pt x="602" y="1650"/>
                    <a:pt x="552" y="1625"/>
                  </a:cubicBezTo>
                  <a:lnTo>
                    <a:pt x="527" y="1625"/>
                  </a:lnTo>
                  <a:cubicBezTo>
                    <a:pt x="502" y="1625"/>
                    <a:pt x="476" y="1600"/>
                    <a:pt x="451" y="1600"/>
                  </a:cubicBezTo>
                  <a:cubicBezTo>
                    <a:pt x="451" y="1600"/>
                    <a:pt x="426" y="1575"/>
                    <a:pt x="401" y="1575"/>
                  </a:cubicBezTo>
                  <a:lnTo>
                    <a:pt x="376" y="1575"/>
                  </a:lnTo>
                  <a:cubicBezTo>
                    <a:pt x="376" y="1550"/>
                    <a:pt x="351" y="1550"/>
                    <a:pt x="351" y="1550"/>
                  </a:cubicBezTo>
                  <a:cubicBezTo>
                    <a:pt x="312" y="1520"/>
                    <a:pt x="268" y="1506"/>
                    <a:pt x="227" y="1506"/>
                  </a:cubicBezTo>
                  <a:cubicBezTo>
                    <a:pt x="164" y="1506"/>
                    <a:pt x="106" y="1539"/>
                    <a:pt x="75" y="1600"/>
                  </a:cubicBezTo>
                  <a:cubicBezTo>
                    <a:pt x="0" y="1675"/>
                    <a:pt x="25" y="1825"/>
                    <a:pt x="101" y="1876"/>
                  </a:cubicBezTo>
                  <a:cubicBezTo>
                    <a:pt x="301" y="2001"/>
                    <a:pt x="527" y="2063"/>
                    <a:pt x="749" y="2063"/>
                  </a:cubicBezTo>
                  <a:cubicBezTo>
                    <a:pt x="971" y="2063"/>
                    <a:pt x="1191" y="2001"/>
                    <a:pt x="1379" y="1876"/>
                  </a:cubicBezTo>
                  <a:cubicBezTo>
                    <a:pt x="1780" y="1625"/>
                    <a:pt x="1955" y="1149"/>
                    <a:pt x="1880" y="698"/>
                  </a:cubicBezTo>
                  <a:cubicBezTo>
                    <a:pt x="1830" y="447"/>
                    <a:pt x="1679" y="221"/>
                    <a:pt x="1479" y="46"/>
                  </a:cubicBezTo>
                  <a:cubicBezTo>
                    <a:pt x="1447" y="14"/>
                    <a:pt x="1403" y="1"/>
                    <a:pt x="1356" y="1"/>
                  </a:cubicBezTo>
                  <a:close/>
                </a:path>
              </a:pathLst>
            </a:custGeom>
            <a:solidFill>
              <a:srgbClr val="E088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964;p52">
              <a:extLst>
                <a:ext uri="{FF2B5EF4-FFF2-40B4-BE49-F238E27FC236}">
                  <a16:creationId xmlns:a16="http://schemas.microsoft.com/office/drawing/2014/main" id="{208B13E5-A35D-4B71-725C-C8A7DE0521F0}"/>
                </a:ext>
              </a:extLst>
            </p:cNvPr>
            <p:cNvSpPr/>
            <p:nvPr/>
          </p:nvSpPr>
          <p:spPr>
            <a:xfrm>
              <a:off x="3262675" y="4978625"/>
              <a:ext cx="43900" cy="32300"/>
            </a:xfrm>
            <a:custGeom>
              <a:avLst/>
              <a:gdLst/>
              <a:ahLst/>
              <a:cxnLst/>
              <a:rect l="l" t="t" r="r" b="b"/>
              <a:pathLst>
                <a:path w="1756" h="1292" extrusionOk="0">
                  <a:moveTo>
                    <a:pt x="1520" y="0"/>
                  </a:moveTo>
                  <a:cubicBezTo>
                    <a:pt x="1506" y="0"/>
                    <a:pt x="1493" y="2"/>
                    <a:pt x="1479" y="5"/>
                  </a:cubicBezTo>
                  <a:cubicBezTo>
                    <a:pt x="1379" y="5"/>
                    <a:pt x="1304" y="105"/>
                    <a:pt x="1304" y="231"/>
                  </a:cubicBezTo>
                  <a:cubicBezTo>
                    <a:pt x="1304" y="231"/>
                    <a:pt x="1304" y="256"/>
                    <a:pt x="1304" y="256"/>
                  </a:cubicBezTo>
                  <a:cubicBezTo>
                    <a:pt x="1304" y="281"/>
                    <a:pt x="1304" y="281"/>
                    <a:pt x="1304" y="306"/>
                  </a:cubicBezTo>
                  <a:cubicBezTo>
                    <a:pt x="1304" y="331"/>
                    <a:pt x="1304" y="356"/>
                    <a:pt x="1304" y="406"/>
                  </a:cubicBezTo>
                  <a:cubicBezTo>
                    <a:pt x="1279" y="431"/>
                    <a:pt x="1279" y="456"/>
                    <a:pt x="1279" y="481"/>
                  </a:cubicBezTo>
                  <a:cubicBezTo>
                    <a:pt x="1279" y="506"/>
                    <a:pt x="1254" y="531"/>
                    <a:pt x="1254" y="556"/>
                  </a:cubicBezTo>
                  <a:lnTo>
                    <a:pt x="1229" y="556"/>
                  </a:lnTo>
                  <a:cubicBezTo>
                    <a:pt x="1229" y="556"/>
                    <a:pt x="1229" y="556"/>
                    <a:pt x="1229" y="582"/>
                  </a:cubicBezTo>
                  <a:cubicBezTo>
                    <a:pt x="1229" y="582"/>
                    <a:pt x="1204" y="607"/>
                    <a:pt x="1204" y="632"/>
                  </a:cubicBezTo>
                  <a:cubicBezTo>
                    <a:pt x="1179" y="657"/>
                    <a:pt x="1179" y="682"/>
                    <a:pt x="1154" y="682"/>
                  </a:cubicBezTo>
                  <a:cubicBezTo>
                    <a:pt x="1154" y="707"/>
                    <a:pt x="1154" y="707"/>
                    <a:pt x="1128" y="707"/>
                  </a:cubicBezTo>
                  <a:cubicBezTo>
                    <a:pt x="1128" y="732"/>
                    <a:pt x="1103" y="732"/>
                    <a:pt x="1078" y="757"/>
                  </a:cubicBezTo>
                  <a:cubicBezTo>
                    <a:pt x="1078" y="757"/>
                    <a:pt x="1078" y="757"/>
                    <a:pt x="1053" y="782"/>
                  </a:cubicBezTo>
                  <a:cubicBezTo>
                    <a:pt x="1053" y="782"/>
                    <a:pt x="1028" y="782"/>
                    <a:pt x="1028" y="807"/>
                  </a:cubicBezTo>
                  <a:lnTo>
                    <a:pt x="1003" y="807"/>
                  </a:lnTo>
                  <a:cubicBezTo>
                    <a:pt x="978" y="807"/>
                    <a:pt x="953" y="832"/>
                    <a:pt x="953" y="832"/>
                  </a:cubicBezTo>
                  <a:cubicBezTo>
                    <a:pt x="928" y="832"/>
                    <a:pt x="903" y="832"/>
                    <a:pt x="903" y="857"/>
                  </a:cubicBezTo>
                  <a:lnTo>
                    <a:pt x="878" y="857"/>
                  </a:lnTo>
                  <a:cubicBezTo>
                    <a:pt x="853" y="857"/>
                    <a:pt x="803" y="857"/>
                    <a:pt x="778" y="882"/>
                  </a:cubicBezTo>
                  <a:lnTo>
                    <a:pt x="702" y="882"/>
                  </a:lnTo>
                  <a:cubicBezTo>
                    <a:pt x="677" y="882"/>
                    <a:pt x="627" y="857"/>
                    <a:pt x="602" y="857"/>
                  </a:cubicBezTo>
                  <a:lnTo>
                    <a:pt x="552" y="857"/>
                  </a:lnTo>
                  <a:cubicBezTo>
                    <a:pt x="552" y="857"/>
                    <a:pt x="552" y="857"/>
                    <a:pt x="527" y="832"/>
                  </a:cubicBezTo>
                  <a:cubicBezTo>
                    <a:pt x="502" y="832"/>
                    <a:pt x="452" y="807"/>
                    <a:pt x="427" y="807"/>
                  </a:cubicBezTo>
                  <a:cubicBezTo>
                    <a:pt x="427" y="807"/>
                    <a:pt x="427" y="782"/>
                    <a:pt x="402" y="782"/>
                  </a:cubicBezTo>
                  <a:cubicBezTo>
                    <a:pt x="402" y="782"/>
                    <a:pt x="377" y="757"/>
                    <a:pt x="352" y="757"/>
                  </a:cubicBezTo>
                  <a:cubicBezTo>
                    <a:pt x="322" y="727"/>
                    <a:pt x="281" y="713"/>
                    <a:pt x="238" y="713"/>
                  </a:cubicBezTo>
                  <a:cubicBezTo>
                    <a:pt x="173" y="713"/>
                    <a:pt x="106" y="746"/>
                    <a:pt x="76" y="807"/>
                  </a:cubicBezTo>
                  <a:cubicBezTo>
                    <a:pt x="1" y="907"/>
                    <a:pt x="26" y="1033"/>
                    <a:pt x="126" y="1083"/>
                  </a:cubicBezTo>
                  <a:cubicBezTo>
                    <a:pt x="293" y="1222"/>
                    <a:pt x="514" y="1292"/>
                    <a:pt x="734" y="1292"/>
                  </a:cubicBezTo>
                  <a:cubicBezTo>
                    <a:pt x="909" y="1292"/>
                    <a:pt x="1084" y="1247"/>
                    <a:pt x="1229" y="1158"/>
                  </a:cubicBezTo>
                  <a:cubicBezTo>
                    <a:pt x="1580" y="932"/>
                    <a:pt x="1755" y="556"/>
                    <a:pt x="1730" y="155"/>
                  </a:cubicBezTo>
                  <a:cubicBezTo>
                    <a:pt x="1708" y="68"/>
                    <a:pt x="1611" y="0"/>
                    <a:pt x="1520" y="0"/>
                  </a:cubicBezTo>
                  <a:close/>
                </a:path>
              </a:pathLst>
            </a:custGeom>
            <a:solidFill>
              <a:srgbClr val="E088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965;p52">
              <a:extLst>
                <a:ext uri="{FF2B5EF4-FFF2-40B4-BE49-F238E27FC236}">
                  <a16:creationId xmlns:a16="http://schemas.microsoft.com/office/drawing/2014/main" id="{961A0F10-3156-5B95-6751-7A86A2E24E74}"/>
                </a:ext>
              </a:extLst>
            </p:cNvPr>
            <p:cNvSpPr/>
            <p:nvPr/>
          </p:nvSpPr>
          <p:spPr>
            <a:xfrm>
              <a:off x="3243875" y="5001725"/>
              <a:ext cx="45775" cy="24025"/>
            </a:xfrm>
            <a:custGeom>
              <a:avLst/>
              <a:gdLst/>
              <a:ahLst/>
              <a:cxnLst/>
              <a:rect l="l" t="t" r="r" b="b"/>
              <a:pathLst>
                <a:path w="1831" h="961" extrusionOk="0">
                  <a:moveTo>
                    <a:pt x="1590" y="1"/>
                  </a:moveTo>
                  <a:cubicBezTo>
                    <a:pt x="1522" y="1"/>
                    <a:pt x="1459" y="25"/>
                    <a:pt x="1429" y="84"/>
                  </a:cubicBezTo>
                  <a:cubicBezTo>
                    <a:pt x="1354" y="209"/>
                    <a:pt x="1279" y="309"/>
                    <a:pt x="1179" y="384"/>
                  </a:cubicBezTo>
                  <a:cubicBezTo>
                    <a:pt x="1078" y="485"/>
                    <a:pt x="953" y="535"/>
                    <a:pt x="828" y="535"/>
                  </a:cubicBezTo>
                  <a:lnTo>
                    <a:pt x="677" y="535"/>
                  </a:lnTo>
                  <a:cubicBezTo>
                    <a:pt x="652" y="510"/>
                    <a:pt x="627" y="510"/>
                    <a:pt x="577" y="485"/>
                  </a:cubicBezTo>
                  <a:cubicBezTo>
                    <a:pt x="552" y="485"/>
                    <a:pt x="552" y="460"/>
                    <a:pt x="527" y="460"/>
                  </a:cubicBezTo>
                  <a:cubicBezTo>
                    <a:pt x="527" y="434"/>
                    <a:pt x="502" y="434"/>
                    <a:pt x="502" y="409"/>
                  </a:cubicBezTo>
                  <a:cubicBezTo>
                    <a:pt x="477" y="409"/>
                    <a:pt x="477" y="384"/>
                    <a:pt x="477" y="384"/>
                  </a:cubicBezTo>
                  <a:cubicBezTo>
                    <a:pt x="452" y="384"/>
                    <a:pt x="452" y="384"/>
                    <a:pt x="452" y="359"/>
                  </a:cubicBezTo>
                  <a:cubicBezTo>
                    <a:pt x="452" y="359"/>
                    <a:pt x="452" y="334"/>
                    <a:pt x="452" y="334"/>
                  </a:cubicBezTo>
                  <a:cubicBezTo>
                    <a:pt x="434" y="317"/>
                    <a:pt x="429" y="299"/>
                    <a:pt x="427" y="299"/>
                  </a:cubicBezTo>
                  <a:cubicBezTo>
                    <a:pt x="427" y="299"/>
                    <a:pt x="427" y="302"/>
                    <a:pt x="427" y="309"/>
                  </a:cubicBezTo>
                  <a:cubicBezTo>
                    <a:pt x="427" y="284"/>
                    <a:pt x="427" y="284"/>
                    <a:pt x="427" y="284"/>
                  </a:cubicBezTo>
                  <a:cubicBezTo>
                    <a:pt x="427" y="277"/>
                    <a:pt x="427" y="267"/>
                    <a:pt x="427" y="259"/>
                  </a:cubicBezTo>
                  <a:cubicBezTo>
                    <a:pt x="427" y="134"/>
                    <a:pt x="352" y="33"/>
                    <a:pt x="251" y="33"/>
                  </a:cubicBezTo>
                  <a:cubicBezTo>
                    <a:pt x="238" y="30"/>
                    <a:pt x="225" y="29"/>
                    <a:pt x="210" y="29"/>
                  </a:cubicBezTo>
                  <a:cubicBezTo>
                    <a:pt x="115" y="29"/>
                    <a:pt x="1" y="100"/>
                    <a:pt x="1" y="209"/>
                  </a:cubicBezTo>
                  <a:cubicBezTo>
                    <a:pt x="1" y="635"/>
                    <a:pt x="352" y="961"/>
                    <a:pt x="778" y="961"/>
                  </a:cubicBezTo>
                  <a:cubicBezTo>
                    <a:pt x="1204" y="961"/>
                    <a:pt x="1555" y="685"/>
                    <a:pt x="1755" y="334"/>
                  </a:cubicBezTo>
                  <a:cubicBezTo>
                    <a:pt x="1830" y="234"/>
                    <a:pt x="1805" y="109"/>
                    <a:pt x="1730" y="33"/>
                  </a:cubicBezTo>
                  <a:cubicBezTo>
                    <a:pt x="1689" y="13"/>
                    <a:pt x="1638" y="1"/>
                    <a:pt x="1590" y="1"/>
                  </a:cubicBezTo>
                  <a:close/>
                </a:path>
              </a:pathLst>
            </a:custGeom>
            <a:solidFill>
              <a:srgbClr val="E088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966;p52">
              <a:extLst>
                <a:ext uri="{FF2B5EF4-FFF2-40B4-BE49-F238E27FC236}">
                  <a16:creationId xmlns:a16="http://schemas.microsoft.com/office/drawing/2014/main" id="{AFFA4AF4-407D-1D50-5530-6C1C3033BC50}"/>
                </a:ext>
              </a:extLst>
            </p:cNvPr>
            <p:cNvSpPr/>
            <p:nvPr/>
          </p:nvSpPr>
          <p:spPr>
            <a:xfrm>
              <a:off x="2790200" y="4708775"/>
              <a:ext cx="388050" cy="151300"/>
            </a:xfrm>
            <a:custGeom>
              <a:avLst/>
              <a:gdLst/>
              <a:ahLst/>
              <a:cxnLst/>
              <a:rect l="l" t="t" r="r" b="b"/>
              <a:pathLst>
                <a:path w="15522" h="6052" extrusionOk="0">
                  <a:moveTo>
                    <a:pt x="2230" y="1"/>
                  </a:moveTo>
                  <a:cubicBezTo>
                    <a:pt x="1662" y="1"/>
                    <a:pt x="1086" y="39"/>
                    <a:pt x="504" y="122"/>
                  </a:cubicBezTo>
                  <a:cubicBezTo>
                    <a:pt x="0" y="194"/>
                    <a:pt x="93" y="954"/>
                    <a:pt x="563" y="954"/>
                  </a:cubicBezTo>
                  <a:cubicBezTo>
                    <a:pt x="584" y="954"/>
                    <a:pt x="606" y="953"/>
                    <a:pt x="629" y="949"/>
                  </a:cubicBezTo>
                  <a:cubicBezTo>
                    <a:pt x="1168" y="875"/>
                    <a:pt x="1701" y="839"/>
                    <a:pt x="2228" y="839"/>
                  </a:cubicBezTo>
                  <a:cubicBezTo>
                    <a:pt x="6817" y="839"/>
                    <a:pt x="10932" y="3514"/>
                    <a:pt x="14664" y="5987"/>
                  </a:cubicBezTo>
                  <a:cubicBezTo>
                    <a:pt x="14738" y="6032"/>
                    <a:pt x="14813" y="6052"/>
                    <a:pt x="14884" y="6052"/>
                  </a:cubicBezTo>
                  <a:cubicBezTo>
                    <a:pt x="15247" y="6052"/>
                    <a:pt x="15522" y="5541"/>
                    <a:pt x="15165" y="5310"/>
                  </a:cubicBezTo>
                  <a:cubicBezTo>
                    <a:pt x="11269" y="2735"/>
                    <a:pt x="6993" y="1"/>
                    <a:pt x="2230" y="1"/>
                  </a:cubicBezTo>
                  <a:close/>
                </a:path>
              </a:pathLst>
            </a:custGeom>
            <a:solidFill>
              <a:srgbClr val="E0A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967;p52">
              <a:extLst>
                <a:ext uri="{FF2B5EF4-FFF2-40B4-BE49-F238E27FC236}">
                  <a16:creationId xmlns:a16="http://schemas.microsoft.com/office/drawing/2014/main" id="{E0F38329-5831-B442-3830-3CBEB6202C9E}"/>
                </a:ext>
              </a:extLst>
            </p:cNvPr>
            <p:cNvSpPr/>
            <p:nvPr/>
          </p:nvSpPr>
          <p:spPr>
            <a:xfrm>
              <a:off x="3597900" y="3673350"/>
              <a:ext cx="42000" cy="119575"/>
            </a:xfrm>
            <a:custGeom>
              <a:avLst/>
              <a:gdLst/>
              <a:ahLst/>
              <a:cxnLst/>
              <a:rect l="l" t="t" r="r" b="b"/>
              <a:pathLst>
                <a:path w="1680" h="4783" extrusionOk="0">
                  <a:moveTo>
                    <a:pt x="1095" y="0"/>
                  </a:moveTo>
                  <a:cubicBezTo>
                    <a:pt x="935" y="0"/>
                    <a:pt x="797" y="109"/>
                    <a:pt x="702" y="261"/>
                  </a:cubicBezTo>
                  <a:cubicBezTo>
                    <a:pt x="0" y="1564"/>
                    <a:pt x="50" y="3243"/>
                    <a:pt x="802" y="4522"/>
                  </a:cubicBezTo>
                  <a:cubicBezTo>
                    <a:pt x="897" y="4674"/>
                    <a:pt x="1050" y="4782"/>
                    <a:pt x="1206" y="4782"/>
                  </a:cubicBezTo>
                  <a:cubicBezTo>
                    <a:pt x="1255" y="4782"/>
                    <a:pt x="1305" y="4771"/>
                    <a:pt x="1354" y="4747"/>
                  </a:cubicBezTo>
                  <a:cubicBezTo>
                    <a:pt x="1554" y="4647"/>
                    <a:pt x="1679" y="4371"/>
                    <a:pt x="1579" y="4196"/>
                  </a:cubicBezTo>
                  <a:cubicBezTo>
                    <a:pt x="903" y="3068"/>
                    <a:pt x="877" y="1715"/>
                    <a:pt x="1479" y="562"/>
                  </a:cubicBezTo>
                  <a:cubicBezTo>
                    <a:pt x="1604" y="361"/>
                    <a:pt x="1454" y="111"/>
                    <a:pt x="1253" y="35"/>
                  </a:cubicBezTo>
                  <a:cubicBezTo>
                    <a:pt x="1199" y="11"/>
                    <a:pt x="1146" y="0"/>
                    <a:pt x="1095" y="0"/>
                  </a:cubicBezTo>
                  <a:close/>
                </a:path>
              </a:pathLst>
            </a:custGeom>
            <a:solidFill>
              <a:srgbClr val="E0A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72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599;p48">
            <a:extLst>
              <a:ext uri="{FF2B5EF4-FFF2-40B4-BE49-F238E27FC236}">
                <a16:creationId xmlns:a16="http://schemas.microsoft.com/office/drawing/2014/main" id="{27D79302-8904-D301-3742-971EA40FCF1C}"/>
              </a:ext>
            </a:extLst>
          </p:cNvPr>
          <p:cNvSpPr txBox="1">
            <a:spLocks/>
          </p:cNvSpPr>
          <p:nvPr/>
        </p:nvSpPr>
        <p:spPr>
          <a:xfrm>
            <a:off x="1380991" y="887539"/>
            <a:ext cx="6382017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600" dirty="0">
                <a:solidFill>
                  <a:schemeClr val="bg1"/>
                </a:solidFill>
                <a:latin typeface="Fredoka One"/>
                <a:sym typeface="Fredoka One"/>
              </a:rPr>
              <a:t>Sound Sensor for Crying Detection:</a:t>
            </a:r>
          </a:p>
        </p:txBody>
      </p:sp>
      <p:sp>
        <p:nvSpPr>
          <p:cNvPr id="1620" name="Google Shape;1602;p48">
            <a:extLst>
              <a:ext uri="{FF2B5EF4-FFF2-40B4-BE49-F238E27FC236}">
                <a16:creationId xmlns:a16="http://schemas.microsoft.com/office/drawing/2014/main" id="{E988CEA7-F195-B2EC-01FF-6DF73EB00A25}"/>
              </a:ext>
            </a:extLst>
          </p:cNvPr>
          <p:cNvSpPr txBox="1">
            <a:spLocks/>
          </p:cNvSpPr>
          <p:nvPr/>
        </p:nvSpPr>
        <p:spPr>
          <a:xfrm>
            <a:off x="1559644" y="1522568"/>
            <a:ext cx="5900678" cy="14115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1"/>
                </a:solidFill>
                <a:latin typeface="Dosis"/>
                <a:sym typeface="Dosis"/>
              </a:rPr>
              <a:t>The built-in sound sensor accurately detects the sound of a baby crying.</a:t>
            </a:r>
          </a:p>
          <a:p>
            <a:pPr>
              <a:buClr>
                <a:schemeClr val="dk1"/>
              </a:buClr>
              <a:buSzPts val="1100"/>
            </a:pPr>
            <a:endParaRPr lang="en-US" dirty="0">
              <a:solidFill>
                <a:schemeClr val="dk1"/>
              </a:solidFill>
              <a:latin typeface="Dosis"/>
              <a:sym typeface="Dosi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1"/>
                </a:solidFill>
                <a:latin typeface="Dosis"/>
                <a:sym typeface="Dosis"/>
              </a:rPr>
              <a:t>Upon detecting crying sounds, the system activates a servo motor attached to the crib mobile. The mobile starts rotating gently, creating a soothing visual to calm the baby.</a:t>
            </a:r>
          </a:p>
        </p:txBody>
      </p:sp>
      <p:sp>
        <p:nvSpPr>
          <p:cNvPr id="1621" name="Google Shape;1595;p48">
            <a:extLst>
              <a:ext uri="{FF2B5EF4-FFF2-40B4-BE49-F238E27FC236}">
                <a16:creationId xmlns:a16="http://schemas.microsoft.com/office/drawing/2014/main" id="{D26BC49A-BB91-491A-A9C7-2C8CEF2486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8891" y="887539"/>
            <a:ext cx="6321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dk2"/>
                </a:solidFill>
              </a:rPr>
              <a:t>03</a:t>
            </a:r>
            <a:endParaRPr sz="2600" dirty="0">
              <a:solidFill>
                <a:schemeClr val="dk2"/>
              </a:solidFill>
            </a:endParaRPr>
          </a:p>
        </p:txBody>
      </p:sp>
      <p:pic>
        <p:nvPicPr>
          <p:cNvPr id="1622" name="Imagine 1621" descr="O imagine care conține Componenta circuitului, Componentă de circuit pasiv, Componentă electronică, electronice&#10;&#10;Descriere generată automat">
            <a:extLst>
              <a:ext uri="{FF2B5EF4-FFF2-40B4-BE49-F238E27FC236}">
                <a16:creationId xmlns:a16="http://schemas.microsoft.com/office/drawing/2014/main" id="{44335450-B72B-7EF2-B90D-CC3A14F86A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1599" y1="26872" x2="21172" y2="26400"/>
                        <a14:foregroundMark x1="27600" y1="33500" x2="23299" y2="28750"/>
                        <a14:foregroundMark x1="29800" y1="31000" x2="25523" y2="27004"/>
                        <a14:foregroundMark x1="33900" y1="29300" x2="27700" y2="23200"/>
                        <a14:foregroundMark x1="37000" y1="27400" x2="30900" y2="21300"/>
                        <a14:foregroundMark x1="37100" y1="27800" x2="37100" y2="27800"/>
                        <a14:foregroundMark x1="74500" y1="59900" x2="77100" y2="63500"/>
                        <a14:foregroundMark x1="78000" y1="65000" x2="78000" y2="65000"/>
                        <a14:foregroundMark x1="77600" y1="63200" x2="77600" y2="63200"/>
                        <a14:foregroundMark x1="78700" y1="65200" x2="78700" y2="65200"/>
                        <a14:foregroundMark x1="79000" y1="66100" x2="79000" y2="66100"/>
                        <a14:foregroundMark x1="79000" y1="65100" x2="79000" y2="65100"/>
                        <a14:foregroundMark x1="79300" y1="64700" x2="79300" y2="64700"/>
                        <a14:foregroundMark x1="79300" y1="66600" x2="79300" y2="66600"/>
                        <a14:foregroundMark x1="79300" y1="67300" x2="79300" y2="67300"/>
                        <a14:foregroundMark x1="65600" y1="75600" x2="65600" y2="75600"/>
                        <a14:foregroundMark x1="64900" y1="75200" x2="64900" y2="75200"/>
                        <a14:foregroundMark x1="79400" y1="65500" x2="77174" y2="71395"/>
                        <a14:foregroundMark x1="72227" y1="75666" x2="66200" y2="76300"/>
                        <a14:foregroundMark x1="66200" y1="76300" x2="66000" y2="76000"/>
                        <a14:foregroundMark x1="52600" y1="69300" x2="22200" y2="38600"/>
                        <a14:foregroundMark x1="44500" y1="61900" x2="22900" y2="39900"/>
                        <a14:backgroundMark x1="22200" y1="26400" x2="24000" y2="28200"/>
                        <a14:backgroundMark x1="21000" y1="26400" x2="21000" y2="26400"/>
                        <a14:backgroundMark x1="21400" y1="26300" x2="21400" y2="26300"/>
                        <a14:backgroundMark x1="21400" y1="26300" x2="21400" y2="26300"/>
                        <a14:backgroundMark x1="21400" y1="26400" x2="21400" y2="26400"/>
                        <a14:backgroundMark x1="21400" y1="26400" x2="21400" y2="26400"/>
                        <a14:backgroundMark x1="21400" y1="26700" x2="21400" y2="26700"/>
                        <a14:backgroundMark x1="21600" y1="27100" x2="21600" y2="27100"/>
                        <a14:backgroundMark x1="21000" y1="26500" x2="21000" y2="26500"/>
                        <a14:backgroundMark x1="31500" y1="29100" x2="31500" y2="29100"/>
                        <a14:backgroundMark x1="36100" y1="28000" x2="36100" y2="28000"/>
                        <a14:backgroundMark x1="75600" y1="75100" x2="75600" y2="75100"/>
                        <a14:backgroundMark x1="77800" y1="71800" x2="73800" y2="771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116520">
            <a:off x="987136" y="2547232"/>
            <a:ext cx="2250095" cy="2250095"/>
          </a:xfrm>
          <a:prstGeom prst="rect">
            <a:avLst/>
          </a:prstGeom>
        </p:spPr>
      </p:pic>
      <p:pic>
        <p:nvPicPr>
          <p:cNvPr id="1623" name="Imagine 1622" descr="O imagine care conține instrument, Piesă auto&#10;&#10;Descriere generată automat">
            <a:extLst>
              <a:ext uri="{FF2B5EF4-FFF2-40B4-BE49-F238E27FC236}">
                <a16:creationId xmlns:a16="http://schemas.microsoft.com/office/drawing/2014/main" id="{3F08B484-D132-0586-01B9-6E10B33E1A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000" b="90000" l="3300" r="95600">
                        <a14:foregroundMark x1="29300" y1="26200" x2="29300" y2="26200"/>
                        <a14:foregroundMark x1="30900" y1="26000" x2="31100" y2="28800"/>
                        <a14:foregroundMark x1="19200" y1="40000" x2="18800" y2="41200"/>
                        <a14:foregroundMark x1="19600" y1="36900" x2="19600" y2="36900"/>
                        <a14:foregroundMark x1="9500" y1="44300" x2="9500" y2="44300"/>
                        <a14:foregroundMark x1="7900" y1="44100" x2="7400" y2="45100"/>
                        <a14:foregroundMark x1="20600" y1="39500" x2="20600" y2="39500"/>
                        <a14:foregroundMark x1="3300" y1="50000" x2="3300" y2="50000"/>
                        <a14:foregroundMark x1="71700" y1="8800" x2="71700" y2="8800"/>
                        <a14:foregroundMark x1="82400" y1="3000" x2="82400" y2="3000"/>
                        <a14:foregroundMark x1="18800" y1="38500" x2="18800" y2="38500"/>
                        <a14:foregroundMark x1="20200" y1="36900" x2="20200" y2="36900"/>
                        <a14:foregroundMark x1="80100" y1="47600" x2="80100" y2="47600"/>
                        <a14:foregroundMark x1="75300" y1="65000" x2="75300" y2="65000"/>
                        <a14:foregroundMark x1="90100" y1="58900" x2="90100" y2="58900"/>
                        <a14:foregroundMark x1="51600" y1="63500" x2="51600" y2="63500"/>
                        <a14:foregroundMark x1="42900" y1="69600" x2="42900" y2="69600"/>
                        <a14:foregroundMark x1="95600" y1="55100" x2="95600" y2="55100"/>
                        <a14:backgroundMark x1="46400" y1="43600" x2="46400" y2="43600"/>
                        <a14:backgroundMark x1="45600" y1="42100" x2="45600" y2="42100"/>
                        <a14:backgroundMark x1="46900" y1="33100" x2="46900" y2="331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37693" y="2915158"/>
            <a:ext cx="1544580" cy="1544580"/>
          </a:xfrm>
          <a:prstGeom prst="rect">
            <a:avLst/>
          </a:prstGeom>
        </p:spPr>
      </p:pic>
      <p:pic>
        <p:nvPicPr>
          <p:cNvPr id="1624" name="Imagine 1623">
            <a:extLst>
              <a:ext uri="{FF2B5EF4-FFF2-40B4-BE49-F238E27FC236}">
                <a16:creationId xmlns:a16="http://schemas.microsoft.com/office/drawing/2014/main" id="{745FD5DC-8246-0696-DFB2-6A07CCCADE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895" b="95579" l="3056" r="98056">
                        <a14:foregroundMark x1="8056" y1="31368" x2="8056" y2="31368"/>
                        <a14:foregroundMark x1="6944" y1="62105" x2="6389" y2="62105"/>
                        <a14:foregroundMark x1="33889" y1="91158" x2="33889" y2="91158"/>
                        <a14:foregroundMark x1="35278" y1="95579" x2="35278" y2="95579"/>
                        <a14:foregroundMark x1="91111" y1="73684" x2="91111" y2="73684"/>
                        <a14:foregroundMark x1="92500" y1="41053" x2="92500" y2="41053"/>
                        <a14:foregroundMark x1="96944" y1="40000" x2="96944" y2="40000"/>
                        <a14:foregroundMark x1="98333" y1="77474" x2="98333" y2="77474"/>
                        <a14:foregroundMark x1="5833" y1="31158" x2="5833" y2="31158"/>
                        <a14:foregroundMark x1="3056" y1="61053" x2="3056" y2="61053"/>
                        <a14:foregroundMark x1="50278" y1="6316" x2="50278" y2="6316"/>
                        <a14:foregroundMark x1="53611" y1="1895" x2="53611" y2="18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39071" y="2915158"/>
            <a:ext cx="1152646" cy="152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4568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p50"/>
          <p:cNvSpPr txBox="1">
            <a:spLocks noGrp="1"/>
          </p:cNvSpPr>
          <p:nvPr>
            <p:ph type="title"/>
          </p:nvPr>
        </p:nvSpPr>
        <p:spPr>
          <a:xfrm>
            <a:off x="3344299" y="1205359"/>
            <a:ext cx="5124451" cy="19097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Developments</a:t>
            </a:r>
            <a:endParaRPr dirty="0"/>
          </a:p>
        </p:txBody>
      </p:sp>
      <p:grpSp>
        <p:nvGrpSpPr>
          <p:cNvPr id="1702" name="Google Shape;1702;p50"/>
          <p:cNvGrpSpPr/>
          <p:nvPr/>
        </p:nvGrpSpPr>
        <p:grpSpPr>
          <a:xfrm>
            <a:off x="1198781" y="1205359"/>
            <a:ext cx="1792737" cy="2353809"/>
            <a:chOff x="1198781" y="1205359"/>
            <a:chExt cx="1792737" cy="2353809"/>
          </a:xfrm>
        </p:grpSpPr>
        <p:sp>
          <p:nvSpPr>
            <p:cNvPr id="1703" name="Google Shape;1703;p50"/>
            <p:cNvSpPr/>
            <p:nvPr/>
          </p:nvSpPr>
          <p:spPr>
            <a:xfrm>
              <a:off x="1587425" y="1713156"/>
              <a:ext cx="1203868" cy="1781971"/>
            </a:xfrm>
            <a:custGeom>
              <a:avLst/>
              <a:gdLst/>
              <a:ahLst/>
              <a:cxnLst/>
              <a:rect l="l" t="t" r="r" b="b"/>
              <a:pathLst>
                <a:path w="74914" h="5365" extrusionOk="0">
                  <a:moveTo>
                    <a:pt x="37469" y="1"/>
                  </a:moveTo>
                  <a:cubicBezTo>
                    <a:pt x="16793" y="1"/>
                    <a:pt x="1" y="1204"/>
                    <a:pt x="1" y="2682"/>
                  </a:cubicBezTo>
                  <a:cubicBezTo>
                    <a:pt x="1" y="4161"/>
                    <a:pt x="16793" y="5364"/>
                    <a:pt x="37469" y="5364"/>
                  </a:cubicBezTo>
                  <a:cubicBezTo>
                    <a:pt x="58146" y="5364"/>
                    <a:pt x="74913" y="4161"/>
                    <a:pt x="74913" y="2682"/>
                  </a:cubicBezTo>
                  <a:cubicBezTo>
                    <a:pt x="74913" y="1204"/>
                    <a:pt x="58146" y="1"/>
                    <a:pt x="37469" y="1"/>
                  </a:cubicBezTo>
                  <a:close/>
                </a:path>
              </a:pathLst>
            </a:custGeom>
            <a:solidFill>
              <a:srgbClr val="A1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4" name="Google Shape;1704;p50"/>
            <p:cNvGrpSpPr/>
            <p:nvPr/>
          </p:nvGrpSpPr>
          <p:grpSpPr>
            <a:xfrm>
              <a:off x="1198781" y="1205359"/>
              <a:ext cx="1792737" cy="2353809"/>
              <a:chOff x="3877600" y="2070875"/>
              <a:chExt cx="1440875" cy="1891825"/>
            </a:xfrm>
          </p:grpSpPr>
          <p:sp>
            <p:nvSpPr>
              <p:cNvPr id="1705" name="Google Shape;1705;p50"/>
              <p:cNvSpPr/>
              <p:nvPr/>
            </p:nvSpPr>
            <p:spPr>
              <a:xfrm>
                <a:off x="4981200" y="3792475"/>
                <a:ext cx="275650" cy="170225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809" extrusionOk="0">
                    <a:moveTo>
                      <a:pt x="8058" y="0"/>
                    </a:moveTo>
                    <a:lnTo>
                      <a:pt x="1" y="1073"/>
                    </a:lnTo>
                    <a:cubicBezTo>
                      <a:pt x="1" y="1073"/>
                      <a:pt x="252" y="1552"/>
                      <a:pt x="663" y="2237"/>
                    </a:cubicBezTo>
                    <a:cubicBezTo>
                      <a:pt x="1666" y="3916"/>
                      <a:pt x="3809" y="6808"/>
                      <a:pt x="6382" y="6808"/>
                    </a:cubicBezTo>
                    <a:cubicBezTo>
                      <a:pt x="6677" y="6808"/>
                      <a:pt x="6977" y="6770"/>
                      <a:pt x="7282" y="6688"/>
                    </a:cubicBezTo>
                    <a:cubicBezTo>
                      <a:pt x="11026" y="5707"/>
                      <a:pt x="10455" y="3219"/>
                      <a:pt x="8926" y="1096"/>
                    </a:cubicBezTo>
                    <a:cubicBezTo>
                      <a:pt x="8675" y="708"/>
                      <a:pt x="8355" y="343"/>
                      <a:pt x="8058" y="0"/>
                    </a:cubicBezTo>
                    <a:close/>
                  </a:path>
                </a:pathLst>
              </a:custGeom>
              <a:solidFill>
                <a:srgbClr val="FEC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50"/>
              <p:cNvSpPr/>
              <p:nvPr/>
            </p:nvSpPr>
            <p:spPr>
              <a:xfrm>
                <a:off x="4981200" y="3792475"/>
                <a:ext cx="223150" cy="65825"/>
              </a:xfrm>
              <a:custGeom>
                <a:avLst/>
                <a:gdLst/>
                <a:ahLst/>
                <a:cxnLst/>
                <a:rect l="l" t="t" r="r" b="b"/>
                <a:pathLst>
                  <a:path w="8926" h="2633" extrusionOk="0">
                    <a:moveTo>
                      <a:pt x="8058" y="0"/>
                    </a:moveTo>
                    <a:lnTo>
                      <a:pt x="1" y="1073"/>
                    </a:lnTo>
                    <a:cubicBezTo>
                      <a:pt x="1" y="1073"/>
                      <a:pt x="252" y="1552"/>
                      <a:pt x="663" y="2237"/>
                    </a:cubicBezTo>
                    <a:cubicBezTo>
                      <a:pt x="1735" y="2480"/>
                      <a:pt x="2824" y="2633"/>
                      <a:pt x="3932" y="2633"/>
                    </a:cubicBezTo>
                    <a:cubicBezTo>
                      <a:pt x="4075" y="2633"/>
                      <a:pt x="4217" y="2630"/>
                      <a:pt x="4361" y="2625"/>
                    </a:cubicBezTo>
                    <a:cubicBezTo>
                      <a:pt x="6004" y="2557"/>
                      <a:pt x="7647" y="2077"/>
                      <a:pt x="8926" y="1096"/>
                    </a:cubicBezTo>
                    <a:cubicBezTo>
                      <a:pt x="8675" y="708"/>
                      <a:pt x="8355" y="343"/>
                      <a:pt x="8058" y="0"/>
                    </a:cubicBezTo>
                    <a:close/>
                  </a:path>
                </a:pathLst>
              </a:custGeom>
              <a:solidFill>
                <a:srgbClr val="E89A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50"/>
              <p:cNvSpPr/>
              <p:nvPr/>
            </p:nvSpPr>
            <p:spPr>
              <a:xfrm>
                <a:off x="4174900" y="3478425"/>
                <a:ext cx="1128750" cy="367200"/>
              </a:xfrm>
              <a:custGeom>
                <a:avLst/>
                <a:gdLst/>
                <a:ahLst/>
                <a:cxnLst/>
                <a:rect l="l" t="t" r="r" b="b"/>
                <a:pathLst>
                  <a:path w="45150" h="14688" extrusionOk="0">
                    <a:moveTo>
                      <a:pt x="33981" y="1"/>
                    </a:moveTo>
                    <a:cubicBezTo>
                      <a:pt x="32425" y="1"/>
                      <a:pt x="31317" y="122"/>
                      <a:pt x="31317" y="122"/>
                    </a:cubicBezTo>
                    <a:lnTo>
                      <a:pt x="14700" y="1035"/>
                    </a:lnTo>
                    <a:cubicBezTo>
                      <a:pt x="14700" y="1035"/>
                      <a:pt x="13714" y="999"/>
                      <a:pt x="12309" y="999"/>
                    </a:cubicBezTo>
                    <a:cubicBezTo>
                      <a:pt x="9715" y="999"/>
                      <a:pt x="5693" y="1124"/>
                      <a:pt x="3813" y="1834"/>
                    </a:cubicBezTo>
                    <a:cubicBezTo>
                      <a:pt x="1" y="3272"/>
                      <a:pt x="92" y="9047"/>
                      <a:pt x="2192" y="11284"/>
                    </a:cubicBezTo>
                    <a:cubicBezTo>
                      <a:pt x="4106" y="13337"/>
                      <a:pt x="9204" y="14687"/>
                      <a:pt x="13268" y="14687"/>
                    </a:cubicBezTo>
                    <a:cubicBezTo>
                      <a:pt x="14535" y="14687"/>
                      <a:pt x="15702" y="14556"/>
                      <a:pt x="16640" y="14274"/>
                    </a:cubicBezTo>
                    <a:cubicBezTo>
                      <a:pt x="19995" y="13260"/>
                      <a:pt x="29164" y="10546"/>
                      <a:pt x="31891" y="10546"/>
                    </a:cubicBezTo>
                    <a:cubicBezTo>
                      <a:pt x="32356" y="10546"/>
                      <a:pt x="32634" y="10625"/>
                      <a:pt x="32664" y="10805"/>
                    </a:cubicBezTo>
                    <a:cubicBezTo>
                      <a:pt x="32869" y="12037"/>
                      <a:pt x="32139" y="13726"/>
                      <a:pt x="32139" y="13726"/>
                    </a:cubicBezTo>
                    <a:cubicBezTo>
                      <a:pt x="33130" y="14235"/>
                      <a:pt x="34511" y="14437"/>
                      <a:pt x="35902" y="14437"/>
                    </a:cubicBezTo>
                    <a:cubicBezTo>
                      <a:pt x="38196" y="14437"/>
                      <a:pt x="40515" y="13886"/>
                      <a:pt x="41155" y="13247"/>
                    </a:cubicBezTo>
                    <a:cubicBezTo>
                      <a:pt x="41155" y="13247"/>
                      <a:pt x="45149" y="9047"/>
                      <a:pt x="43643" y="3980"/>
                    </a:cubicBezTo>
                    <a:cubicBezTo>
                      <a:pt x="42618" y="550"/>
                      <a:pt x="37288" y="1"/>
                      <a:pt x="339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50"/>
              <p:cNvSpPr/>
              <p:nvPr/>
            </p:nvSpPr>
            <p:spPr>
              <a:xfrm>
                <a:off x="5005750" y="3674650"/>
                <a:ext cx="90175" cy="61350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2454" extrusionOk="0">
                    <a:moveTo>
                      <a:pt x="3150" y="1"/>
                    </a:moveTo>
                    <a:cubicBezTo>
                      <a:pt x="2511" y="1"/>
                      <a:pt x="1862" y="191"/>
                      <a:pt x="1347" y="559"/>
                    </a:cubicBezTo>
                    <a:cubicBezTo>
                      <a:pt x="685" y="993"/>
                      <a:pt x="206" y="1700"/>
                      <a:pt x="0" y="2453"/>
                    </a:cubicBezTo>
                    <a:cubicBezTo>
                      <a:pt x="1165" y="1404"/>
                      <a:pt x="2329" y="605"/>
                      <a:pt x="3607" y="34"/>
                    </a:cubicBezTo>
                    <a:cubicBezTo>
                      <a:pt x="3456" y="12"/>
                      <a:pt x="3304" y="1"/>
                      <a:pt x="3150" y="1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50"/>
              <p:cNvSpPr/>
              <p:nvPr/>
            </p:nvSpPr>
            <p:spPr>
              <a:xfrm>
                <a:off x="4982925" y="3607000"/>
                <a:ext cx="55375" cy="120450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4818" extrusionOk="0">
                    <a:moveTo>
                      <a:pt x="2214" y="1"/>
                    </a:moveTo>
                    <a:lnTo>
                      <a:pt x="2214" y="1"/>
                    </a:lnTo>
                    <a:cubicBezTo>
                      <a:pt x="1370" y="435"/>
                      <a:pt x="708" y="1211"/>
                      <a:pt x="366" y="2101"/>
                    </a:cubicBezTo>
                    <a:cubicBezTo>
                      <a:pt x="23" y="3014"/>
                      <a:pt x="0" y="4018"/>
                      <a:pt x="457" y="4817"/>
                    </a:cubicBezTo>
                    <a:cubicBezTo>
                      <a:pt x="503" y="3082"/>
                      <a:pt x="1119" y="1348"/>
                      <a:pt x="2214" y="1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50"/>
              <p:cNvSpPr/>
              <p:nvPr/>
            </p:nvSpPr>
            <p:spPr>
              <a:xfrm>
                <a:off x="4530400" y="3686325"/>
                <a:ext cx="236850" cy="262825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10513" extrusionOk="0">
                    <a:moveTo>
                      <a:pt x="3995" y="1"/>
                    </a:moveTo>
                    <a:lnTo>
                      <a:pt x="1" y="6369"/>
                    </a:lnTo>
                    <a:cubicBezTo>
                      <a:pt x="115" y="6688"/>
                      <a:pt x="229" y="7008"/>
                      <a:pt x="366" y="7305"/>
                    </a:cubicBezTo>
                    <a:cubicBezTo>
                      <a:pt x="1126" y="9132"/>
                      <a:pt x="2287" y="10513"/>
                      <a:pt x="3939" y="10513"/>
                    </a:cubicBezTo>
                    <a:cubicBezTo>
                      <a:pt x="4618" y="10513"/>
                      <a:pt x="5381" y="10279"/>
                      <a:pt x="6232" y="9747"/>
                    </a:cubicBezTo>
                    <a:cubicBezTo>
                      <a:pt x="9473" y="7693"/>
                      <a:pt x="5342" y="1781"/>
                      <a:pt x="4246" y="320"/>
                    </a:cubicBezTo>
                    <a:cubicBezTo>
                      <a:pt x="4087" y="115"/>
                      <a:pt x="3995" y="1"/>
                      <a:pt x="3995" y="1"/>
                    </a:cubicBezTo>
                    <a:close/>
                  </a:path>
                </a:pathLst>
              </a:custGeom>
              <a:solidFill>
                <a:srgbClr val="FEC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50"/>
              <p:cNvSpPr/>
              <p:nvPr/>
            </p:nvSpPr>
            <p:spPr>
              <a:xfrm>
                <a:off x="4530400" y="3686325"/>
                <a:ext cx="106175" cy="182625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7305" extrusionOk="0">
                    <a:moveTo>
                      <a:pt x="3995" y="1"/>
                    </a:moveTo>
                    <a:lnTo>
                      <a:pt x="1" y="6369"/>
                    </a:lnTo>
                    <a:cubicBezTo>
                      <a:pt x="115" y="6688"/>
                      <a:pt x="229" y="7008"/>
                      <a:pt x="366" y="7305"/>
                    </a:cubicBezTo>
                    <a:cubicBezTo>
                      <a:pt x="2352" y="5479"/>
                      <a:pt x="3721" y="2991"/>
                      <a:pt x="4246" y="320"/>
                    </a:cubicBezTo>
                    <a:cubicBezTo>
                      <a:pt x="4087" y="115"/>
                      <a:pt x="3995" y="1"/>
                      <a:pt x="3995" y="1"/>
                    </a:cubicBezTo>
                    <a:close/>
                  </a:path>
                </a:pathLst>
              </a:custGeom>
              <a:solidFill>
                <a:srgbClr val="E89A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50"/>
              <p:cNvSpPr/>
              <p:nvPr/>
            </p:nvSpPr>
            <p:spPr>
              <a:xfrm>
                <a:off x="4192025" y="3528000"/>
                <a:ext cx="441700" cy="336950"/>
              </a:xfrm>
              <a:custGeom>
                <a:avLst/>
                <a:gdLst/>
                <a:ahLst/>
                <a:cxnLst/>
                <a:rect l="l" t="t" r="r" b="b"/>
                <a:pathLst>
                  <a:path w="17668" h="13478" extrusionOk="0">
                    <a:moveTo>
                      <a:pt x="3951" y="0"/>
                    </a:moveTo>
                    <a:cubicBezTo>
                      <a:pt x="3737" y="0"/>
                      <a:pt x="3523" y="18"/>
                      <a:pt x="3310" y="57"/>
                    </a:cubicBezTo>
                    <a:cubicBezTo>
                      <a:pt x="2215" y="262"/>
                      <a:pt x="1279" y="1061"/>
                      <a:pt x="731" y="2043"/>
                    </a:cubicBezTo>
                    <a:cubicBezTo>
                      <a:pt x="183" y="3024"/>
                      <a:pt x="1" y="4165"/>
                      <a:pt x="23" y="5284"/>
                    </a:cubicBezTo>
                    <a:cubicBezTo>
                      <a:pt x="46" y="6699"/>
                      <a:pt x="411" y="8160"/>
                      <a:pt x="1324" y="9255"/>
                    </a:cubicBezTo>
                    <a:cubicBezTo>
                      <a:pt x="2260" y="10374"/>
                      <a:pt x="3653" y="11013"/>
                      <a:pt x="5022" y="11538"/>
                    </a:cubicBezTo>
                    <a:cubicBezTo>
                      <a:pt x="7624" y="12497"/>
                      <a:pt x="10363" y="13158"/>
                      <a:pt x="13148" y="13478"/>
                    </a:cubicBezTo>
                    <a:cubicBezTo>
                      <a:pt x="15042" y="11310"/>
                      <a:pt x="16595" y="8753"/>
                      <a:pt x="17667" y="6037"/>
                    </a:cubicBezTo>
                    <a:cubicBezTo>
                      <a:pt x="13741" y="3572"/>
                      <a:pt x="9975" y="1518"/>
                      <a:pt x="5912" y="353"/>
                    </a:cubicBezTo>
                    <a:cubicBezTo>
                      <a:pt x="5275" y="164"/>
                      <a:pt x="4611" y="0"/>
                      <a:pt x="39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50"/>
              <p:cNvSpPr/>
              <p:nvPr/>
            </p:nvSpPr>
            <p:spPr>
              <a:xfrm>
                <a:off x="5143275" y="2747250"/>
                <a:ext cx="175200" cy="196150"/>
              </a:xfrm>
              <a:custGeom>
                <a:avLst/>
                <a:gdLst/>
                <a:ahLst/>
                <a:cxnLst/>
                <a:rect l="l" t="t" r="r" b="b"/>
                <a:pathLst>
                  <a:path w="7008" h="7846" extrusionOk="0">
                    <a:moveTo>
                      <a:pt x="1340" y="0"/>
                    </a:moveTo>
                    <a:cubicBezTo>
                      <a:pt x="1264" y="0"/>
                      <a:pt x="1188" y="19"/>
                      <a:pt x="1119" y="62"/>
                    </a:cubicBezTo>
                    <a:cubicBezTo>
                      <a:pt x="913" y="176"/>
                      <a:pt x="845" y="427"/>
                      <a:pt x="776" y="655"/>
                    </a:cubicBezTo>
                    <a:cubicBezTo>
                      <a:pt x="434" y="1819"/>
                      <a:pt x="343" y="2436"/>
                      <a:pt x="0" y="3600"/>
                    </a:cubicBezTo>
                    <a:cubicBezTo>
                      <a:pt x="594" y="5403"/>
                      <a:pt x="913" y="6635"/>
                      <a:pt x="1233" y="7845"/>
                    </a:cubicBezTo>
                    <a:cubicBezTo>
                      <a:pt x="2648" y="7777"/>
                      <a:pt x="4040" y="7708"/>
                      <a:pt x="5456" y="7640"/>
                    </a:cubicBezTo>
                    <a:cubicBezTo>
                      <a:pt x="5707" y="7617"/>
                      <a:pt x="6026" y="7571"/>
                      <a:pt x="6163" y="7343"/>
                    </a:cubicBezTo>
                    <a:cubicBezTo>
                      <a:pt x="6346" y="7023"/>
                      <a:pt x="5981" y="6635"/>
                      <a:pt x="5615" y="6521"/>
                    </a:cubicBezTo>
                    <a:cubicBezTo>
                      <a:pt x="5273" y="6384"/>
                      <a:pt x="4839" y="6362"/>
                      <a:pt x="4611" y="6065"/>
                    </a:cubicBezTo>
                    <a:cubicBezTo>
                      <a:pt x="5205" y="5951"/>
                      <a:pt x="5775" y="5859"/>
                      <a:pt x="6346" y="5745"/>
                    </a:cubicBezTo>
                    <a:cubicBezTo>
                      <a:pt x="6551" y="5700"/>
                      <a:pt x="6802" y="5631"/>
                      <a:pt x="6871" y="5449"/>
                    </a:cubicBezTo>
                    <a:cubicBezTo>
                      <a:pt x="6939" y="5175"/>
                      <a:pt x="6665" y="4969"/>
                      <a:pt x="6414" y="4878"/>
                    </a:cubicBezTo>
                    <a:cubicBezTo>
                      <a:pt x="5821" y="4627"/>
                      <a:pt x="5182" y="4490"/>
                      <a:pt x="4565" y="4467"/>
                    </a:cubicBezTo>
                    <a:cubicBezTo>
                      <a:pt x="5205" y="4170"/>
                      <a:pt x="7008" y="3851"/>
                      <a:pt x="6848" y="3120"/>
                    </a:cubicBezTo>
                    <a:cubicBezTo>
                      <a:pt x="6748" y="2733"/>
                      <a:pt x="6266" y="2592"/>
                      <a:pt x="5648" y="2592"/>
                    </a:cubicBezTo>
                    <a:cubicBezTo>
                      <a:pt x="5136" y="2592"/>
                      <a:pt x="4530" y="2689"/>
                      <a:pt x="3972" y="2824"/>
                    </a:cubicBezTo>
                    <a:cubicBezTo>
                      <a:pt x="4451" y="2139"/>
                      <a:pt x="6277" y="1454"/>
                      <a:pt x="5433" y="610"/>
                    </a:cubicBezTo>
                    <a:cubicBezTo>
                      <a:pt x="5299" y="476"/>
                      <a:pt x="5127" y="425"/>
                      <a:pt x="4944" y="425"/>
                    </a:cubicBezTo>
                    <a:cubicBezTo>
                      <a:pt x="4721" y="425"/>
                      <a:pt x="4481" y="499"/>
                      <a:pt x="4269" y="587"/>
                    </a:cubicBezTo>
                    <a:cubicBezTo>
                      <a:pt x="3424" y="929"/>
                      <a:pt x="2625" y="1408"/>
                      <a:pt x="1918" y="1956"/>
                    </a:cubicBezTo>
                    <a:cubicBezTo>
                      <a:pt x="1872" y="1591"/>
                      <a:pt x="2077" y="815"/>
                      <a:pt x="1963" y="450"/>
                    </a:cubicBezTo>
                    <a:cubicBezTo>
                      <a:pt x="1858" y="205"/>
                      <a:pt x="1592" y="0"/>
                      <a:pt x="1340" y="0"/>
                    </a:cubicBezTo>
                    <a:close/>
                  </a:path>
                </a:pathLst>
              </a:custGeom>
              <a:solidFill>
                <a:srgbClr val="FEC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50"/>
              <p:cNvSpPr/>
              <p:nvPr/>
            </p:nvSpPr>
            <p:spPr>
              <a:xfrm>
                <a:off x="5192925" y="2813275"/>
                <a:ext cx="19425" cy="5537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215" extrusionOk="0">
                    <a:moveTo>
                      <a:pt x="0" y="0"/>
                    </a:moveTo>
                    <a:cubicBezTo>
                      <a:pt x="479" y="616"/>
                      <a:pt x="594" y="1484"/>
                      <a:pt x="297" y="2214"/>
                    </a:cubicBezTo>
                    <a:cubicBezTo>
                      <a:pt x="571" y="1826"/>
                      <a:pt x="776" y="1392"/>
                      <a:pt x="753" y="936"/>
                    </a:cubicBezTo>
                    <a:cubicBezTo>
                      <a:pt x="753" y="479"/>
                      <a:pt x="525" y="0"/>
                      <a:pt x="0" y="0"/>
                    </a:cubicBezTo>
                    <a:close/>
                  </a:path>
                </a:pathLst>
              </a:custGeom>
              <a:solidFill>
                <a:srgbClr val="E89A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50"/>
              <p:cNvSpPr/>
              <p:nvPr/>
            </p:nvSpPr>
            <p:spPr>
              <a:xfrm>
                <a:off x="3877600" y="3026050"/>
                <a:ext cx="173500" cy="203225"/>
              </a:xfrm>
              <a:custGeom>
                <a:avLst/>
                <a:gdLst/>
                <a:ahLst/>
                <a:cxnLst/>
                <a:rect l="l" t="t" r="r" b="b"/>
                <a:pathLst>
                  <a:path w="6940" h="8129" extrusionOk="0">
                    <a:moveTo>
                      <a:pt x="5212" y="1"/>
                    </a:moveTo>
                    <a:cubicBezTo>
                      <a:pt x="4920" y="1"/>
                      <a:pt x="4647" y="259"/>
                      <a:pt x="4589" y="551"/>
                    </a:cubicBezTo>
                    <a:cubicBezTo>
                      <a:pt x="4497" y="916"/>
                      <a:pt x="4817" y="1669"/>
                      <a:pt x="4817" y="2034"/>
                    </a:cubicBezTo>
                    <a:cubicBezTo>
                      <a:pt x="4041" y="1555"/>
                      <a:pt x="3196" y="1213"/>
                      <a:pt x="2306" y="984"/>
                    </a:cubicBezTo>
                    <a:cubicBezTo>
                      <a:pt x="2143" y="936"/>
                      <a:pt x="1956" y="900"/>
                      <a:pt x="1774" y="900"/>
                    </a:cubicBezTo>
                    <a:cubicBezTo>
                      <a:pt x="1525" y="900"/>
                      <a:pt x="1288" y="969"/>
                      <a:pt x="1142" y="1167"/>
                    </a:cubicBezTo>
                    <a:cubicBezTo>
                      <a:pt x="434" y="2103"/>
                      <a:pt x="2329" y="2536"/>
                      <a:pt x="2900" y="3153"/>
                    </a:cubicBezTo>
                    <a:cubicBezTo>
                      <a:pt x="2595" y="3126"/>
                      <a:pt x="2281" y="3109"/>
                      <a:pt x="1977" y="3109"/>
                    </a:cubicBezTo>
                    <a:cubicBezTo>
                      <a:pt x="1005" y="3109"/>
                      <a:pt x="144" y="3281"/>
                      <a:pt x="92" y="3838"/>
                    </a:cubicBezTo>
                    <a:cubicBezTo>
                      <a:pt x="1" y="4568"/>
                      <a:pt x="1827" y="4659"/>
                      <a:pt x="2534" y="4865"/>
                    </a:cubicBezTo>
                    <a:cubicBezTo>
                      <a:pt x="1895" y="4956"/>
                      <a:pt x="1279" y="5184"/>
                      <a:pt x="731" y="5504"/>
                    </a:cubicBezTo>
                    <a:cubicBezTo>
                      <a:pt x="503" y="5641"/>
                      <a:pt x="252" y="5892"/>
                      <a:pt x="366" y="6120"/>
                    </a:cubicBezTo>
                    <a:cubicBezTo>
                      <a:pt x="457" y="6325"/>
                      <a:pt x="708" y="6348"/>
                      <a:pt x="914" y="6371"/>
                    </a:cubicBezTo>
                    <a:lnTo>
                      <a:pt x="2671" y="6440"/>
                    </a:lnTo>
                    <a:cubicBezTo>
                      <a:pt x="2489" y="6759"/>
                      <a:pt x="2078" y="6873"/>
                      <a:pt x="1736" y="7033"/>
                    </a:cubicBezTo>
                    <a:cubicBezTo>
                      <a:pt x="1416" y="7193"/>
                      <a:pt x="1096" y="7627"/>
                      <a:pt x="1325" y="7923"/>
                    </a:cubicBezTo>
                    <a:cubicBezTo>
                      <a:pt x="1462" y="8129"/>
                      <a:pt x="1781" y="8129"/>
                      <a:pt x="2055" y="8129"/>
                    </a:cubicBezTo>
                    <a:cubicBezTo>
                      <a:pt x="3447" y="8015"/>
                      <a:pt x="4863" y="7900"/>
                      <a:pt x="6255" y="7786"/>
                    </a:cubicBezTo>
                    <a:cubicBezTo>
                      <a:pt x="6415" y="6531"/>
                      <a:pt x="6574" y="5276"/>
                      <a:pt x="6940" y="3404"/>
                    </a:cubicBezTo>
                    <a:cubicBezTo>
                      <a:pt x="6460" y="2285"/>
                      <a:pt x="6255" y="1692"/>
                      <a:pt x="5776" y="573"/>
                    </a:cubicBezTo>
                    <a:cubicBezTo>
                      <a:pt x="5684" y="368"/>
                      <a:pt x="5570" y="117"/>
                      <a:pt x="5365" y="26"/>
                    </a:cubicBezTo>
                    <a:cubicBezTo>
                      <a:pt x="5314" y="9"/>
                      <a:pt x="5262" y="1"/>
                      <a:pt x="5212" y="1"/>
                    </a:cubicBezTo>
                    <a:close/>
                  </a:path>
                </a:pathLst>
              </a:custGeom>
              <a:solidFill>
                <a:srgbClr val="FEC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50"/>
              <p:cNvSpPr/>
              <p:nvPr/>
            </p:nvSpPr>
            <p:spPr>
              <a:xfrm>
                <a:off x="3979750" y="3091150"/>
                <a:ext cx="22275" cy="64525"/>
              </a:xfrm>
              <a:custGeom>
                <a:avLst/>
                <a:gdLst/>
                <a:ahLst/>
                <a:cxnLst/>
                <a:rect l="l" t="t" r="r" b="b"/>
                <a:pathLst>
                  <a:path w="891" h="2581" extrusionOk="0">
                    <a:moveTo>
                      <a:pt x="891" y="1"/>
                    </a:moveTo>
                    <a:cubicBezTo>
                      <a:pt x="229" y="252"/>
                      <a:pt x="1" y="777"/>
                      <a:pt x="69" y="1279"/>
                    </a:cubicBezTo>
                    <a:cubicBezTo>
                      <a:pt x="115" y="1758"/>
                      <a:pt x="366" y="2215"/>
                      <a:pt x="685" y="2580"/>
                    </a:cubicBezTo>
                    <a:cubicBezTo>
                      <a:pt x="160" y="1804"/>
                      <a:pt x="252" y="686"/>
                      <a:pt x="891" y="1"/>
                    </a:cubicBezTo>
                    <a:close/>
                  </a:path>
                </a:pathLst>
              </a:custGeom>
              <a:solidFill>
                <a:srgbClr val="E89A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50"/>
              <p:cNvSpPr/>
              <p:nvPr/>
            </p:nvSpPr>
            <p:spPr>
              <a:xfrm>
                <a:off x="4014000" y="2827525"/>
                <a:ext cx="1198925" cy="738975"/>
              </a:xfrm>
              <a:custGeom>
                <a:avLst/>
                <a:gdLst/>
                <a:ahLst/>
                <a:cxnLst/>
                <a:rect l="l" t="t" r="r" b="b"/>
                <a:pathLst>
                  <a:path w="47957" h="29559" extrusionOk="0">
                    <a:moveTo>
                      <a:pt x="44943" y="1"/>
                    </a:moveTo>
                    <a:cubicBezTo>
                      <a:pt x="43094" y="1279"/>
                      <a:pt x="41108" y="2511"/>
                      <a:pt x="39009" y="3516"/>
                    </a:cubicBezTo>
                    <a:cubicBezTo>
                      <a:pt x="37776" y="4109"/>
                      <a:pt x="36475" y="4634"/>
                      <a:pt x="35151" y="5045"/>
                    </a:cubicBezTo>
                    <a:cubicBezTo>
                      <a:pt x="29239" y="7624"/>
                      <a:pt x="22780" y="9359"/>
                      <a:pt x="16206" y="9930"/>
                    </a:cubicBezTo>
                    <a:cubicBezTo>
                      <a:pt x="14837" y="10204"/>
                      <a:pt x="13444" y="10409"/>
                      <a:pt x="12052" y="10523"/>
                    </a:cubicBezTo>
                    <a:cubicBezTo>
                      <a:pt x="10938" y="10619"/>
                      <a:pt x="9819" y="10666"/>
                      <a:pt x="8700" y="10666"/>
                    </a:cubicBezTo>
                    <a:cubicBezTo>
                      <a:pt x="6105" y="10666"/>
                      <a:pt x="3516" y="10415"/>
                      <a:pt x="1027" y="9952"/>
                    </a:cubicBezTo>
                    <a:cubicBezTo>
                      <a:pt x="479" y="11847"/>
                      <a:pt x="0" y="14586"/>
                      <a:pt x="228" y="16640"/>
                    </a:cubicBezTo>
                    <a:cubicBezTo>
                      <a:pt x="4565" y="18854"/>
                      <a:pt x="10363" y="19608"/>
                      <a:pt x="15498" y="19927"/>
                    </a:cubicBezTo>
                    <a:cubicBezTo>
                      <a:pt x="15498" y="21959"/>
                      <a:pt x="15498" y="25633"/>
                      <a:pt x="15339" y="27071"/>
                    </a:cubicBezTo>
                    <a:cubicBezTo>
                      <a:pt x="19329" y="28700"/>
                      <a:pt x="23498" y="29559"/>
                      <a:pt x="27605" y="29559"/>
                    </a:cubicBezTo>
                    <a:cubicBezTo>
                      <a:pt x="32308" y="29559"/>
                      <a:pt x="36929" y="28432"/>
                      <a:pt x="41108" y="26044"/>
                    </a:cubicBezTo>
                    <a:cubicBezTo>
                      <a:pt x="40401" y="22232"/>
                      <a:pt x="39762" y="19699"/>
                      <a:pt x="38689" y="15956"/>
                    </a:cubicBezTo>
                    <a:cubicBezTo>
                      <a:pt x="42432" y="13376"/>
                      <a:pt x="45559" y="10614"/>
                      <a:pt x="47956" y="6711"/>
                    </a:cubicBezTo>
                    <a:cubicBezTo>
                      <a:pt x="47614" y="3470"/>
                      <a:pt x="46518" y="1484"/>
                      <a:pt x="449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50"/>
              <p:cNvSpPr/>
              <p:nvPr/>
            </p:nvSpPr>
            <p:spPr>
              <a:xfrm>
                <a:off x="4315275" y="2915400"/>
                <a:ext cx="673950" cy="263150"/>
              </a:xfrm>
              <a:custGeom>
                <a:avLst/>
                <a:gdLst/>
                <a:ahLst/>
                <a:cxnLst/>
                <a:rect l="l" t="t" r="r" b="b"/>
                <a:pathLst>
                  <a:path w="26958" h="10526" extrusionOk="0">
                    <a:moveTo>
                      <a:pt x="26958" y="1"/>
                    </a:moveTo>
                    <a:lnTo>
                      <a:pt x="26958" y="1"/>
                    </a:lnTo>
                    <a:cubicBezTo>
                      <a:pt x="25725" y="594"/>
                      <a:pt x="24424" y="1119"/>
                      <a:pt x="23100" y="1530"/>
                    </a:cubicBezTo>
                    <a:cubicBezTo>
                      <a:pt x="17188" y="4109"/>
                      <a:pt x="10729" y="5844"/>
                      <a:pt x="4155" y="6415"/>
                    </a:cubicBezTo>
                    <a:cubicBezTo>
                      <a:pt x="2786" y="6689"/>
                      <a:pt x="1393" y="6894"/>
                      <a:pt x="1" y="7008"/>
                    </a:cubicBezTo>
                    <a:cubicBezTo>
                      <a:pt x="3074" y="9288"/>
                      <a:pt x="6925" y="10526"/>
                      <a:pt x="10761" y="10526"/>
                    </a:cubicBezTo>
                    <a:cubicBezTo>
                      <a:pt x="12339" y="10526"/>
                      <a:pt x="13914" y="10317"/>
                      <a:pt x="15431" y="9884"/>
                    </a:cubicBezTo>
                    <a:cubicBezTo>
                      <a:pt x="20429" y="8492"/>
                      <a:pt x="24675" y="4748"/>
                      <a:pt x="269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50"/>
              <p:cNvSpPr/>
              <p:nvPr/>
            </p:nvSpPr>
            <p:spPr>
              <a:xfrm>
                <a:off x="4517275" y="3007275"/>
                <a:ext cx="290500" cy="125300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5012" extrusionOk="0">
                    <a:moveTo>
                      <a:pt x="11619" y="1"/>
                    </a:moveTo>
                    <a:cubicBezTo>
                      <a:pt x="7853" y="1096"/>
                      <a:pt x="3995" y="1758"/>
                      <a:pt x="1" y="2648"/>
                    </a:cubicBezTo>
                    <a:cubicBezTo>
                      <a:pt x="1119" y="3356"/>
                      <a:pt x="2238" y="4086"/>
                      <a:pt x="3470" y="4543"/>
                    </a:cubicBezTo>
                    <a:cubicBezTo>
                      <a:pt x="4251" y="4832"/>
                      <a:pt x="5086" y="5011"/>
                      <a:pt x="5912" y="5011"/>
                    </a:cubicBezTo>
                    <a:cubicBezTo>
                      <a:pt x="6391" y="5011"/>
                      <a:pt x="6867" y="4951"/>
                      <a:pt x="7328" y="4817"/>
                    </a:cubicBezTo>
                    <a:cubicBezTo>
                      <a:pt x="9473" y="4200"/>
                      <a:pt x="10889" y="2101"/>
                      <a:pt x="11619" y="1"/>
                    </a:cubicBezTo>
                    <a:close/>
                  </a:path>
                </a:pathLst>
              </a:custGeom>
              <a:solidFill>
                <a:srgbClr val="E89A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50"/>
              <p:cNvSpPr/>
              <p:nvPr/>
            </p:nvSpPr>
            <p:spPr>
              <a:xfrm>
                <a:off x="4847675" y="2676950"/>
                <a:ext cx="223725" cy="176725"/>
              </a:xfrm>
              <a:custGeom>
                <a:avLst/>
                <a:gdLst/>
                <a:ahLst/>
                <a:cxnLst/>
                <a:rect l="l" t="t" r="r" b="b"/>
                <a:pathLst>
                  <a:path w="8949" h="7069" extrusionOk="0">
                    <a:moveTo>
                      <a:pt x="5426" y="1"/>
                    </a:moveTo>
                    <a:cubicBezTo>
                      <a:pt x="4542" y="1"/>
                      <a:pt x="3576" y="285"/>
                      <a:pt x="2694" y="865"/>
                    </a:cubicBezTo>
                    <a:cubicBezTo>
                      <a:pt x="777" y="2143"/>
                      <a:pt x="1" y="4357"/>
                      <a:pt x="982" y="5841"/>
                    </a:cubicBezTo>
                    <a:cubicBezTo>
                      <a:pt x="1520" y="6653"/>
                      <a:pt x="2467" y="7069"/>
                      <a:pt x="3533" y="7069"/>
                    </a:cubicBezTo>
                    <a:cubicBezTo>
                      <a:pt x="4415" y="7069"/>
                      <a:pt x="5377" y="6785"/>
                      <a:pt x="6255" y="6206"/>
                    </a:cubicBezTo>
                    <a:cubicBezTo>
                      <a:pt x="8172" y="4928"/>
                      <a:pt x="8948" y="2691"/>
                      <a:pt x="7967" y="1208"/>
                    </a:cubicBezTo>
                    <a:cubicBezTo>
                      <a:pt x="7431" y="410"/>
                      <a:pt x="6488" y="1"/>
                      <a:pt x="5426" y="1"/>
                    </a:cubicBezTo>
                    <a:close/>
                  </a:path>
                </a:pathLst>
              </a:custGeom>
              <a:solidFill>
                <a:srgbClr val="E89A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50"/>
              <p:cNvSpPr/>
              <p:nvPr/>
            </p:nvSpPr>
            <p:spPr>
              <a:xfrm>
                <a:off x="3975750" y="2228000"/>
                <a:ext cx="1011200" cy="866700"/>
              </a:xfrm>
              <a:custGeom>
                <a:avLst/>
                <a:gdLst/>
                <a:ahLst/>
                <a:cxnLst/>
                <a:rect l="l" t="t" r="r" b="b"/>
                <a:pathLst>
                  <a:path w="40448" h="34668" extrusionOk="0">
                    <a:moveTo>
                      <a:pt x="22580" y="1"/>
                    </a:moveTo>
                    <a:cubicBezTo>
                      <a:pt x="20895" y="1"/>
                      <a:pt x="19171" y="256"/>
                      <a:pt x="17462" y="677"/>
                    </a:cubicBezTo>
                    <a:cubicBezTo>
                      <a:pt x="11664" y="2115"/>
                      <a:pt x="6004" y="6087"/>
                      <a:pt x="3881" y="11679"/>
                    </a:cubicBezTo>
                    <a:cubicBezTo>
                      <a:pt x="1" y="21859"/>
                      <a:pt x="8081" y="29277"/>
                      <a:pt x="11710" y="31834"/>
                    </a:cubicBezTo>
                    <a:cubicBezTo>
                      <a:pt x="14572" y="33856"/>
                      <a:pt x="18008" y="34667"/>
                      <a:pt x="21564" y="34667"/>
                    </a:cubicBezTo>
                    <a:cubicBezTo>
                      <a:pt x="25552" y="34667"/>
                      <a:pt x="29693" y="33648"/>
                      <a:pt x="33349" y="32176"/>
                    </a:cubicBezTo>
                    <a:cubicBezTo>
                      <a:pt x="35677" y="31240"/>
                      <a:pt x="37982" y="29893"/>
                      <a:pt x="39215" y="27702"/>
                    </a:cubicBezTo>
                    <a:cubicBezTo>
                      <a:pt x="40447" y="25511"/>
                      <a:pt x="40173" y="22338"/>
                      <a:pt x="38073" y="20969"/>
                    </a:cubicBezTo>
                    <a:cubicBezTo>
                      <a:pt x="37503" y="14760"/>
                      <a:pt x="37138" y="11953"/>
                      <a:pt x="35722" y="8757"/>
                    </a:cubicBezTo>
                    <a:cubicBezTo>
                      <a:pt x="33988" y="4854"/>
                      <a:pt x="32801" y="4192"/>
                      <a:pt x="29948" y="2184"/>
                    </a:cubicBezTo>
                    <a:cubicBezTo>
                      <a:pt x="27713" y="616"/>
                      <a:pt x="25193" y="1"/>
                      <a:pt x="22580" y="1"/>
                    </a:cubicBezTo>
                    <a:close/>
                  </a:path>
                </a:pathLst>
              </a:custGeom>
              <a:solidFill>
                <a:srgbClr val="FEC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50"/>
              <p:cNvSpPr/>
              <p:nvPr/>
            </p:nvSpPr>
            <p:spPr>
              <a:xfrm>
                <a:off x="4113275" y="2264625"/>
                <a:ext cx="521575" cy="600600"/>
              </a:xfrm>
              <a:custGeom>
                <a:avLst/>
                <a:gdLst/>
                <a:ahLst/>
                <a:cxnLst/>
                <a:rect l="l" t="t" r="r" b="b"/>
                <a:pathLst>
                  <a:path w="20863" h="24024" extrusionOk="0">
                    <a:moveTo>
                      <a:pt x="19050" y="1"/>
                    </a:moveTo>
                    <a:cubicBezTo>
                      <a:pt x="17012" y="1"/>
                      <a:pt x="14492" y="314"/>
                      <a:pt x="12714" y="314"/>
                    </a:cubicBezTo>
                    <a:cubicBezTo>
                      <a:pt x="12418" y="314"/>
                      <a:pt x="12142" y="305"/>
                      <a:pt x="11893" y="285"/>
                    </a:cubicBezTo>
                    <a:cubicBezTo>
                      <a:pt x="8446" y="1495"/>
                      <a:pt x="5228" y="3435"/>
                      <a:pt x="2443" y="5968"/>
                    </a:cubicBezTo>
                    <a:cubicBezTo>
                      <a:pt x="708" y="9803"/>
                      <a:pt x="1" y="14094"/>
                      <a:pt x="366" y="18362"/>
                    </a:cubicBezTo>
                    <a:cubicBezTo>
                      <a:pt x="571" y="20234"/>
                      <a:pt x="1302" y="22060"/>
                      <a:pt x="2717" y="24023"/>
                    </a:cubicBezTo>
                    <a:cubicBezTo>
                      <a:pt x="1461" y="17837"/>
                      <a:pt x="3082" y="11150"/>
                      <a:pt x="7099" y="6265"/>
                    </a:cubicBezTo>
                    <a:cubicBezTo>
                      <a:pt x="8492" y="7155"/>
                      <a:pt x="10021" y="7909"/>
                      <a:pt x="11664" y="8000"/>
                    </a:cubicBezTo>
                    <a:cubicBezTo>
                      <a:pt x="11740" y="8003"/>
                      <a:pt x="11816" y="8004"/>
                      <a:pt x="11892" y="8004"/>
                    </a:cubicBezTo>
                    <a:cubicBezTo>
                      <a:pt x="13488" y="8004"/>
                      <a:pt x="15128" y="7317"/>
                      <a:pt x="15956" y="5923"/>
                    </a:cubicBezTo>
                    <a:cubicBezTo>
                      <a:pt x="15271" y="5763"/>
                      <a:pt x="14609" y="5466"/>
                      <a:pt x="14015" y="5055"/>
                    </a:cubicBezTo>
                    <a:lnTo>
                      <a:pt x="14015" y="5055"/>
                    </a:lnTo>
                    <a:cubicBezTo>
                      <a:pt x="14463" y="5250"/>
                      <a:pt x="14944" y="5337"/>
                      <a:pt x="15431" y="5337"/>
                    </a:cubicBezTo>
                    <a:cubicBezTo>
                      <a:pt x="16084" y="5337"/>
                      <a:pt x="16746" y="5180"/>
                      <a:pt x="17348" y="4918"/>
                    </a:cubicBezTo>
                    <a:cubicBezTo>
                      <a:pt x="18375" y="4439"/>
                      <a:pt x="19242" y="3640"/>
                      <a:pt x="19973" y="2750"/>
                    </a:cubicBezTo>
                    <a:cubicBezTo>
                      <a:pt x="18763" y="2659"/>
                      <a:pt x="17599" y="2293"/>
                      <a:pt x="16549" y="1723"/>
                    </a:cubicBezTo>
                    <a:lnTo>
                      <a:pt x="16549" y="1723"/>
                    </a:lnTo>
                    <a:cubicBezTo>
                      <a:pt x="16674" y="1773"/>
                      <a:pt x="16849" y="1797"/>
                      <a:pt x="17059" y="1797"/>
                    </a:cubicBezTo>
                    <a:cubicBezTo>
                      <a:pt x="18187" y="1797"/>
                      <a:pt x="20305" y="1107"/>
                      <a:pt x="20863" y="125"/>
                    </a:cubicBezTo>
                    <a:cubicBezTo>
                      <a:pt x="20340" y="35"/>
                      <a:pt x="19721" y="1"/>
                      <a:pt x="19050" y="1"/>
                    </a:cubicBezTo>
                    <a:close/>
                  </a:path>
                </a:pathLst>
              </a:custGeom>
              <a:solidFill>
                <a:srgbClr val="E89A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50"/>
              <p:cNvSpPr/>
              <p:nvPr/>
            </p:nvSpPr>
            <p:spPr>
              <a:xfrm>
                <a:off x="4021975" y="2070875"/>
                <a:ext cx="888500" cy="907900"/>
              </a:xfrm>
              <a:custGeom>
                <a:avLst/>
                <a:gdLst/>
                <a:ahLst/>
                <a:cxnLst/>
                <a:rect l="l" t="t" r="r" b="b"/>
                <a:pathLst>
                  <a:path w="35540" h="36316" extrusionOk="0">
                    <a:moveTo>
                      <a:pt x="21434" y="0"/>
                    </a:moveTo>
                    <a:lnTo>
                      <a:pt x="21434" y="0"/>
                    </a:lnTo>
                    <a:cubicBezTo>
                      <a:pt x="21890" y="913"/>
                      <a:pt x="21456" y="2146"/>
                      <a:pt x="20726" y="2990"/>
                    </a:cubicBezTo>
                    <a:cubicBezTo>
                      <a:pt x="19927" y="3881"/>
                      <a:pt x="17257" y="5501"/>
                      <a:pt x="13764" y="6985"/>
                    </a:cubicBezTo>
                    <a:cubicBezTo>
                      <a:pt x="10865" y="8263"/>
                      <a:pt x="7853" y="9404"/>
                      <a:pt x="5524" y="11527"/>
                    </a:cubicBezTo>
                    <a:lnTo>
                      <a:pt x="5228" y="11778"/>
                    </a:lnTo>
                    <a:cubicBezTo>
                      <a:pt x="5136" y="11870"/>
                      <a:pt x="5045" y="11961"/>
                      <a:pt x="4954" y="12052"/>
                    </a:cubicBezTo>
                    <a:cubicBezTo>
                      <a:pt x="1918" y="15088"/>
                      <a:pt x="1" y="19356"/>
                      <a:pt x="320" y="23625"/>
                    </a:cubicBezTo>
                    <a:cubicBezTo>
                      <a:pt x="617" y="27528"/>
                      <a:pt x="2694" y="31088"/>
                      <a:pt x="5068" y="34193"/>
                    </a:cubicBezTo>
                    <a:cubicBezTo>
                      <a:pt x="6072" y="35014"/>
                      <a:pt x="7099" y="35653"/>
                      <a:pt x="8126" y="36315"/>
                    </a:cubicBezTo>
                    <a:cubicBezTo>
                      <a:pt x="6437" y="32389"/>
                      <a:pt x="4954" y="28144"/>
                      <a:pt x="5068" y="23761"/>
                    </a:cubicBezTo>
                    <a:cubicBezTo>
                      <a:pt x="5159" y="19402"/>
                      <a:pt x="7099" y="14882"/>
                      <a:pt x="10820" y="12600"/>
                    </a:cubicBezTo>
                    <a:cubicBezTo>
                      <a:pt x="11687" y="13787"/>
                      <a:pt x="13376" y="14951"/>
                      <a:pt x="15248" y="15225"/>
                    </a:cubicBezTo>
                    <a:cubicBezTo>
                      <a:pt x="15587" y="15283"/>
                      <a:pt x="15931" y="15312"/>
                      <a:pt x="16273" y="15312"/>
                    </a:cubicBezTo>
                    <a:cubicBezTo>
                      <a:pt x="17798" y="15312"/>
                      <a:pt x="19300" y="14744"/>
                      <a:pt x="20269" y="13718"/>
                    </a:cubicBezTo>
                    <a:cubicBezTo>
                      <a:pt x="18489" y="13696"/>
                      <a:pt x="16732" y="12897"/>
                      <a:pt x="15431" y="11436"/>
                    </a:cubicBezTo>
                    <a:lnTo>
                      <a:pt x="15431" y="11436"/>
                    </a:lnTo>
                    <a:cubicBezTo>
                      <a:pt x="16326" y="12280"/>
                      <a:pt x="17546" y="12675"/>
                      <a:pt x="18777" y="12675"/>
                    </a:cubicBezTo>
                    <a:cubicBezTo>
                      <a:pt x="19209" y="12675"/>
                      <a:pt x="19643" y="12626"/>
                      <a:pt x="20064" y="12531"/>
                    </a:cubicBezTo>
                    <a:cubicBezTo>
                      <a:pt x="21685" y="12166"/>
                      <a:pt x="23123" y="11230"/>
                      <a:pt x="24355" y="10158"/>
                    </a:cubicBezTo>
                    <a:lnTo>
                      <a:pt x="24355" y="10158"/>
                    </a:lnTo>
                    <a:cubicBezTo>
                      <a:pt x="23830" y="10272"/>
                      <a:pt x="23323" y="10331"/>
                      <a:pt x="22830" y="10331"/>
                    </a:cubicBezTo>
                    <a:cubicBezTo>
                      <a:pt x="21458" y="10331"/>
                      <a:pt x="20200" y="9876"/>
                      <a:pt x="18991" y="8902"/>
                    </a:cubicBezTo>
                    <a:lnTo>
                      <a:pt x="18991" y="8902"/>
                    </a:lnTo>
                    <a:cubicBezTo>
                      <a:pt x="19221" y="8968"/>
                      <a:pt x="20100" y="9234"/>
                      <a:pt x="21128" y="9234"/>
                    </a:cubicBezTo>
                    <a:cubicBezTo>
                      <a:pt x="21529" y="9234"/>
                      <a:pt x="21953" y="9194"/>
                      <a:pt x="22369" y="9085"/>
                    </a:cubicBezTo>
                    <a:cubicBezTo>
                      <a:pt x="22620" y="9016"/>
                      <a:pt x="22872" y="8925"/>
                      <a:pt x="23123" y="8834"/>
                    </a:cubicBezTo>
                    <a:cubicBezTo>
                      <a:pt x="23876" y="8560"/>
                      <a:pt x="24583" y="8149"/>
                      <a:pt x="25108" y="7556"/>
                    </a:cubicBezTo>
                    <a:cubicBezTo>
                      <a:pt x="27026" y="8103"/>
                      <a:pt x="28669" y="9245"/>
                      <a:pt x="29947" y="10614"/>
                    </a:cubicBezTo>
                    <a:cubicBezTo>
                      <a:pt x="32184" y="13034"/>
                      <a:pt x="33851" y="15613"/>
                      <a:pt x="35540" y="21159"/>
                    </a:cubicBezTo>
                    <a:cubicBezTo>
                      <a:pt x="35494" y="16914"/>
                      <a:pt x="32686" y="10888"/>
                      <a:pt x="29400" y="8400"/>
                    </a:cubicBezTo>
                    <a:cubicBezTo>
                      <a:pt x="28304" y="7556"/>
                      <a:pt x="27117" y="6916"/>
                      <a:pt x="25839" y="6460"/>
                    </a:cubicBezTo>
                    <a:cubicBezTo>
                      <a:pt x="26318" y="5410"/>
                      <a:pt x="26318" y="4132"/>
                      <a:pt x="25748" y="3127"/>
                    </a:cubicBezTo>
                    <a:cubicBezTo>
                      <a:pt x="25314" y="4383"/>
                      <a:pt x="24355" y="5341"/>
                      <a:pt x="23214" y="5798"/>
                    </a:cubicBezTo>
                    <a:cubicBezTo>
                      <a:pt x="22894" y="5752"/>
                      <a:pt x="22552" y="5707"/>
                      <a:pt x="22210" y="5684"/>
                    </a:cubicBezTo>
                    <a:cubicBezTo>
                      <a:pt x="22712" y="4931"/>
                      <a:pt x="22963" y="3949"/>
                      <a:pt x="22894" y="2990"/>
                    </a:cubicBezTo>
                    <a:cubicBezTo>
                      <a:pt x="22803" y="1872"/>
                      <a:pt x="22278" y="776"/>
                      <a:pt x="21434" y="0"/>
                    </a:cubicBezTo>
                    <a:close/>
                  </a:path>
                </a:pathLst>
              </a:custGeom>
              <a:solidFill>
                <a:srgbClr val="703B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50"/>
              <p:cNvSpPr/>
              <p:nvPr/>
            </p:nvSpPr>
            <p:spPr>
              <a:xfrm>
                <a:off x="4145800" y="2070875"/>
                <a:ext cx="764675" cy="529000"/>
              </a:xfrm>
              <a:custGeom>
                <a:avLst/>
                <a:gdLst/>
                <a:ahLst/>
                <a:cxnLst/>
                <a:rect l="l" t="t" r="r" b="b"/>
                <a:pathLst>
                  <a:path w="30587" h="21160" extrusionOk="0">
                    <a:moveTo>
                      <a:pt x="16481" y="0"/>
                    </a:moveTo>
                    <a:lnTo>
                      <a:pt x="16481" y="0"/>
                    </a:lnTo>
                    <a:cubicBezTo>
                      <a:pt x="16937" y="913"/>
                      <a:pt x="16503" y="2169"/>
                      <a:pt x="15773" y="2990"/>
                    </a:cubicBezTo>
                    <a:cubicBezTo>
                      <a:pt x="14974" y="3881"/>
                      <a:pt x="12304" y="5501"/>
                      <a:pt x="8811" y="7008"/>
                    </a:cubicBezTo>
                    <a:cubicBezTo>
                      <a:pt x="5912" y="8263"/>
                      <a:pt x="2900" y="9404"/>
                      <a:pt x="571" y="11527"/>
                    </a:cubicBezTo>
                    <a:lnTo>
                      <a:pt x="275" y="11801"/>
                    </a:lnTo>
                    <a:cubicBezTo>
                      <a:pt x="183" y="11870"/>
                      <a:pt x="92" y="11961"/>
                      <a:pt x="1" y="12052"/>
                    </a:cubicBezTo>
                    <a:cubicBezTo>
                      <a:pt x="1598" y="10934"/>
                      <a:pt x="3698" y="9770"/>
                      <a:pt x="5547" y="9108"/>
                    </a:cubicBezTo>
                    <a:cubicBezTo>
                      <a:pt x="9154" y="7829"/>
                      <a:pt x="13810" y="6414"/>
                      <a:pt x="16458" y="3561"/>
                    </a:cubicBezTo>
                    <a:lnTo>
                      <a:pt x="16458" y="3561"/>
                    </a:lnTo>
                    <a:cubicBezTo>
                      <a:pt x="17120" y="5250"/>
                      <a:pt x="15750" y="6369"/>
                      <a:pt x="14586" y="6871"/>
                    </a:cubicBezTo>
                    <a:cubicBezTo>
                      <a:pt x="14927" y="6893"/>
                      <a:pt x="15268" y="6907"/>
                      <a:pt x="15611" y="6907"/>
                    </a:cubicBezTo>
                    <a:cubicBezTo>
                      <a:pt x="17034" y="6907"/>
                      <a:pt x="18482" y="6659"/>
                      <a:pt x="20064" y="5684"/>
                    </a:cubicBezTo>
                    <a:lnTo>
                      <a:pt x="20064" y="5684"/>
                    </a:lnTo>
                    <a:cubicBezTo>
                      <a:pt x="20018" y="7099"/>
                      <a:pt x="19288" y="8058"/>
                      <a:pt x="18170" y="8834"/>
                    </a:cubicBezTo>
                    <a:cubicBezTo>
                      <a:pt x="18923" y="8560"/>
                      <a:pt x="19630" y="8149"/>
                      <a:pt x="20155" y="7578"/>
                    </a:cubicBezTo>
                    <a:cubicBezTo>
                      <a:pt x="22073" y="8126"/>
                      <a:pt x="23716" y="9245"/>
                      <a:pt x="24994" y="10637"/>
                    </a:cubicBezTo>
                    <a:cubicBezTo>
                      <a:pt x="27231" y="13034"/>
                      <a:pt x="28898" y="15613"/>
                      <a:pt x="30587" y="21159"/>
                    </a:cubicBezTo>
                    <a:cubicBezTo>
                      <a:pt x="30541" y="16914"/>
                      <a:pt x="27733" y="10888"/>
                      <a:pt x="24447" y="8400"/>
                    </a:cubicBezTo>
                    <a:cubicBezTo>
                      <a:pt x="23351" y="7578"/>
                      <a:pt x="22164" y="6939"/>
                      <a:pt x="20886" y="6483"/>
                    </a:cubicBezTo>
                    <a:cubicBezTo>
                      <a:pt x="21365" y="5410"/>
                      <a:pt x="21365" y="4132"/>
                      <a:pt x="20795" y="3127"/>
                    </a:cubicBezTo>
                    <a:cubicBezTo>
                      <a:pt x="20361" y="4383"/>
                      <a:pt x="19402" y="5341"/>
                      <a:pt x="18261" y="5798"/>
                    </a:cubicBezTo>
                    <a:cubicBezTo>
                      <a:pt x="17941" y="5752"/>
                      <a:pt x="17599" y="5707"/>
                      <a:pt x="17257" y="5684"/>
                    </a:cubicBezTo>
                    <a:cubicBezTo>
                      <a:pt x="17759" y="4931"/>
                      <a:pt x="18010" y="3949"/>
                      <a:pt x="17941" y="3013"/>
                    </a:cubicBezTo>
                    <a:cubicBezTo>
                      <a:pt x="17850" y="1872"/>
                      <a:pt x="17325" y="776"/>
                      <a:pt x="16481" y="0"/>
                    </a:cubicBezTo>
                    <a:close/>
                  </a:path>
                </a:pathLst>
              </a:custGeom>
              <a:solidFill>
                <a:srgbClr val="9E6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50"/>
              <p:cNvSpPr/>
              <p:nvPr/>
            </p:nvSpPr>
            <p:spPr>
              <a:xfrm>
                <a:off x="4093300" y="2906175"/>
                <a:ext cx="216875" cy="154875"/>
              </a:xfrm>
              <a:custGeom>
                <a:avLst/>
                <a:gdLst/>
                <a:ahLst/>
                <a:cxnLst/>
                <a:rect l="l" t="t" r="r" b="b"/>
                <a:pathLst>
                  <a:path w="8675" h="6195" extrusionOk="0">
                    <a:moveTo>
                      <a:pt x="4200" y="0"/>
                    </a:moveTo>
                    <a:cubicBezTo>
                      <a:pt x="1952" y="0"/>
                      <a:pt x="113" y="1293"/>
                      <a:pt x="46" y="2949"/>
                    </a:cubicBezTo>
                    <a:cubicBezTo>
                      <a:pt x="1" y="4661"/>
                      <a:pt x="1872" y="6122"/>
                      <a:pt x="4223" y="6190"/>
                    </a:cubicBezTo>
                    <a:cubicBezTo>
                      <a:pt x="4301" y="6193"/>
                      <a:pt x="4378" y="6195"/>
                      <a:pt x="4455" y="6195"/>
                    </a:cubicBezTo>
                    <a:cubicBezTo>
                      <a:pt x="6723" y="6195"/>
                      <a:pt x="8562" y="4902"/>
                      <a:pt x="8629" y="3246"/>
                    </a:cubicBezTo>
                    <a:cubicBezTo>
                      <a:pt x="8674" y="1534"/>
                      <a:pt x="6803" y="73"/>
                      <a:pt x="4429" y="5"/>
                    </a:cubicBezTo>
                    <a:cubicBezTo>
                      <a:pt x="4352" y="2"/>
                      <a:pt x="4276" y="0"/>
                      <a:pt x="4200" y="0"/>
                    </a:cubicBezTo>
                    <a:close/>
                  </a:path>
                </a:pathLst>
              </a:custGeom>
              <a:solidFill>
                <a:srgbClr val="FEC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50"/>
              <p:cNvSpPr/>
              <p:nvPr/>
            </p:nvSpPr>
            <p:spPr>
              <a:xfrm>
                <a:off x="4729000" y="2849775"/>
                <a:ext cx="17125" cy="445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1782" fill="none" extrusionOk="0">
                    <a:moveTo>
                      <a:pt x="0" y="1"/>
                    </a:moveTo>
                    <a:cubicBezTo>
                      <a:pt x="502" y="412"/>
                      <a:pt x="685" y="1188"/>
                      <a:pt x="411" y="1781"/>
                    </a:cubicBezTo>
                  </a:path>
                </a:pathLst>
              </a:custGeom>
              <a:noFill/>
              <a:ln w="9700" cap="rnd" cmpd="sng">
                <a:solidFill>
                  <a:srgbClr val="C96B65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50"/>
              <p:cNvSpPr/>
              <p:nvPr/>
            </p:nvSpPr>
            <p:spPr>
              <a:xfrm>
                <a:off x="4596600" y="2918650"/>
                <a:ext cx="158675" cy="85450"/>
              </a:xfrm>
              <a:custGeom>
                <a:avLst/>
                <a:gdLst/>
                <a:ahLst/>
                <a:cxnLst/>
                <a:rect l="l" t="t" r="r" b="b"/>
                <a:pathLst>
                  <a:path w="6347" h="3418" extrusionOk="0">
                    <a:moveTo>
                      <a:pt x="5597" y="0"/>
                    </a:moveTo>
                    <a:cubicBezTo>
                      <a:pt x="5511" y="0"/>
                      <a:pt x="5418" y="17"/>
                      <a:pt x="5319" y="53"/>
                    </a:cubicBezTo>
                    <a:cubicBezTo>
                      <a:pt x="4701" y="295"/>
                      <a:pt x="4044" y="418"/>
                      <a:pt x="3379" y="418"/>
                    </a:cubicBezTo>
                    <a:cubicBezTo>
                      <a:pt x="2915" y="418"/>
                      <a:pt x="2447" y="358"/>
                      <a:pt x="1986" y="236"/>
                    </a:cubicBezTo>
                    <a:cubicBezTo>
                      <a:pt x="1683" y="153"/>
                      <a:pt x="1345" y="54"/>
                      <a:pt x="1030" y="54"/>
                    </a:cubicBezTo>
                    <a:cubicBezTo>
                      <a:pt x="825" y="54"/>
                      <a:pt x="628" y="96"/>
                      <a:pt x="457" y="213"/>
                    </a:cubicBezTo>
                    <a:cubicBezTo>
                      <a:pt x="115" y="464"/>
                      <a:pt x="1" y="1012"/>
                      <a:pt x="115" y="1469"/>
                    </a:cubicBezTo>
                    <a:cubicBezTo>
                      <a:pt x="229" y="1902"/>
                      <a:pt x="526" y="2290"/>
                      <a:pt x="868" y="2564"/>
                    </a:cubicBezTo>
                    <a:cubicBezTo>
                      <a:pt x="1512" y="3105"/>
                      <a:pt x="2327" y="3418"/>
                      <a:pt x="3140" y="3418"/>
                    </a:cubicBezTo>
                    <a:cubicBezTo>
                      <a:pt x="3219" y="3418"/>
                      <a:pt x="3299" y="3415"/>
                      <a:pt x="3379" y="3409"/>
                    </a:cubicBezTo>
                    <a:cubicBezTo>
                      <a:pt x="4269" y="3363"/>
                      <a:pt x="5114" y="2929"/>
                      <a:pt x="5730" y="2245"/>
                    </a:cubicBezTo>
                    <a:cubicBezTo>
                      <a:pt x="6072" y="1879"/>
                      <a:pt x="6346" y="1400"/>
                      <a:pt x="6323" y="898"/>
                    </a:cubicBezTo>
                    <a:cubicBezTo>
                      <a:pt x="6323" y="457"/>
                      <a:pt x="6050" y="0"/>
                      <a:pt x="55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50"/>
              <p:cNvSpPr/>
              <p:nvPr/>
            </p:nvSpPr>
            <p:spPr>
              <a:xfrm>
                <a:off x="4741550" y="2526900"/>
                <a:ext cx="144950" cy="81525"/>
              </a:xfrm>
              <a:custGeom>
                <a:avLst/>
                <a:gdLst/>
                <a:ahLst/>
                <a:cxnLst/>
                <a:rect l="l" t="t" r="r" b="b"/>
                <a:pathLst>
                  <a:path w="5798" h="3261" extrusionOk="0">
                    <a:moveTo>
                      <a:pt x="3642" y="1"/>
                    </a:moveTo>
                    <a:cubicBezTo>
                      <a:pt x="2835" y="1"/>
                      <a:pt x="2051" y="388"/>
                      <a:pt x="1484" y="955"/>
                    </a:cubicBezTo>
                    <a:cubicBezTo>
                      <a:pt x="822" y="1595"/>
                      <a:pt x="388" y="2439"/>
                      <a:pt x="0" y="3261"/>
                    </a:cubicBezTo>
                    <a:cubicBezTo>
                      <a:pt x="1296" y="2260"/>
                      <a:pt x="2769" y="1743"/>
                      <a:pt x="4182" y="1743"/>
                    </a:cubicBezTo>
                    <a:cubicBezTo>
                      <a:pt x="4734" y="1743"/>
                      <a:pt x="5278" y="1822"/>
                      <a:pt x="5798" y="1983"/>
                    </a:cubicBezTo>
                    <a:cubicBezTo>
                      <a:pt x="5684" y="933"/>
                      <a:pt x="4862" y="134"/>
                      <a:pt x="3949" y="20"/>
                    </a:cubicBezTo>
                    <a:cubicBezTo>
                      <a:pt x="3847" y="7"/>
                      <a:pt x="3744" y="1"/>
                      <a:pt x="3642" y="1"/>
                    </a:cubicBezTo>
                    <a:close/>
                  </a:path>
                </a:pathLst>
              </a:custGeom>
              <a:solidFill>
                <a:srgbClr val="703B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50"/>
              <p:cNvSpPr/>
              <p:nvPr/>
            </p:nvSpPr>
            <p:spPr>
              <a:xfrm>
                <a:off x="4284475" y="2644875"/>
                <a:ext cx="185475" cy="113625"/>
              </a:xfrm>
              <a:custGeom>
                <a:avLst/>
                <a:gdLst/>
                <a:ahLst/>
                <a:cxnLst/>
                <a:rect l="l" t="t" r="r" b="b"/>
                <a:pathLst>
                  <a:path w="7419" h="4545" extrusionOk="0">
                    <a:moveTo>
                      <a:pt x="4296" y="1"/>
                    </a:moveTo>
                    <a:cubicBezTo>
                      <a:pt x="3729" y="1"/>
                      <a:pt x="3165" y="113"/>
                      <a:pt x="2648" y="345"/>
                    </a:cubicBezTo>
                    <a:cubicBezTo>
                      <a:pt x="1050" y="1053"/>
                      <a:pt x="0" y="2810"/>
                      <a:pt x="137" y="4545"/>
                    </a:cubicBezTo>
                    <a:cubicBezTo>
                      <a:pt x="1648" y="2545"/>
                      <a:pt x="4155" y="1324"/>
                      <a:pt x="7172" y="1324"/>
                    </a:cubicBezTo>
                    <a:cubicBezTo>
                      <a:pt x="7253" y="1324"/>
                      <a:pt x="7336" y="1325"/>
                      <a:pt x="7418" y="1326"/>
                    </a:cubicBezTo>
                    <a:cubicBezTo>
                      <a:pt x="6621" y="468"/>
                      <a:pt x="5454" y="1"/>
                      <a:pt x="4296" y="1"/>
                    </a:cubicBezTo>
                    <a:close/>
                  </a:path>
                </a:pathLst>
              </a:custGeom>
              <a:solidFill>
                <a:srgbClr val="703B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50"/>
              <p:cNvSpPr/>
              <p:nvPr/>
            </p:nvSpPr>
            <p:spPr>
              <a:xfrm>
                <a:off x="4368350" y="2884950"/>
                <a:ext cx="153525" cy="70425"/>
              </a:xfrm>
              <a:custGeom>
                <a:avLst/>
                <a:gdLst/>
                <a:ahLst/>
                <a:cxnLst/>
                <a:rect l="l" t="t" r="r" b="b"/>
                <a:pathLst>
                  <a:path w="6141" h="2817" extrusionOk="0">
                    <a:moveTo>
                      <a:pt x="3216" y="0"/>
                    </a:moveTo>
                    <a:cubicBezTo>
                      <a:pt x="2987" y="0"/>
                      <a:pt x="2758" y="26"/>
                      <a:pt x="2534" y="78"/>
                    </a:cubicBezTo>
                    <a:cubicBezTo>
                      <a:pt x="1233" y="374"/>
                      <a:pt x="183" y="1515"/>
                      <a:pt x="1" y="2817"/>
                    </a:cubicBezTo>
                    <a:cubicBezTo>
                      <a:pt x="640" y="2018"/>
                      <a:pt x="1667" y="1379"/>
                      <a:pt x="2808" y="1127"/>
                    </a:cubicBezTo>
                    <a:cubicBezTo>
                      <a:pt x="3154" y="1057"/>
                      <a:pt x="3507" y="1021"/>
                      <a:pt x="3859" y="1021"/>
                    </a:cubicBezTo>
                    <a:cubicBezTo>
                      <a:pt x="4646" y="1021"/>
                      <a:pt x="5431" y="1199"/>
                      <a:pt x="6141" y="1561"/>
                    </a:cubicBezTo>
                    <a:cubicBezTo>
                      <a:pt x="5406" y="563"/>
                      <a:pt x="4299" y="0"/>
                      <a:pt x="3216" y="0"/>
                    </a:cubicBezTo>
                    <a:close/>
                  </a:path>
                </a:pathLst>
              </a:custGeom>
              <a:solidFill>
                <a:srgbClr val="303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50"/>
              <p:cNvSpPr/>
              <p:nvPr/>
            </p:nvSpPr>
            <p:spPr>
              <a:xfrm>
                <a:off x="4786050" y="2766775"/>
                <a:ext cx="136400" cy="94450"/>
              </a:xfrm>
              <a:custGeom>
                <a:avLst/>
                <a:gdLst/>
                <a:ahLst/>
                <a:cxnLst/>
                <a:rect l="l" t="t" r="r" b="b"/>
                <a:pathLst>
                  <a:path w="5456" h="3778" extrusionOk="0">
                    <a:moveTo>
                      <a:pt x="3209" y="0"/>
                    </a:moveTo>
                    <a:cubicBezTo>
                      <a:pt x="2729" y="0"/>
                      <a:pt x="2251" y="121"/>
                      <a:pt x="1827" y="354"/>
                    </a:cubicBezTo>
                    <a:cubicBezTo>
                      <a:pt x="663" y="1016"/>
                      <a:pt x="1" y="2454"/>
                      <a:pt x="297" y="3777"/>
                    </a:cubicBezTo>
                    <a:cubicBezTo>
                      <a:pt x="594" y="2590"/>
                      <a:pt x="1347" y="1677"/>
                      <a:pt x="2306" y="1198"/>
                    </a:cubicBezTo>
                    <a:cubicBezTo>
                      <a:pt x="2816" y="961"/>
                      <a:pt x="3381" y="841"/>
                      <a:pt x="3944" y="841"/>
                    </a:cubicBezTo>
                    <a:cubicBezTo>
                      <a:pt x="4465" y="841"/>
                      <a:pt x="4984" y="944"/>
                      <a:pt x="5456" y="1152"/>
                    </a:cubicBezTo>
                    <a:cubicBezTo>
                      <a:pt x="4890" y="369"/>
                      <a:pt x="4047" y="0"/>
                      <a:pt x="3209" y="0"/>
                    </a:cubicBezTo>
                    <a:close/>
                  </a:path>
                </a:pathLst>
              </a:custGeom>
              <a:solidFill>
                <a:srgbClr val="303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p51"/>
          <p:cNvSpPr txBox="1">
            <a:spLocks noGrp="1"/>
          </p:cNvSpPr>
          <p:nvPr>
            <p:ph type="title"/>
          </p:nvPr>
        </p:nvSpPr>
        <p:spPr>
          <a:xfrm>
            <a:off x="659134" y="427554"/>
            <a:ext cx="3814132" cy="14420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User-Friendly Interface:</a:t>
            </a:r>
          </a:p>
        </p:txBody>
      </p:sp>
      <p:sp>
        <p:nvSpPr>
          <p:cNvPr id="1737" name="Google Shape;1737;p51"/>
          <p:cNvSpPr txBox="1">
            <a:spLocks noGrp="1"/>
          </p:cNvSpPr>
          <p:nvPr>
            <p:ph type="subTitle" idx="1"/>
          </p:nvPr>
        </p:nvSpPr>
        <p:spPr>
          <a:xfrm>
            <a:off x="313899" y="1824948"/>
            <a:ext cx="4513422" cy="20201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system will include an easy-to-use interface, possibly a mobile app, allowing parents to monitor real-time data and receive alerts conveniently.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app would provide historical data trends, enabling parents to track changes in the baby's environment over time.</a:t>
            </a:r>
          </a:p>
        </p:txBody>
      </p:sp>
      <p:grpSp>
        <p:nvGrpSpPr>
          <p:cNvPr id="1738" name="Google Shape;1738;p51"/>
          <p:cNvGrpSpPr/>
          <p:nvPr/>
        </p:nvGrpSpPr>
        <p:grpSpPr>
          <a:xfrm>
            <a:off x="5670333" y="1681001"/>
            <a:ext cx="2407886" cy="1805366"/>
            <a:chOff x="5670333" y="1681001"/>
            <a:chExt cx="2407886" cy="1805366"/>
          </a:xfrm>
        </p:grpSpPr>
        <p:grpSp>
          <p:nvGrpSpPr>
            <p:cNvPr id="1739" name="Google Shape;1739;p51"/>
            <p:cNvGrpSpPr/>
            <p:nvPr/>
          </p:nvGrpSpPr>
          <p:grpSpPr>
            <a:xfrm>
              <a:off x="5670333" y="1681001"/>
              <a:ext cx="2407886" cy="1805366"/>
              <a:chOff x="2107500" y="2563900"/>
              <a:chExt cx="1866000" cy="1399075"/>
            </a:xfrm>
          </p:grpSpPr>
          <p:sp>
            <p:nvSpPr>
              <p:cNvPr id="1740" name="Google Shape;1740;p51"/>
              <p:cNvSpPr/>
              <p:nvPr/>
            </p:nvSpPr>
            <p:spPr>
              <a:xfrm>
                <a:off x="2194250" y="3803875"/>
                <a:ext cx="1779250" cy="129575"/>
              </a:xfrm>
              <a:custGeom>
                <a:avLst/>
                <a:gdLst/>
                <a:ahLst/>
                <a:cxnLst/>
                <a:rect l="l" t="t" r="r" b="b"/>
                <a:pathLst>
                  <a:path w="71170" h="5183" extrusionOk="0">
                    <a:moveTo>
                      <a:pt x="35585" y="1"/>
                    </a:moveTo>
                    <a:cubicBezTo>
                      <a:pt x="15932" y="1"/>
                      <a:pt x="0" y="1165"/>
                      <a:pt x="0" y="2603"/>
                    </a:cubicBezTo>
                    <a:cubicBezTo>
                      <a:pt x="0" y="4041"/>
                      <a:pt x="15932" y="5182"/>
                      <a:pt x="35585" y="5182"/>
                    </a:cubicBezTo>
                    <a:cubicBezTo>
                      <a:pt x="55237" y="5182"/>
                      <a:pt x="71169" y="4041"/>
                      <a:pt x="71169" y="2603"/>
                    </a:cubicBezTo>
                    <a:cubicBezTo>
                      <a:pt x="71169" y="1165"/>
                      <a:pt x="55237" y="1"/>
                      <a:pt x="35585" y="1"/>
                    </a:cubicBezTo>
                    <a:close/>
                  </a:path>
                </a:pathLst>
              </a:custGeom>
              <a:solidFill>
                <a:srgbClr val="A164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51"/>
              <p:cNvSpPr/>
              <p:nvPr/>
            </p:nvSpPr>
            <p:spPr>
              <a:xfrm>
                <a:off x="3326375" y="3371900"/>
                <a:ext cx="576375" cy="493650"/>
              </a:xfrm>
              <a:custGeom>
                <a:avLst/>
                <a:gdLst/>
                <a:ahLst/>
                <a:cxnLst/>
                <a:rect l="l" t="t" r="r" b="b"/>
                <a:pathLst>
                  <a:path w="23055" h="19746" extrusionOk="0">
                    <a:moveTo>
                      <a:pt x="4748" y="1"/>
                    </a:moveTo>
                    <a:cubicBezTo>
                      <a:pt x="4566" y="275"/>
                      <a:pt x="4383" y="572"/>
                      <a:pt x="4200" y="868"/>
                    </a:cubicBezTo>
                    <a:cubicBezTo>
                      <a:pt x="1347" y="5662"/>
                      <a:pt x="229" y="12281"/>
                      <a:pt x="1" y="18467"/>
                    </a:cubicBezTo>
                    <a:cubicBezTo>
                      <a:pt x="3310" y="18992"/>
                      <a:pt x="6666" y="19494"/>
                      <a:pt x="10044" y="19676"/>
                    </a:cubicBezTo>
                    <a:cubicBezTo>
                      <a:pt x="10869" y="19721"/>
                      <a:pt x="11704" y="19746"/>
                      <a:pt x="12542" y="19746"/>
                    </a:cubicBezTo>
                    <a:cubicBezTo>
                      <a:pt x="13002" y="19746"/>
                      <a:pt x="13463" y="19738"/>
                      <a:pt x="13924" y="19722"/>
                    </a:cubicBezTo>
                    <a:cubicBezTo>
                      <a:pt x="15522" y="19654"/>
                      <a:pt x="17188" y="19471"/>
                      <a:pt x="18512" y="18558"/>
                    </a:cubicBezTo>
                    <a:cubicBezTo>
                      <a:pt x="20543" y="17166"/>
                      <a:pt x="21205" y="14404"/>
                      <a:pt x="21000" y="11961"/>
                    </a:cubicBezTo>
                    <a:cubicBezTo>
                      <a:pt x="20817" y="9496"/>
                      <a:pt x="19973" y="7122"/>
                      <a:pt x="19493" y="4680"/>
                    </a:cubicBezTo>
                    <a:cubicBezTo>
                      <a:pt x="20178" y="4269"/>
                      <a:pt x="21000" y="4178"/>
                      <a:pt x="21730" y="3813"/>
                    </a:cubicBezTo>
                    <a:cubicBezTo>
                      <a:pt x="22438" y="3470"/>
                      <a:pt x="23054" y="2580"/>
                      <a:pt x="22666" y="1895"/>
                    </a:cubicBezTo>
                    <a:cubicBezTo>
                      <a:pt x="22438" y="1485"/>
                      <a:pt x="21981" y="1302"/>
                      <a:pt x="21548" y="1142"/>
                    </a:cubicBezTo>
                    <a:cubicBezTo>
                      <a:pt x="19676" y="503"/>
                      <a:pt x="17713" y="184"/>
                      <a:pt x="15750" y="161"/>
                    </a:cubicBezTo>
                    <a:cubicBezTo>
                      <a:pt x="15682" y="159"/>
                      <a:pt x="15613" y="158"/>
                      <a:pt x="15544" y="158"/>
                    </a:cubicBezTo>
                    <a:cubicBezTo>
                      <a:pt x="14689" y="158"/>
                      <a:pt x="13788" y="302"/>
                      <a:pt x="13239" y="914"/>
                    </a:cubicBezTo>
                    <a:cubicBezTo>
                      <a:pt x="12463" y="1781"/>
                      <a:pt x="12714" y="4018"/>
                      <a:pt x="12806" y="5319"/>
                    </a:cubicBezTo>
                    <a:cubicBezTo>
                      <a:pt x="10660" y="3174"/>
                      <a:pt x="8651" y="1439"/>
                      <a:pt x="4748" y="1"/>
                    </a:cubicBezTo>
                    <a:close/>
                  </a:path>
                </a:pathLst>
              </a:custGeom>
              <a:solidFill>
                <a:srgbClr val="FEC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51"/>
              <p:cNvSpPr/>
              <p:nvPr/>
            </p:nvSpPr>
            <p:spPr>
              <a:xfrm>
                <a:off x="3326375" y="3393025"/>
                <a:ext cx="251100" cy="470800"/>
              </a:xfrm>
              <a:custGeom>
                <a:avLst/>
                <a:gdLst/>
                <a:ahLst/>
                <a:cxnLst/>
                <a:rect l="l" t="t" r="r" b="b"/>
                <a:pathLst>
                  <a:path w="10044" h="18832" extrusionOk="0">
                    <a:moveTo>
                      <a:pt x="4200" y="1"/>
                    </a:moveTo>
                    <a:cubicBezTo>
                      <a:pt x="1347" y="4817"/>
                      <a:pt x="229" y="11436"/>
                      <a:pt x="1" y="17622"/>
                    </a:cubicBezTo>
                    <a:cubicBezTo>
                      <a:pt x="3310" y="18147"/>
                      <a:pt x="6666" y="18649"/>
                      <a:pt x="10044" y="18831"/>
                    </a:cubicBezTo>
                    <a:cubicBezTo>
                      <a:pt x="9268" y="18694"/>
                      <a:pt x="8514" y="18489"/>
                      <a:pt x="7761" y="18261"/>
                    </a:cubicBezTo>
                    <a:cubicBezTo>
                      <a:pt x="7122" y="18078"/>
                      <a:pt x="6369" y="17713"/>
                      <a:pt x="6300" y="17028"/>
                    </a:cubicBezTo>
                    <a:cubicBezTo>
                      <a:pt x="6232" y="16503"/>
                      <a:pt x="6643" y="16024"/>
                      <a:pt x="6985" y="15613"/>
                    </a:cubicBezTo>
                    <a:cubicBezTo>
                      <a:pt x="8765" y="13490"/>
                      <a:pt x="9747" y="10728"/>
                      <a:pt x="9678" y="7967"/>
                    </a:cubicBezTo>
                    <a:cubicBezTo>
                      <a:pt x="9633" y="5227"/>
                      <a:pt x="8537" y="2488"/>
                      <a:pt x="6688" y="457"/>
                    </a:cubicBezTo>
                    <a:cubicBezTo>
                      <a:pt x="5775" y="206"/>
                      <a:pt x="4954" y="69"/>
                      <a:pt x="4200" y="1"/>
                    </a:cubicBezTo>
                    <a:close/>
                  </a:path>
                </a:pathLst>
              </a:custGeom>
              <a:solidFill>
                <a:srgbClr val="E89A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51"/>
              <p:cNvSpPr/>
              <p:nvPr/>
            </p:nvSpPr>
            <p:spPr>
              <a:xfrm>
                <a:off x="3645350" y="3514000"/>
                <a:ext cx="132425" cy="122700"/>
              </a:xfrm>
              <a:custGeom>
                <a:avLst/>
                <a:gdLst/>
                <a:ahLst/>
                <a:cxnLst/>
                <a:rect l="l" t="t" r="r" b="b"/>
                <a:pathLst>
                  <a:path w="5297" h="4908" extrusionOk="0">
                    <a:moveTo>
                      <a:pt x="1" y="0"/>
                    </a:moveTo>
                    <a:cubicBezTo>
                      <a:pt x="2010" y="1347"/>
                      <a:pt x="3790" y="3013"/>
                      <a:pt x="5296" y="4908"/>
                    </a:cubicBezTo>
                    <a:cubicBezTo>
                      <a:pt x="4954" y="3675"/>
                      <a:pt x="4132" y="2603"/>
                      <a:pt x="3128" y="1781"/>
                    </a:cubicBezTo>
                    <a:cubicBezTo>
                      <a:pt x="2146" y="959"/>
                      <a:pt x="982" y="366"/>
                      <a:pt x="1" y="0"/>
                    </a:cubicBezTo>
                    <a:close/>
                  </a:path>
                </a:pathLst>
              </a:custGeom>
              <a:solidFill>
                <a:srgbClr val="E89A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51"/>
              <p:cNvSpPr/>
              <p:nvPr/>
            </p:nvSpPr>
            <p:spPr>
              <a:xfrm>
                <a:off x="2270700" y="3531125"/>
                <a:ext cx="438275" cy="353625"/>
              </a:xfrm>
              <a:custGeom>
                <a:avLst/>
                <a:gdLst/>
                <a:ahLst/>
                <a:cxnLst/>
                <a:rect l="l" t="t" r="r" b="b"/>
                <a:pathLst>
                  <a:path w="17531" h="14145" extrusionOk="0">
                    <a:moveTo>
                      <a:pt x="12053" y="0"/>
                    </a:moveTo>
                    <a:cubicBezTo>
                      <a:pt x="10843" y="2123"/>
                      <a:pt x="9473" y="4154"/>
                      <a:pt x="8218" y="6049"/>
                    </a:cubicBezTo>
                    <a:cubicBezTo>
                      <a:pt x="5524" y="6802"/>
                      <a:pt x="2831" y="7555"/>
                      <a:pt x="1" y="8491"/>
                    </a:cubicBezTo>
                    <a:cubicBezTo>
                      <a:pt x="69" y="10272"/>
                      <a:pt x="503" y="12029"/>
                      <a:pt x="1621" y="13581"/>
                    </a:cubicBezTo>
                    <a:cubicBezTo>
                      <a:pt x="2876" y="13959"/>
                      <a:pt x="4182" y="14145"/>
                      <a:pt x="5487" y="14145"/>
                    </a:cubicBezTo>
                    <a:cubicBezTo>
                      <a:pt x="7338" y="14145"/>
                      <a:pt x="9188" y="13770"/>
                      <a:pt x="10888" y="13033"/>
                    </a:cubicBezTo>
                    <a:cubicBezTo>
                      <a:pt x="13787" y="11778"/>
                      <a:pt x="16230" y="9473"/>
                      <a:pt x="17531" y="6734"/>
                    </a:cubicBezTo>
                    <a:cubicBezTo>
                      <a:pt x="16435" y="4086"/>
                      <a:pt x="14792" y="1666"/>
                      <a:pt x="12053" y="0"/>
                    </a:cubicBezTo>
                    <a:close/>
                  </a:path>
                </a:pathLst>
              </a:custGeom>
              <a:solidFill>
                <a:srgbClr val="F2AF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51"/>
              <p:cNvSpPr/>
              <p:nvPr/>
            </p:nvSpPr>
            <p:spPr>
              <a:xfrm>
                <a:off x="2107500" y="3730250"/>
                <a:ext cx="248825" cy="217025"/>
              </a:xfrm>
              <a:custGeom>
                <a:avLst/>
                <a:gdLst/>
                <a:ahLst/>
                <a:cxnLst/>
                <a:rect l="l" t="t" r="r" b="b"/>
                <a:pathLst>
                  <a:path w="9953" h="8681" extrusionOk="0">
                    <a:moveTo>
                      <a:pt x="4455" y="1"/>
                    </a:moveTo>
                    <a:cubicBezTo>
                      <a:pt x="4056" y="1"/>
                      <a:pt x="3657" y="45"/>
                      <a:pt x="3265" y="138"/>
                    </a:cubicBezTo>
                    <a:cubicBezTo>
                      <a:pt x="1850" y="458"/>
                      <a:pt x="571" y="1508"/>
                      <a:pt x="92" y="2900"/>
                    </a:cubicBezTo>
                    <a:cubicBezTo>
                      <a:pt x="24" y="3105"/>
                      <a:pt x="1" y="3357"/>
                      <a:pt x="138" y="3516"/>
                    </a:cubicBezTo>
                    <a:cubicBezTo>
                      <a:pt x="223" y="3602"/>
                      <a:pt x="343" y="3625"/>
                      <a:pt x="466" y="3625"/>
                    </a:cubicBezTo>
                    <a:cubicBezTo>
                      <a:pt x="541" y="3625"/>
                      <a:pt x="616" y="3616"/>
                      <a:pt x="685" y="3608"/>
                    </a:cubicBezTo>
                    <a:cubicBezTo>
                      <a:pt x="1321" y="3481"/>
                      <a:pt x="1936" y="3216"/>
                      <a:pt x="2368" y="2869"/>
                    </a:cubicBezTo>
                    <a:lnTo>
                      <a:pt x="2368" y="2869"/>
                    </a:lnTo>
                    <a:cubicBezTo>
                      <a:pt x="1592" y="3538"/>
                      <a:pt x="965" y="4354"/>
                      <a:pt x="549" y="5297"/>
                    </a:cubicBezTo>
                    <a:cubicBezTo>
                      <a:pt x="434" y="5502"/>
                      <a:pt x="366" y="5753"/>
                      <a:pt x="457" y="5959"/>
                    </a:cubicBezTo>
                    <a:cubicBezTo>
                      <a:pt x="554" y="6115"/>
                      <a:pt x="727" y="6170"/>
                      <a:pt x="915" y="6170"/>
                    </a:cubicBezTo>
                    <a:cubicBezTo>
                      <a:pt x="1084" y="6170"/>
                      <a:pt x="1265" y="6127"/>
                      <a:pt x="1416" y="6073"/>
                    </a:cubicBezTo>
                    <a:cubicBezTo>
                      <a:pt x="2101" y="5799"/>
                      <a:pt x="2740" y="5365"/>
                      <a:pt x="3402" y="4840"/>
                    </a:cubicBezTo>
                    <a:lnTo>
                      <a:pt x="3402" y="4840"/>
                    </a:lnTo>
                    <a:cubicBezTo>
                      <a:pt x="2785" y="5365"/>
                      <a:pt x="2375" y="6118"/>
                      <a:pt x="2306" y="6894"/>
                    </a:cubicBezTo>
                    <a:cubicBezTo>
                      <a:pt x="2260" y="7191"/>
                      <a:pt x="2306" y="7556"/>
                      <a:pt x="2580" y="7693"/>
                    </a:cubicBezTo>
                    <a:cubicBezTo>
                      <a:pt x="2646" y="7726"/>
                      <a:pt x="2713" y="7741"/>
                      <a:pt x="2781" y="7741"/>
                    </a:cubicBezTo>
                    <a:cubicBezTo>
                      <a:pt x="3045" y="7741"/>
                      <a:pt x="3316" y="7523"/>
                      <a:pt x="3516" y="7305"/>
                    </a:cubicBezTo>
                    <a:cubicBezTo>
                      <a:pt x="3881" y="6940"/>
                      <a:pt x="4246" y="6575"/>
                      <a:pt x="4657" y="6324"/>
                    </a:cubicBezTo>
                    <a:lnTo>
                      <a:pt x="4657" y="6324"/>
                    </a:lnTo>
                    <a:cubicBezTo>
                      <a:pt x="4406" y="6735"/>
                      <a:pt x="4132" y="7214"/>
                      <a:pt x="4132" y="7716"/>
                    </a:cubicBezTo>
                    <a:cubicBezTo>
                      <a:pt x="4154" y="8188"/>
                      <a:pt x="4518" y="8681"/>
                      <a:pt x="4979" y="8681"/>
                    </a:cubicBezTo>
                    <a:cubicBezTo>
                      <a:pt x="5008" y="8681"/>
                      <a:pt x="5038" y="8679"/>
                      <a:pt x="5068" y="8675"/>
                    </a:cubicBezTo>
                    <a:cubicBezTo>
                      <a:pt x="5433" y="8606"/>
                      <a:pt x="6620" y="7214"/>
                      <a:pt x="7077" y="6666"/>
                    </a:cubicBezTo>
                    <a:cubicBezTo>
                      <a:pt x="7238" y="6711"/>
                      <a:pt x="7410" y="6732"/>
                      <a:pt x="7587" y="6732"/>
                    </a:cubicBezTo>
                    <a:cubicBezTo>
                      <a:pt x="8410" y="6732"/>
                      <a:pt x="9352" y="6282"/>
                      <a:pt x="9953" y="5662"/>
                    </a:cubicBezTo>
                    <a:cubicBezTo>
                      <a:pt x="9131" y="4429"/>
                      <a:pt x="8286" y="2284"/>
                      <a:pt x="7510" y="846"/>
                    </a:cubicBezTo>
                    <a:cubicBezTo>
                      <a:pt x="6581" y="315"/>
                      <a:pt x="5518" y="1"/>
                      <a:pt x="4455" y="1"/>
                    </a:cubicBezTo>
                    <a:close/>
                  </a:path>
                </a:pathLst>
              </a:custGeom>
              <a:solidFill>
                <a:srgbClr val="F2AF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51"/>
              <p:cNvSpPr/>
              <p:nvPr/>
            </p:nvSpPr>
            <p:spPr>
              <a:xfrm>
                <a:off x="2173700" y="3758800"/>
                <a:ext cx="136975" cy="80225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3209" extrusionOk="0">
                    <a:moveTo>
                      <a:pt x="3196" y="1"/>
                    </a:moveTo>
                    <a:cubicBezTo>
                      <a:pt x="2009" y="229"/>
                      <a:pt x="959" y="936"/>
                      <a:pt x="320" y="1963"/>
                    </a:cubicBezTo>
                    <a:cubicBezTo>
                      <a:pt x="137" y="2237"/>
                      <a:pt x="0" y="2648"/>
                      <a:pt x="252" y="2899"/>
                    </a:cubicBezTo>
                    <a:cubicBezTo>
                      <a:pt x="388" y="3013"/>
                      <a:pt x="594" y="3013"/>
                      <a:pt x="777" y="3013"/>
                    </a:cubicBezTo>
                    <a:cubicBezTo>
                      <a:pt x="1393" y="2991"/>
                      <a:pt x="1986" y="2854"/>
                      <a:pt x="2511" y="2580"/>
                    </a:cubicBezTo>
                    <a:cubicBezTo>
                      <a:pt x="2904" y="2997"/>
                      <a:pt x="3478" y="3209"/>
                      <a:pt x="4050" y="3209"/>
                    </a:cubicBezTo>
                    <a:cubicBezTo>
                      <a:pt x="4574" y="3209"/>
                      <a:pt x="5097" y="3031"/>
                      <a:pt x="5479" y="2671"/>
                    </a:cubicBezTo>
                    <a:lnTo>
                      <a:pt x="3196" y="1"/>
                    </a:lnTo>
                    <a:close/>
                  </a:path>
                </a:pathLst>
              </a:custGeom>
              <a:solidFill>
                <a:srgbClr val="F2AF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51"/>
              <p:cNvSpPr/>
              <p:nvPr/>
            </p:nvSpPr>
            <p:spPr>
              <a:xfrm>
                <a:off x="2173700" y="3758800"/>
                <a:ext cx="136975" cy="85625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3425" fill="none" extrusionOk="0">
                    <a:moveTo>
                      <a:pt x="3196" y="1"/>
                    </a:moveTo>
                    <a:cubicBezTo>
                      <a:pt x="2009" y="229"/>
                      <a:pt x="959" y="936"/>
                      <a:pt x="320" y="1963"/>
                    </a:cubicBezTo>
                    <a:cubicBezTo>
                      <a:pt x="137" y="2237"/>
                      <a:pt x="0" y="2648"/>
                      <a:pt x="252" y="2899"/>
                    </a:cubicBezTo>
                    <a:cubicBezTo>
                      <a:pt x="388" y="3013"/>
                      <a:pt x="594" y="3013"/>
                      <a:pt x="777" y="3013"/>
                    </a:cubicBezTo>
                    <a:cubicBezTo>
                      <a:pt x="1393" y="2991"/>
                      <a:pt x="1986" y="2854"/>
                      <a:pt x="2511" y="2580"/>
                    </a:cubicBezTo>
                    <a:cubicBezTo>
                      <a:pt x="3264" y="3379"/>
                      <a:pt x="4680" y="3424"/>
                      <a:pt x="5479" y="2671"/>
                    </a:cubicBezTo>
                  </a:path>
                </a:pathLst>
              </a:custGeom>
              <a:noFill/>
              <a:ln w="9700" cap="rnd" cmpd="sng">
                <a:solidFill>
                  <a:srgbClr val="C96B65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51"/>
              <p:cNvSpPr/>
              <p:nvPr/>
            </p:nvSpPr>
            <p:spPr>
              <a:xfrm>
                <a:off x="2604525" y="3302025"/>
                <a:ext cx="962100" cy="584000"/>
              </a:xfrm>
              <a:custGeom>
                <a:avLst/>
                <a:gdLst/>
                <a:ahLst/>
                <a:cxnLst/>
                <a:rect l="l" t="t" r="r" b="b"/>
                <a:pathLst>
                  <a:path w="38484" h="23360" extrusionOk="0">
                    <a:moveTo>
                      <a:pt x="27786" y="0"/>
                    </a:moveTo>
                    <a:cubicBezTo>
                      <a:pt x="25893" y="0"/>
                      <a:pt x="24606" y="555"/>
                      <a:pt x="23465" y="1290"/>
                    </a:cubicBezTo>
                    <a:cubicBezTo>
                      <a:pt x="21182" y="2769"/>
                      <a:pt x="19542" y="4993"/>
                      <a:pt x="14991" y="4993"/>
                    </a:cubicBezTo>
                    <a:cubicBezTo>
                      <a:pt x="13854" y="4993"/>
                      <a:pt x="12535" y="4855"/>
                      <a:pt x="10980" y="4531"/>
                    </a:cubicBezTo>
                    <a:cubicBezTo>
                      <a:pt x="10357" y="4398"/>
                      <a:pt x="9727" y="4332"/>
                      <a:pt x="9095" y="4332"/>
                    </a:cubicBezTo>
                    <a:cubicBezTo>
                      <a:pt x="5922" y="4332"/>
                      <a:pt x="2684" y="5990"/>
                      <a:pt x="1" y="9187"/>
                    </a:cubicBezTo>
                    <a:cubicBezTo>
                      <a:pt x="845" y="14483"/>
                      <a:pt x="4817" y="18933"/>
                      <a:pt x="9678" y="21216"/>
                    </a:cubicBezTo>
                    <a:cubicBezTo>
                      <a:pt x="12887" y="22730"/>
                      <a:pt x="16437" y="23360"/>
                      <a:pt x="20003" y="23360"/>
                    </a:cubicBezTo>
                    <a:cubicBezTo>
                      <a:pt x="21814" y="23360"/>
                      <a:pt x="23629" y="23197"/>
                      <a:pt x="25405" y="22905"/>
                    </a:cubicBezTo>
                    <a:cubicBezTo>
                      <a:pt x="28258" y="22449"/>
                      <a:pt x="31134" y="21604"/>
                      <a:pt x="33417" y="19915"/>
                    </a:cubicBezTo>
                    <a:cubicBezTo>
                      <a:pt x="33850" y="19573"/>
                      <a:pt x="34284" y="19207"/>
                      <a:pt x="34672" y="18796"/>
                    </a:cubicBezTo>
                    <a:cubicBezTo>
                      <a:pt x="37913" y="15441"/>
                      <a:pt x="38484" y="10123"/>
                      <a:pt x="36955" y="5718"/>
                    </a:cubicBezTo>
                    <a:cubicBezTo>
                      <a:pt x="36110" y="3275"/>
                      <a:pt x="33531" y="491"/>
                      <a:pt x="28875" y="57"/>
                    </a:cubicBezTo>
                    <a:cubicBezTo>
                      <a:pt x="28490" y="19"/>
                      <a:pt x="28128" y="0"/>
                      <a:pt x="27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51"/>
              <p:cNvSpPr/>
              <p:nvPr/>
            </p:nvSpPr>
            <p:spPr>
              <a:xfrm>
                <a:off x="2604525" y="3334250"/>
                <a:ext cx="835425" cy="551775"/>
              </a:xfrm>
              <a:custGeom>
                <a:avLst/>
                <a:gdLst/>
                <a:ahLst/>
                <a:cxnLst/>
                <a:rect l="l" t="t" r="r" b="b"/>
                <a:pathLst>
                  <a:path w="33417" h="22071" extrusionOk="0">
                    <a:moveTo>
                      <a:pt x="23465" y="1"/>
                    </a:moveTo>
                    <a:lnTo>
                      <a:pt x="23465" y="1"/>
                    </a:lnTo>
                    <a:cubicBezTo>
                      <a:pt x="21182" y="1480"/>
                      <a:pt x="19542" y="3704"/>
                      <a:pt x="14991" y="3704"/>
                    </a:cubicBezTo>
                    <a:cubicBezTo>
                      <a:pt x="13854" y="3704"/>
                      <a:pt x="12535" y="3566"/>
                      <a:pt x="10980" y="3242"/>
                    </a:cubicBezTo>
                    <a:cubicBezTo>
                      <a:pt x="10357" y="3109"/>
                      <a:pt x="9727" y="3043"/>
                      <a:pt x="9095" y="3043"/>
                    </a:cubicBezTo>
                    <a:cubicBezTo>
                      <a:pt x="5922" y="3043"/>
                      <a:pt x="2684" y="4701"/>
                      <a:pt x="1" y="7898"/>
                    </a:cubicBezTo>
                    <a:cubicBezTo>
                      <a:pt x="845" y="13194"/>
                      <a:pt x="4817" y="17644"/>
                      <a:pt x="9678" y="19927"/>
                    </a:cubicBezTo>
                    <a:cubicBezTo>
                      <a:pt x="12887" y="21441"/>
                      <a:pt x="16437" y="22071"/>
                      <a:pt x="20003" y="22071"/>
                    </a:cubicBezTo>
                    <a:cubicBezTo>
                      <a:pt x="21814" y="22071"/>
                      <a:pt x="23629" y="21908"/>
                      <a:pt x="25405" y="21616"/>
                    </a:cubicBezTo>
                    <a:cubicBezTo>
                      <a:pt x="28258" y="21160"/>
                      <a:pt x="31134" y="20315"/>
                      <a:pt x="33417" y="18626"/>
                    </a:cubicBezTo>
                    <a:lnTo>
                      <a:pt x="33417" y="18626"/>
                    </a:lnTo>
                    <a:cubicBezTo>
                      <a:pt x="31865" y="19174"/>
                      <a:pt x="30244" y="19562"/>
                      <a:pt x="28601" y="19790"/>
                    </a:cubicBezTo>
                    <a:cubicBezTo>
                      <a:pt x="27233" y="19990"/>
                      <a:pt x="25857" y="20081"/>
                      <a:pt x="24480" y="20081"/>
                    </a:cubicBezTo>
                    <a:cubicBezTo>
                      <a:pt x="21928" y="20081"/>
                      <a:pt x="19374" y="19769"/>
                      <a:pt x="16868" y="19265"/>
                    </a:cubicBezTo>
                    <a:cubicBezTo>
                      <a:pt x="13467" y="18580"/>
                      <a:pt x="9838" y="17302"/>
                      <a:pt x="8104" y="14312"/>
                    </a:cubicBezTo>
                    <a:cubicBezTo>
                      <a:pt x="12486" y="13262"/>
                      <a:pt x="16458" y="10911"/>
                      <a:pt x="19334" y="7556"/>
                    </a:cubicBezTo>
                    <a:cubicBezTo>
                      <a:pt x="21228" y="5364"/>
                      <a:pt x="22643" y="2785"/>
                      <a:pt x="234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51"/>
              <p:cNvSpPr/>
              <p:nvPr/>
            </p:nvSpPr>
            <p:spPr>
              <a:xfrm>
                <a:off x="2636475" y="3523700"/>
                <a:ext cx="275075" cy="119625"/>
              </a:xfrm>
              <a:custGeom>
                <a:avLst/>
                <a:gdLst/>
                <a:ahLst/>
                <a:cxnLst/>
                <a:rect l="l" t="t" r="r" b="b"/>
                <a:pathLst>
                  <a:path w="11003" h="4785" extrusionOk="0">
                    <a:moveTo>
                      <a:pt x="11003" y="0"/>
                    </a:moveTo>
                    <a:cubicBezTo>
                      <a:pt x="7579" y="320"/>
                      <a:pt x="4132" y="640"/>
                      <a:pt x="1" y="982"/>
                    </a:cubicBezTo>
                    <a:cubicBezTo>
                      <a:pt x="914" y="2511"/>
                      <a:pt x="1964" y="4132"/>
                      <a:pt x="3676" y="4634"/>
                    </a:cubicBezTo>
                    <a:cubicBezTo>
                      <a:pt x="4022" y="4737"/>
                      <a:pt x="4378" y="4785"/>
                      <a:pt x="4735" y="4785"/>
                    </a:cubicBezTo>
                    <a:cubicBezTo>
                      <a:pt x="5881" y="4785"/>
                      <a:pt x="7039" y="4292"/>
                      <a:pt x="7944" y="3561"/>
                    </a:cubicBezTo>
                    <a:cubicBezTo>
                      <a:pt x="9131" y="2603"/>
                      <a:pt x="9998" y="1302"/>
                      <a:pt x="11003" y="0"/>
                    </a:cubicBezTo>
                    <a:close/>
                  </a:path>
                </a:pathLst>
              </a:custGeom>
              <a:solidFill>
                <a:srgbClr val="E89A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51"/>
              <p:cNvSpPr/>
              <p:nvPr/>
            </p:nvSpPr>
            <p:spPr>
              <a:xfrm>
                <a:off x="2489825" y="3751125"/>
                <a:ext cx="254525" cy="211850"/>
              </a:xfrm>
              <a:custGeom>
                <a:avLst/>
                <a:gdLst/>
                <a:ahLst/>
                <a:cxnLst/>
                <a:rect l="l" t="t" r="r" b="b"/>
                <a:pathLst>
                  <a:path w="10181" h="8474" extrusionOk="0">
                    <a:moveTo>
                      <a:pt x="4414" y="0"/>
                    </a:moveTo>
                    <a:cubicBezTo>
                      <a:pt x="4312" y="0"/>
                      <a:pt x="4211" y="4"/>
                      <a:pt x="4109" y="11"/>
                    </a:cubicBezTo>
                    <a:cubicBezTo>
                      <a:pt x="2466" y="148"/>
                      <a:pt x="914" y="1198"/>
                      <a:pt x="229" y="2704"/>
                    </a:cubicBezTo>
                    <a:cubicBezTo>
                      <a:pt x="23" y="3138"/>
                      <a:pt x="1" y="3800"/>
                      <a:pt x="457" y="3914"/>
                    </a:cubicBezTo>
                    <a:cubicBezTo>
                      <a:pt x="500" y="3927"/>
                      <a:pt x="542" y="3932"/>
                      <a:pt x="584" y="3932"/>
                    </a:cubicBezTo>
                    <a:cubicBezTo>
                      <a:pt x="769" y="3932"/>
                      <a:pt x="948" y="3824"/>
                      <a:pt x="1096" y="3731"/>
                    </a:cubicBezTo>
                    <a:lnTo>
                      <a:pt x="3059" y="2499"/>
                    </a:lnTo>
                    <a:lnTo>
                      <a:pt x="3059" y="2499"/>
                    </a:lnTo>
                    <a:cubicBezTo>
                      <a:pt x="2283" y="3161"/>
                      <a:pt x="1621" y="3982"/>
                      <a:pt x="1165" y="4918"/>
                    </a:cubicBezTo>
                    <a:cubicBezTo>
                      <a:pt x="1005" y="5261"/>
                      <a:pt x="891" y="5740"/>
                      <a:pt x="1188" y="5968"/>
                    </a:cubicBezTo>
                    <a:cubicBezTo>
                      <a:pt x="1286" y="6042"/>
                      <a:pt x="1400" y="6072"/>
                      <a:pt x="1519" y="6072"/>
                    </a:cubicBezTo>
                    <a:cubicBezTo>
                      <a:pt x="1730" y="6072"/>
                      <a:pt x="1957" y="5979"/>
                      <a:pt x="2146" y="5877"/>
                    </a:cubicBezTo>
                    <a:cubicBezTo>
                      <a:pt x="2968" y="5420"/>
                      <a:pt x="3721" y="4850"/>
                      <a:pt x="4406" y="4188"/>
                    </a:cubicBezTo>
                    <a:lnTo>
                      <a:pt x="4406" y="4188"/>
                    </a:lnTo>
                    <a:cubicBezTo>
                      <a:pt x="3744" y="4850"/>
                      <a:pt x="3196" y="5626"/>
                      <a:pt x="2831" y="6493"/>
                    </a:cubicBezTo>
                    <a:cubicBezTo>
                      <a:pt x="2717" y="6744"/>
                      <a:pt x="2626" y="7064"/>
                      <a:pt x="2808" y="7269"/>
                    </a:cubicBezTo>
                    <a:cubicBezTo>
                      <a:pt x="2894" y="7381"/>
                      <a:pt x="3013" y="7425"/>
                      <a:pt x="3144" y="7425"/>
                    </a:cubicBezTo>
                    <a:cubicBezTo>
                      <a:pt x="3361" y="7425"/>
                      <a:pt x="3614" y="7306"/>
                      <a:pt x="3812" y="7178"/>
                    </a:cubicBezTo>
                    <a:cubicBezTo>
                      <a:pt x="4452" y="6744"/>
                      <a:pt x="5022" y="6219"/>
                      <a:pt x="5479" y="5603"/>
                    </a:cubicBezTo>
                    <a:lnTo>
                      <a:pt x="5479" y="5603"/>
                    </a:lnTo>
                    <a:cubicBezTo>
                      <a:pt x="5022" y="6219"/>
                      <a:pt x="4657" y="6904"/>
                      <a:pt x="4406" y="7612"/>
                    </a:cubicBezTo>
                    <a:cubicBezTo>
                      <a:pt x="4337" y="7863"/>
                      <a:pt x="4269" y="8159"/>
                      <a:pt x="4452" y="8342"/>
                    </a:cubicBezTo>
                    <a:cubicBezTo>
                      <a:pt x="4537" y="8438"/>
                      <a:pt x="4651" y="8474"/>
                      <a:pt x="4775" y="8474"/>
                    </a:cubicBezTo>
                    <a:cubicBezTo>
                      <a:pt x="4917" y="8474"/>
                      <a:pt x="5071" y="8426"/>
                      <a:pt x="5205" y="8365"/>
                    </a:cubicBezTo>
                    <a:cubicBezTo>
                      <a:pt x="5958" y="8091"/>
                      <a:pt x="6597" y="7589"/>
                      <a:pt x="7099" y="7041"/>
                    </a:cubicBezTo>
                    <a:cubicBezTo>
                      <a:pt x="7553" y="7318"/>
                      <a:pt x="8083" y="7455"/>
                      <a:pt x="8609" y="7455"/>
                    </a:cubicBezTo>
                    <a:cubicBezTo>
                      <a:pt x="9168" y="7455"/>
                      <a:pt x="9723" y="7301"/>
                      <a:pt x="10181" y="6995"/>
                    </a:cubicBezTo>
                    <a:cubicBezTo>
                      <a:pt x="9656" y="5261"/>
                      <a:pt x="8925" y="3686"/>
                      <a:pt x="8309" y="2088"/>
                    </a:cubicBezTo>
                    <a:cubicBezTo>
                      <a:pt x="7495" y="803"/>
                      <a:pt x="5958" y="0"/>
                      <a:pt x="4414" y="0"/>
                    </a:cubicBezTo>
                    <a:close/>
                  </a:path>
                </a:pathLst>
              </a:custGeom>
              <a:solidFill>
                <a:srgbClr val="FEC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51"/>
              <p:cNvSpPr/>
              <p:nvPr/>
            </p:nvSpPr>
            <p:spPr>
              <a:xfrm>
                <a:off x="2661025" y="3541475"/>
                <a:ext cx="473075" cy="395050"/>
              </a:xfrm>
              <a:custGeom>
                <a:avLst/>
                <a:gdLst/>
                <a:ahLst/>
                <a:cxnLst/>
                <a:rect l="l" t="t" r="r" b="b"/>
                <a:pathLst>
                  <a:path w="18923" h="15802" extrusionOk="0">
                    <a:moveTo>
                      <a:pt x="15216" y="1"/>
                    </a:moveTo>
                    <a:cubicBezTo>
                      <a:pt x="14800" y="1"/>
                      <a:pt x="14385" y="61"/>
                      <a:pt x="13992" y="180"/>
                    </a:cubicBezTo>
                    <a:cubicBezTo>
                      <a:pt x="12463" y="659"/>
                      <a:pt x="11253" y="1823"/>
                      <a:pt x="10294" y="3101"/>
                    </a:cubicBezTo>
                    <a:cubicBezTo>
                      <a:pt x="9313" y="4380"/>
                      <a:pt x="8560" y="5818"/>
                      <a:pt x="7555" y="7073"/>
                    </a:cubicBezTo>
                    <a:cubicBezTo>
                      <a:pt x="7282" y="7461"/>
                      <a:pt x="6962" y="7826"/>
                      <a:pt x="6620" y="8123"/>
                    </a:cubicBezTo>
                    <a:cubicBezTo>
                      <a:pt x="4862" y="9698"/>
                      <a:pt x="2328" y="9858"/>
                      <a:pt x="0" y="9949"/>
                    </a:cubicBezTo>
                    <a:cubicBezTo>
                      <a:pt x="434" y="11341"/>
                      <a:pt x="1301" y="13213"/>
                      <a:pt x="2260" y="15039"/>
                    </a:cubicBezTo>
                    <a:cubicBezTo>
                      <a:pt x="3616" y="15551"/>
                      <a:pt x="5054" y="15801"/>
                      <a:pt x="6489" y="15801"/>
                    </a:cubicBezTo>
                    <a:cubicBezTo>
                      <a:pt x="8701" y="15801"/>
                      <a:pt x="10909" y="15206"/>
                      <a:pt x="12805" y="14057"/>
                    </a:cubicBezTo>
                    <a:cubicBezTo>
                      <a:pt x="15932" y="12163"/>
                      <a:pt x="18169" y="8762"/>
                      <a:pt x="18740" y="5087"/>
                    </a:cubicBezTo>
                    <a:cubicBezTo>
                      <a:pt x="18922" y="3855"/>
                      <a:pt x="18900" y="2508"/>
                      <a:pt x="18238" y="1481"/>
                    </a:cubicBezTo>
                    <a:cubicBezTo>
                      <a:pt x="17579" y="485"/>
                      <a:pt x="16397" y="1"/>
                      <a:pt x="15216" y="1"/>
                    </a:cubicBezTo>
                    <a:close/>
                  </a:path>
                </a:pathLst>
              </a:custGeom>
              <a:solidFill>
                <a:srgbClr val="FEC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51"/>
              <p:cNvSpPr/>
              <p:nvPr/>
            </p:nvSpPr>
            <p:spPr>
              <a:xfrm>
                <a:off x="2292950" y="3218425"/>
                <a:ext cx="227150" cy="169900"/>
              </a:xfrm>
              <a:custGeom>
                <a:avLst/>
                <a:gdLst/>
                <a:ahLst/>
                <a:cxnLst/>
                <a:rect l="l" t="t" r="r" b="b"/>
                <a:pathLst>
                  <a:path w="9086" h="6796" extrusionOk="0">
                    <a:moveTo>
                      <a:pt x="3736" y="1"/>
                    </a:moveTo>
                    <a:cubicBezTo>
                      <a:pt x="2389" y="1"/>
                      <a:pt x="1215" y="593"/>
                      <a:pt x="731" y="1666"/>
                    </a:cubicBezTo>
                    <a:cubicBezTo>
                      <a:pt x="1" y="3287"/>
                      <a:pt x="1119" y="5364"/>
                      <a:pt x="3219" y="6323"/>
                    </a:cubicBezTo>
                    <a:cubicBezTo>
                      <a:pt x="3923" y="6644"/>
                      <a:pt x="4650" y="6796"/>
                      <a:pt x="5333" y="6796"/>
                    </a:cubicBezTo>
                    <a:cubicBezTo>
                      <a:pt x="6688" y="6796"/>
                      <a:pt x="7869" y="6198"/>
                      <a:pt x="8355" y="5136"/>
                    </a:cubicBezTo>
                    <a:cubicBezTo>
                      <a:pt x="9085" y="3515"/>
                      <a:pt x="7967" y="1438"/>
                      <a:pt x="5867" y="479"/>
                    </a:cubicBezTo>
                    <a:cubicBezTo>
                      <a:pt x="5157" y="155"/>
                      <a:pt x="4424" y="1"/>
                      <a:pt x="3736" y="1"/>
                    </a:cubicBezTo>
                    <a:close/>
                  </a:path>
                </a:pathLst>
              </a:custGeom>
              <a:solidFill>
                <a:srgbClr val="E89A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51"/>
              <p:cNvSpPr/>
              <p:nvPr/>
            </p:nvSpPr>
            <p:spPr>
              <a:xfrm>
                <a:off x="2371700" y="2710075"/>
                <a:ext cx="990075" cy="865525"/>
              </a:xfrm>
              <a:custGeom>
                <a:avLst/>
                <a:gdLst/>
                <a:ahLst/>
                <a:cxnLst/>
                <a:rect l="l" t="t" r="r" b="b"/>
                <a:pathLst>
                  <a:path w="39603" h="34621" extrusionOk="0">
                    <a:moveTo>
                      <a:pt x="16919" y="0"/>
                    </a:moveTo>
                    <a:cubicBezTo>
                      <a:pt x="13180" y="0"/>
                      <a:pt x="9617" y="915"/>
                      <a:pt x="6917" y="3557"/>
                    </a:cubicBezTo>
                    <a:cubicBezTo>
                      <a:pt x="4406" y="6000"/>
                      <a:pt x="3356" y="6844"/>
                      <a:pt x="2238" y="10976"/>
                    </a:cubicBezTo>
                    <a:cubicBezTo>
                      <a:pt x="1348" y="14354"/>
                      <a:pt x="1439" y="17184"/>
                      <a:pt x="1872" y="23393"/>
                    </a:cubicBezTo>
                    <a:cubicBezTo>
                      <a:pt x="1" y="25082"/>
                      <a:pt x="252" y="28277"/>
                      <a:pt x="1804" y="30240"/>
                    </a:cubicBezTo>
                    <a:cubicBezTo>
                      <a:pt x="3379" y="32203"/>
                      <a:pt x="5890" y="33139"/>
                      <a:pt x="8332" y="33710"/>
                    </a:cubicBezTo>
                    <a:cubicBezTo>
                      <a:pt x="10824" y="34274"/>
                      <a:pt x="13488" y="34620"/>
                      <a:pt x="16128" y="34620"/>
                    </a:cubicBezTo>
                    <a:cubicBezTo>
                      <a:pt x="21177" y="34620"/>
                      <a:pt x="26136" y="33353"/>
                      <a:pt x="29628" y="29921"/>
                    </a:cubicBezTo>
                    <a:cubicBezTo>
                      <a:pt x="32801" y="26816"/>
                      <a:pt x="39603" y="18234"/>
                      <a:pt x="34147" y="8807"/>
                    </a:cubicBezTo>
                    <a:cubicBezTo>
                      <a:pt x="31157" y="3603"/>
                      <a:pt x="24949" y="590"/>
                      <a:pt x="18991" y="88"/>
                    </a:cubicBezTo>
                    <a:cubicBezTo>
                      <a:pt x="18298" y="31"/>
                      <a:pt x="17605" y="0"/>
                      <a:pt x="16919" y="0"/>
                    </a:cubicBezTo>
                    <a:close/>
                  </a:path>
                </a:pathLst>
              </a:custGeom>
              <a:solidFill>
                <a:srgbClr val="FEC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51"/>
              <p:cNvSpPr/>
              <p:nvPr/>
            </p:nvSpPr>
            <p:spPr>
              <a:xfrm>
                <a:off x="2630775" y="2738500"/>
                <a:ext cx="580350" cy="548975"/>
              </a:xfrm>
              <a:custGeom>
                <a:avLst/>
                <a:gdLst/>
                <a:ahLst/>
                <a:cxnLst/>
                <a:rect l="l" t="t" r="r" b="b"/>
                <a:pathLst>
                  <a:path w="23214" h="21959" extrusionOk="0">
                    <a:moveTo>
                      <a:pt x="8857" y="1"/>
                    </a:moveTo>
                    <a:cubicBezTo>
                      <a:pt x="6688" y="526"/>
                      <a:pt x="2283" y="480"/>
                      <a:pt x="1" y="1256"/>
                    </a:cubicBezTo>
                    <a:cubicBezTo>
                      <a:pt x="573" y="1988"/>
                      <a:pt x="2177" y="2354"/>
                      <a:pt x="3344" y="2354"/>
                    </a:cubicBezTo>
                    <a:cubicBezTo>
                      <a:pt x="3851" y="2354"/>
                      <a:pt x="4276" y="2285"/>
                      <a:pt x="4497" y="2147"/>
                    </a:cubicBezTo>
                    <a:lnTo>
                      <a:pt x="4497" y="2147"/>
                    </a:lnTo>
                    <a:cubicBezTo>
                      <a:pt x="3561" y="2900"/>
                      <a:pt x="2443" y="3425"/>
                      <a:pt x="1279" y="3721"/>
                    </a:cubicBezTo>
                    <a:cubicBezTo>
                      <a:pt x="2146" y="4475"/>
                      <a:pt x="3128" y="5114"/>
                      <a:pt x="4223" y="5433"/>
                    </a:cubicBezTo>
                    <a:cubicBezTo>
                      <a:pt x="4617" y="5540"/>
                      <a:pt x="5032" y="5597"/>
                      <a:pt x="5446" y="5597"/>
                    </a:cubicBezTo>
                    <a:cubicBezTo>
                      <a:pt x="6183" y="5597"/>
                      <a:pt x="6919" y="5417"/>
                      <a:pt x="7533" y="5022"/>
                    </a:cubicBezTo>
                    <a:lnTo>
                      <a:pt x="7533" y="5022"/>
                    </a:lnTo>
                    <a:cubicBezTo>
                      <a:pt x="7008" y="5525"/>
                      <a:pt x="6414" y="5936"/>
                      <a:pt x="5752" y="6209"/>
                    </a:cubicBezTo>
                    <a:cubicBezTo>
                      <a:pt x="6595" y="7209"/>
                      <a:pt x="7882" y="7684"/>
                      <a:pt x="9158" y="7684"/>
                    </a:cubicBezTo>
                    <a:cubicBezTo>
                      <a:pt x="9542" y="7684"/>
                      <a:pt x="9925" y="7641"/>
                      <a:pt x="10295" y="7556"/>
                    </a:cubicBezTo>
                    <a:cubicBezTo>
                      <a:pt x="11915" y="7214"/>
                      <a:pt x="13308" y="6232"/>
                      <a:pt x="14540" y="5137"/>
                    </a:cubicBezTo>
                    <a:cubicBezTo>
                      <a:pt x="19288" y="9314"/>
                      <a:pt x="21958" y="15659"/>
                      <a:pt x="21685" y="21959"/>
                    </a:cubicBezTo>
                    <a:cubicBezTo>
                      <a:pt x="22780" y="19790"/>
                      <a:pt x="23214" y="17896"/>
                      <a:pt x="23145" y="16001"/>
                    </a:cubicBezTo>
                    <a:cubicBezTo>
                      <a:pt x="22803" y="11733"/>
                      <a:pt x="21433" y="7602"/>
                      <a:pt x="19105" y="4109"/>
                    </a:cubicBezTo>
                    <a:cubicBezTo>
                      <a:pt x="15955" y="2032"/>
                      <a:pt x="12463" y="640"/>
                      <a:pt x="8857" y="1"/>
                    </a:cubicBezTo>
                    <a:close/>
                  </a:path>
                </a:pathLst>
              </a:custGeom>
              <a:solidFill>
                <a:srgbClr val="E89A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51"/>
              <p:cNvSpPr/>
              <p:nvPr/>
            </p:nvSpPr>
            <p:spPr>
              <a:xfrm>
                <a:off x="2871000" y="3355925"/>
                <a:ext cx="5880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52" extrusionOk="0">
                    <a:moveTo>
                      <a:pt x="1188" y="1"/>
                    </a:moveTo>
                    <a:cubicBezTo>
                      <a:pt x="526" y="1"/>
                      <a:pt x="1" y="526"/>
                      <a:pt x="1" y="1165"/>
                    </a:cubicBezTo>
                    <a:cubicBezTo>
                      <a:pt x="1" y="1827"/>
                      <a:pt x="526" y="2352"/>
                      <a:pt x="1188" y="2352"/>
                    </a:cubicBezTo>
                    <a:cubicBezTo>
                      <a:pt x="1827" y="2352"/>
                      <a:pt x="2352" y="1827"/>
                      <a:pt x="2352" y="1165"/>
                    </a:cubicBezTo>
                    <a:cubicBezTo>
                      <a:pt x="2352" y="526"/>
                      <a:pt x="1827" y="1"/>
                      <a:pt x="1188" y="1"/>
                    </a:cubicBezTo>
                    <a:close/>
                  </a:path>
                </a:pathLst>
              </a:custGeom>
              <a:solidFill>
                <a:srgbClr val="303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51"/>
              <p:cNvSpPr/>
              <p:nvPr/>
            </p:nvSpPr>
            <p:spPr>
              <a:xfrm>
                <a:off x="2505225" y="3303425"/>
                <a:ext cx="58250" cy="58250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2330" extrusionOk="0">
                    <a:moveTo>
                      <a:pt x="1165" y="1"/>
                    </a:moveTo>
                    <a:cubicBezTo>
                      <a:pt x="526" y="1"/>
                      <a:pt x="1" y="503"/>
                      <a:pt x="1" y="1165"/>
                    </a:cubicBezTo>
                    <a:cubicBezTo>
                      <a:pt x="1" y="1804"/>
                      <a:pt x="526" y="2329"/>
                      <a:pt x="1165" y="2329"/>
                    </a:cubicBezTo>
                    <a:cubicBezTo>
                      <a:pt x="1804" y="2329"/>
                      <a:pt x="2329" y="1804"/>
                      <a:pt x="2329" y="1165"/>
                    </a:cubicBezTo>
                    <a:cubicBezTo>
                      <a:pt x="2329" y="503"/>
                      <a:pt x="1804" y="1"/>
                      <a:pt x="1165" y="1"/>
                    </a:cubicBezTo>
                    <a:close/>
                  </a:path>
                </a:pathLst>
              </a:custGeom>
              <a:solidFill>
                <a:srgbClr val="303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51"/>
              <p:cNvSpPr/>
              <p:nvPr/>
            </p:nvSpPr>
            <p:spPr>
              <a:xfrm>
                <a:off x="2607375" y="3339375"/>
                <a:ext cx="12000" cy="45675"/>
              </a:xfrm>
              <a:custGeom>
                <a:avLst/>
                <a:gdLst/>
                <a:ahLst/>
                <a:cxnLst/>
                <a:rect l="l" t="t" r="r" b="b"/>
                <a:pathLst>
                  <a:path w="480" h="1827" fill="none" extrusionOk="0">
                    <a:moveTo>
                      <a:pt x="480" y="1"/>
                    </a:moveTo>
                    <a:cubicBezTo>
                      <a:pt x="69" y="503"/>
                      <a:pt x="1" y="1279"/>
                      <a:pt x="389" y="1827"/>
                    </a:cubicBezTo>
                  </a:path>
                </a:pathLst>
              </a:custGeom>
              <a:noFill/>
              <a:ln w="9700" cap="rnd" cmpd="sng">
                <a:solidFill>
                  <a:srgbClr val="C96B65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51"/>
              <p:cNvSpPr/>
              <p:nvPr/>
            </p:nvSpPr>
            <p:spPr>
              <a:xfrm>
                <a:off x="2617300" y="3411725"/>
                <a:ext cx="158450" cy="93000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3720" extrusionOk="0">
                    <a:moveTo>
                      <a:pt x="5362" y="1"/>
                    </a:moveTo>
                    <a:cubicBezTo>
                      <a:pt x="4992" y="1"/>
                      <a:pt x="4603" y="199"/>
                      <a:pt x="4237" y="348"/>
                    </a:cubicBezTo>
                    <a:cubicBezTo>
                      <a:pt x="3538" y="659"/>
                      <a:pt x="2774" y="822"/>
                      <a:pt x="2013" y="822"/>
                    </a:cubicBezTo>
                    <a:cubicBezTo>
                      <a:pt x="1656" y="822"/>
                      <a:pt x="1300" y="786"/>
                      <a:pt x="950" y="713"/>
                    </a:cubicBezTo>
                    <a:cubicBezTo>
                      <a:pt x="885" y="700"/>
                      <a:pt x="823" y="693"/>
                      <a:pt x="764" y="693"/>
                    </a:cubicBezTo>
                    <a:cubicBezTo>
                      <a:pt x="233" y="693"/>
                      <a:pt x="1" y="1222"/>
                      <a:pt x="83" y="1695"/>
                    </a:cubicBezTo>
                    <a:cubicBezTo>
                      <a:pt x="151" y="2197"/>
                      <a:pt x="494" y="2631"/>
                      <a:pt x="882" y="2927"/>
                    </a:cubicBezTo>
                    <a:cubicBezTo>
                      <a:pt x="1505" y="3430"/>
                      <a:pt x="2287" y="3720"/>
                      <a:pt x="3072" y="3720"/>
                    </a:cubicBezTo>
                    <a:cubicBezTo>
                      <a:pt x="3179" y="3720"/>
                      <a:pt x="3286" y="3714"/>
                      <a:pt x="3393" y="3703"/>
                    </a:cubicBezTo>
                    <a:cubicBezTo>
                      <a:pt x="4260" y="3612"/>
                      <a:pt x="5127" y="3178"/>
                      <a:pt x="5721" y="2471"/>
                    </a:cubicBezTo>
                    <a:cubicBezTo>
                      <a:pt x="6018" y="2128"/>
                      <a:pt x="6246" y="1718"/>
                      <a:pt x="6291" y="1261"/>
                    </a:cubicBezTo>
                    <a:cubicBezTo>
                      <a:pt x="6337" y="805"/>
                      <a:pt x="6155" y="280"/>
                      <a:pt x="5767" y="97"/>
                    </a:cubicBezTo>
                    <a:cubicBezTo>
                      <a:pt x="5636" y="29"/>
                      <a:pt x="5500" y="1"/>
                      <a:pt x="53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51"/>
              <p:cNvSpPr/>
              <p:nvPr/>
            </p:nvSpPr>
            <p:spPr>
              <a:xfrm>
                <a:off x="2441325" y="3033125"/>
                <a:ext cx="150100" cy="66625"/>
              </a:xfrm>
              <a:custGeom>
                <a:avLst/>
                <a:gdLst/>
                <a:ahLst/>
                <a:cxnLst/>
                <a:rect l="l" t="t" r="r" b="b"/>
                <a:pathLst>
                  <a:path w="6004" h="2665" extrusionOk="0">
                    <a:moveTo>
                      <a:pt x="2295" y="0"/>
                    </a:moveTo>
                    <a:cubicBezTo>
                      <a:pt x="2052" y="0"/>
                      <a:pt x="1809" y="34"/>
                      <a:pt x="1575" y="108"/>
                    </a:cubicBezTo>
                    <a:cubicBezTo>
                      <a:pt x="708" y="359"/>
                      <a:pt x="1" y="1272"/>
                      <a:pt x="69" y="2322"/>
                    </a:cubicBezTo>
                    <a:cubicBezTo>
                      <a:pt x="835" y="1939"/>
                      <a:pt x="1691" y="1747"/>
                      <a:pt x="2581" y="1747"/>
                    </a:cubicBezTo>
                    <a:cubicBezTo>
                      <a:pt x="3704" y="1747"/>
                      <a:pt x="4882" y="2053"/>
                      <a:pt x="6004" y="2664"/>
                    </a:cubicBezTo>
                    <a:cubicBezTo>
                      <a:pt x="5479" y="1911"/>
                      <a:pt x="4908" y="1158"/>
                      <a:pt x="4178" y="633"/>
                    </a:cubicBezTo>
                    <a:cubicBezTo>
                      <a:pt x="3627" y="249"/>
                      <a:pt x="2956" y="0"/>
                      <a:pt x="2295" y="0"/>
                    </a:cubicBezTo>
                    <a:close/>
                  </a:path>
                </a:pathLst>
              </a:custGeom>
              <a:solidFill>
                <a:srgbClr val="703B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51"/>
              <p:cNvSpPr/>
              <p:nvPr/>
            </p:nvSpPr>
            <p:spPr>
              <a:xfrm>
                <a:off x="2849325" y="3094325"/>
                <a:ext cx="192900" cy="96725"/>
              </a:xfrm>
              <a:custGeom>
                <a:avLst/>
                <a:gdLst/>
                <a:ahLst/>
                <a:cxnLst/>
                <a:rect l="l" t="t" r="r" b="b"/>
                <a:pathLst>
                  <a:path w="7716" h="3869" extrusionOk="0">
                    <a:moveTo>
                      <a:pt x="3578" y="1"/>
                    </a:moveTo>
                    <a:cubicBezTo>
                      <a:pt x="2192" y="1"/>
                      <a:pt x="792" y="700"/>
                      <a:pt x="1" y="1860"/>
                    </a:cubicBezTo>
                    <a:cubicBezTo>
                      <a:pt x="655" y="1743"/>
                      <a:pt x="1295" y="1687"/>
                      <a:pt x="1915" y="1687"/>
                    </a:cubicBezTo>
                    <a:cubicBezTo>
                      <a:pt x="4215" y="1687"/>
                      <a:pt x="6241" y="2466"/>
                      <a:pt x="7716" y="3868"/>
                    </a:cubicBezTo>
                    <a:cubicBezTo>
                      <a:pt x="7556" y="2134"/>
                      <a:pt x="6232" y="559"/>
                      <a:pt x="4566" y="125"/>
                    </a:cubicBezTo>
                    <a:cubicBezTo>
                      <a:pt x="4243" y="41"/>
                      <a:pt x="3911" y="1"/>
                      <a:pt x="3578" y="1"/>
                    </a:cubicBezTo>
                    <a:close/>
                  </a:path>
                </a:pathLst>
              </a:custGeom>
              <a:solidFill>
                <a:srgbClr val="703B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51"/>
              <p:cNvSpPr/>
              <p:nvPr/>
            </p:nvSpPr>
            <p:spPr>
              <a:xfrm>
                <a:off x="2395675" y="2563900"/>
                <a:ext cx="902775" cy="842850"/>
              </a:xfrm>
              <a:custGeom>
                <a:avLst/>
                <a:gdLst/>
                <a:ahLst/>
                <a:cxnLst/>
                <a:rect l="l" t="t" r="r" b="b"/>
                <a:pathLst>
                  <a:path w="36111" h="33714" extrusionOk="0">
                    <a:moveTo>
                      <a:pt x="11162" y="0"/>
                    </a:moveTo>
                    <a:cubicBezTo>
                      <a:pt x="10454" y="891"/>
                      <a:pt x="10112" y="2055"/>
                      <a:pt x="10203" y="3173"/>
                    </a:cubicBezTo>
                    <a:cubicBezTo>
                      <a:pt x="10295" y="4132"/>
                      <a:pt x="10706" y="5045"/>
                      <a:pt x="11299" y="5707"/>
                    </a:cubicBezTo>
                    <a:cubicBezTo>
                      <a:pt x="10979" y="5798"/>
                      <a:pt x="10660" y="5889"/>
                      <a:pt x="10318" y="6003"/>
                    </a:cubicBezTo>
                    <a:cubicBezTo>
                      <a:pt x="9131" y="5730"/>
                      <a:pt x="8035" y="4931"/>
                      <a:pt x="7396" y="3767"/>
                    </a:cubicBezTo>
                    <a:lnTo>
                      <a:pt x="7396" y="3767"/>
                    </a:lnTo>
                    <a:cubicBezTo>
                      <a:pt x="7008" y="4839"/>
                      <a:pt x="7213" y="6095"/>
                      <a:pt x="7852" y="7076"/>
                    </a:cubicBezTo>
                    <a:cubicBezTo>
                      <a:pt x="6665" y="7738"/>
                      <a:pt x="5593" y="8560"/>
                      <a:pt x="4634" y="9541"/>
                    </a:cubicBezTo>
                    <a:cubicBezTo>
                      <a:pt x="1804" y="12531"/>
                      <a:pt x="0" y="18923"/>
                      <a:pt x="617" y="23122"/>
                    </a:cubicBezTo>
                    <a:cubicBezTo>
                      <a:pt x="1416" y="17393"/>
                      <a:pt x="2648" y="14563"/>
                      <a:pt x="4474" y="11824"/>
                    </a:cubicBezTo>
                    <a:cubicBezTo>
                      <a:pt x="5501" y="10272"/>
                      <a:pt x="6939" y="8879"/>
                      <a:pt x="8743" y="8035"/>
                    </a:cubicBezTo>
                    <a:cubicBezTo>
                      <a:pt x="9359" y="8537"/>
                      <a:pt x="10135" y="8811"/>
                      <a:pt x="10911" y="8971"/>
                    </a:cubicBezTo>
                    <a:cubicBezTo>
                      <a:pt x="11185" y="9039"/>
                      <a:pt x="11436" y="9062"/>
                      <a:pt x="11687" y="9085"/>
                    </a:cubicBezTo>
                    <a:cubicBezTo>
                      <a:pt x="11841" y="9101"/>
                      <a:pt x="11994" y="9108"/>
                      <a:pt x="12145" y="9108"/>
                    </a:cubicBezTo>
                    <a:cubicBezTo>
                      <a:pt x="13502" y="9108"/>
                      <a:pt x="14730" y="8523"/>
                      <a:pt x="14997" y="8400"/>
                    </a:cubicBezTo>
                    <a:lnTo>
                      <a:pt x="14997" y="8400"/>
                    </a:lnTo>
                    <a:cubicBezTo>
                      <a:pt x="13709" y="9836"/>
                      <a:pt x="12187" y="10490"/>
                      <a:pt x="10359" y="10490"/>
                    </a:cubicBezTo>
                    <a:cubicBezTo>
                      <a:pt x="10210" y="10490"/>
                      <a:pt x="10059" y="10486"/>
                      <a:pt x="9907" y="10477"/>
                    </a:cubicBezTo>
                    <a:lnTo>
                      <a:pt x="9907" y="10477"/>
                    </a:lnTo>
                    <a:cubicBezTo>
                      <a:pt x="11299" y="11345"/>
                      <a:pt x="12874" y="12052"/>
                      <a:pt x="14517" y="12143"/>
                    </a:cubicBezTo>
                    <a:cubicBezTo>
                      <a:pt x="14627" y="12150"/>
                      <a:pt x="14737" y="12153"/>
                      <a:pt x="14847" y="12153"/>
                    </a:cubicBezTo>
                    <a:cubicBezTo>
                      <a:pt x="16391" y="12153"/>
                      <a:pt x="17985" y="11553"/>
                      <a:pt x="18923" y="10317"/>
                    </a:cubicBezTo>
                    <a:lnTo>
                      <a:pt x="18923" y="10317"/>
                    </a:lnTo>
                    <a:cubicBezTo>
                      <a:pt x="17850" y="11961"/>
                      <a:pt x="16275" y="13056"/>
                      <a:pt x="14517" y="13353"/>
                    </a:cubicBezTo>
                    <a:cubicBezTo>
                      <a:pt x="15392" y="14024"/>
                      <a:pt x="16538" y="14359"/>
                      <a:pt x="17721" y="14359"/>
                    </a:cubicBezTo>
                    <a:cubicBezTo>
                      <a:pt x="18389" y="14359"/>
                      <a:pt x="19070" y="14252"/>
                      <a:pt x="19722" y="14038"/>
                    </a:cubicBezTo>
                    <a:cubicBezTo>
                      <a:pt x="21502" y="13444"/>
                      <a:pt x="22986" y="12029"/>
                      <a:pt x="23648" y="10728"/>
                    </a:cubicBezTo>
                    <a:cubicBezTo>
                      <a:pt x="27688" y="12395"/>
                      <a:pt x="30312" y="16549"/>
                      <a:pt x="31111" y="20840"/>
                    </a:cubicBezTo>
                    <a:cubicBezTo>
                      <a:pt x="31933" y="25131"/>
                      <a:pt x="31134" y="29559"/>
                      <a:pt x="30084" y="33713"/>
                    </a:cubicBezTo>
                    <a:cubicBezTo>
                      <a:pt x="30997" y="32914"/>
                      <a:pt x="31933" y="32093"/>
                      <a:pt x="32778" y="31134"/>
                    </a:cubicBezTo>
                    <a:cubicBezTo>
                      <a:pt x="34626" y="27687"/>
                      <a:pt x="36110" y="23853"/>
                      <a:pt x="35768" y="19950"/>
                    </a:cubicBezTo>
                    <a:cubicBezTo>
                      <a:pt x="35425" y="15659"/>
                      <a:pt x="32823" y="11778"/>
                      <a:pt x="29354" y="9267"/>
                    </a:cubicBezTo>
                    <a:cubicBezTo>
                      <a:pt x="29240" y="9176"/>
                      <a:pt x="29148" y="9108"/>
                      <a:pt x="29034" y="9039"/>
                    </a:cubicBezTo>
                    <a:lnTo>
                      <a:pt x="28715" y="8811"/>
                    </a:lnTo>
                    <a:cubicBezTo>
                      <a:pt x="26090" y="7099"/>
                      <a:pt x="22917" y="6460"/>
                      <a:pt x="19836" y="5684"/>
                    </a:cubicBezTo>
                    <a:cubicBezTo>
                      <a:pt x="16184" y="4748"/>
                      <a:pt x="13285" y="3584"/>
                      <a:pt x="12349" y="2831"/>
                    </a:cubicBezTo>
                    <a:cubicBezTo>
                      <a:pt x="11482" y="2123"/>
                      <a:pt x="10865" y="959"/>
                      <a:pt x="11162" y="0"/>
                    </a:cubicBezTo>
                    <a:close/>
                  </a:path>
                </a:pathLst>
              </a:custGeom>
              <a:solidFill>
                <a:srgbClr val="703B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51"/>
              <p:cNvSpPr/>
              <p:nvPr/>
            </p:nvSpPr>
            <p:spPr>
              <a:xfrm>
                <a:off x="2395675" y="2563900"/>
                <a:ext cx="733850" cy="578075"/>
              </a:xfrm>
              <a:custGeom>
                <a:avLst/>
                <a:gdLst/>
                <a:ahLst/>
                <a:cxnLst/>
                <a:rect l="l" t="t" r="r" b="b"/>
                <a:pathLst>
                  <a:path w="29354" h="23123" extrusionOk="0">
                    <a:moveTo>
                      <a:pt x="11162" y="0"/>
                    </a:moveTo>
                    <a:cubicBezTo>
                      <a:pt x="10454" y="891"/>
                      <a:pt x="10112" y="2055"/>
                      <a:pt x="10203" y="3173"/>
                    </a:cubicBezTo>
                    <a:cubicBezTo>
                      <a:pt x="10295" y="4132"/>
                      <a:pt x="10706" y="5045"/>
                      <a:pt x="11299" y="5707"/>
                    </a:cubicBezTo>
                    <a:cubicBezTo>
                      <a:pt x="10979" y="5798"/>
                      <a:pt x="10660" y="5889"/>
                      <a:pt x="10318" y="6003"/>
                    </a:cubicBezTo>
                    <a:cubicBezTo>
                      <a:pt x="9131" y="5730"/>
                      <a:pt x="8035" y="4931"/>
                      <a:pt x="7396" y="3767"/>
                    </a:cubicBezTo>
                    <a:lnTo>
                      <a:pt x="7396" y="3767"/>
                    </a:lnTo>
                    <a:cubicBezTo>
                      <a:pt x="7008" y="4839"/>
                      <a:pt x="7213" y="6095"/>
                      <a:pt x="7852" y="7076"/>
                    </a:cubicBezTo>
                    <a:cubicBezTo>
                      <a:pt x="6665" y="7738"/>
                      <a:pt x="5593" y="8560"/>
                      <a:pt x="4634" y="9541"/>
                    </a:cubicBezTo>
                    <a:cubicBezTo>
                      <a:pt x="1804" y="12531"/>
                      <a:pt x="0" y="18923"/>
                      <a:pt x="617" y="23122"/>
                    </a:cubicBezTo>
                    <a:cubicBezTo>
                      <a:pt x="1416" y="17393"/>
                      <a:pt x="2648" y="14563"/>
                      <a:pt x="4474" y="11824"/>
                    </a:cubicBezTo>
                    <a:cubicBezTo>
                      <a:pt x="5501" y="10272"/>
                      <a:pt x="6939" y="8879"/>
                      <a:pt x="8743" y="8035"/>
                    </a:cubicBezTo>
                    <a:cubicBezTo>
                      <a:pt x="9359" y="8537"/>
                      <a:pt x="10135" y="8811"/>
                      <a:pt x="10911" y="8971"/>
                    </a:cubicBezTo>
                    <a:cubicBezTo>
                      <a:pt x="9678" y="8377"/>
                      <a:pt x="8811" y="7556"/>
                      <a:pt x="8537" y="6163"/>
                    </a:cubicBezTo>
                    <a:lnTo>
                      <a:pt x="8537" y="6163"/>
                    </a:lnTo>
                    <a:cubicBezTo>
                      <a:pt x="9648" y="6617"/>
                      <a:pt x="10658" y="6783"/>
                      <a:pt x="11614" y="6783"/>
                    </a:cubicBezTo>
                    <a:cubicBezTo>
                      <a:pt x="12486" y="6783"/>
                      <a:pt x="13313" y="6645"/>
                      <a:pt x="14129" y="6460"/>
                    </a:cubicBezTo>
                    <a:cubicBezTo>
                      <a:pt x="12897" y="6163"/>
                      <a:pt x="11390" y="5273"/>
                      <a:pt x="11778" y="3493"/>
                    </a:cubicBezTo>
                    <a:lnTo>
                      <a:pt x="11778" y="3493"/>
                    </a:lnTo>
                    <a:cubicBezTo>
                      <a:pt x="14837" y="5889"/>
                      <a:pt x="19653" y="6551"/>
                      <a:pt x="23419" y="7236"/>
                    </a:cubicBezTo>
                    <a:cubicBezTo>
                      <a:pt x="25337" y="7601"/>
                      <a:pt x="27596" y="8400"/>
                      <a:pt x="29354" y="9267"/>
                    </a:cubicBezTo>
                    <a:lnTo>
                      <a:pt x="29034" y="9039"/>
                    </a:lnTo>
                    <a:lnTo>
                      <a:pt x="28715" y="8811"/>
                    </a:lnTo>
                    <a:cubicBezTo>
                      <a:pt x="26090" y="7099"/>
                      <a:pt x="22917" y="6460"/>
                      <a:pt x="19836" y="5684"/>
                    </a:cubicBezTo>
                    <a:cubicBezTo>
                      <a:pt x="16184" y="4748"/>
                      <a:pt x="13285" y="3584"/>
                      <a:pt x="12349" y="2831"/>
                    </a:cubicBezTo>
                    <a:cubicBezTo>
                      <a:pt x="11482" y="2123"/>
                      <a:pt x="10865" y="959"/>
                      <a:pt x="11162" y="0"/>
                    </a:cubicBezTo>
                    <a:close/>
                  </a:path>
                </a:pathLst>
              </a:custGeom>
              <a:solidFill>
                <a:srgbClr val="9E6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51"/>
              <p:cNvSpPr/>
              <p:nvPr/>
            </p:nvSpPr>
            <p:spPr>
              <a:xfrm>
                <a:off x="3076450" y="3334925"/>
                <a:ext cx="227125" cy="157925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6317" extrusionOk="0">
                    <a:moveTo>
                      <a:pt x="5068" y="0"/>
                    </a:moveTo>
                    <a:cubicBezTo>
                      <a:pt x="4705" y="0"/>
                      <a:pt x="4329" y="36"/>
                      <a:pt x="3949" y="110"/>
                    </a:cubicBezTo>
                    <a:cubicBezTo>
                      <a:pt x="1621" y="567"/>
                      <a:pt x="0" y="2302"/>
                      <a:pt x="342" y="3991"/>
                    </a:cubicBezTo>
                    <a:cubicBezTo>
                      <a:pt x="609" y="5400"/>
                      <a:pt x="2147" y="6317"/>
                      <a:pt x="4001" y="6317"/>
                    </a:cubicBezTo>
                    <a:cubicBezTo>
                      <a:pt x="4369" y="6317"/>
                      <a:pt x="4750" y="6280"/>
                      <a:pt x="5136" y="6205"/>
                    </a:cubicBezTo>
                    <a:cubicBezTo>
                      <a:pt x="7464" y="5748"/>
                      <a:pt x="9085" y="4014"/>
                      <a:pt x="8742" y="2347"/>
                    </a:cubicBezTo>
                    <a:cubicBezTo>
                      <a:pt x="8475" y="934"/>
                      <a:pt x="6929" y="0"/>
                      <a:pt x="5068" y="0"/>
                    </a:cubicBezTo>
                    <a:close/>
                  </a:path>
                </a:pathLst>
              </a:custGeom>
              <a:solidFill>
                <a:srgbClr val="FEC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65" name="Google Shape;1765;p51"/>
            <p:cNvSpPr/>
            <p:nvPr/>
          </p:nvSpPr>
          <p:spPr>
            <a:xfrm>
              <a:off x="6208496" y="2648004"/>
              <a:ext cx="21400" cy="15950"/>
            </a:xfrm>
            <a:custGeom>
              <a:avLst/>
              <a:gdLst/>
              <a:ahLst/>
              <a:cxnLst/>
              <a:rect l="l" t="t" r="r" b="b"/>
              <a:pathLst>
                <a:path w="1354" h="1009" extrusionOk="0">
                  <a:moveTo>
                    <a:pt x="802" y="1"/>
                  </a:moveTo>
                  <a:cubicBezTo>
                    <a:pt x="696" y="1"/>
                    <a:pt x="583" y="26"/>
                    <a:pt x="477" y="79"/>
                  </a:cubicBezTo>
                  <a:cubicBezTo>
                    <a:pt x="151" y="204"/>
                    <a:pt x="1" y="530"/>
                    <a:pt x="101" y="756"/>
                  </a:cubicBezTo>
                  <a:cubicBezTo>
                    <a:pt x="183" y="920"/>
                    <a:pt x="350" y="1008"/>
                    <a:pt x="547" y="1008"/>
                  </a:cubicBezTo>
                  <a:cubicBezTo>
                    <a:pt x="652" y="1008"/>
                    <a:pt x="765" y="983"/>
                    <a:pt x="878" y="931"/>
                  </a:cubicBezTo>
                  <a:cubicBezTo>
                    <a:pt x="1178" y="781"/>
                    <a:pt x="1354" y="480"/>
                    <a:pt x="1229" y="229"/>
                  </a:cubicBezTo>
                  <a:cubicBezTo>
                    <a:pt x="1164" y="84"/>
                    <a:pt x="995" y="1"/>
                    <a:pt x="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1"/>
            <p:cNvSpPr/>
            <p:nvPr/>
          </p:nvSpPr>
          <p:spPr>
            <a:xfrm>
              <a:off x="6677221" y="2713854"/>
              <a:ext cx="21400" cy="15950"/>
            </a:xfrm>
            <a:custGeom>
              <a:avLst/>
              <a:gdLst/>
              <a:ahLst/>
              <a:cxnLst/>
              <a:rect l="l" t="t" r="r" b="b"/>
              <a:pathLst>
                <a:path w="1354" h="1009" extrusionOk="0">
                  <a:moveTo>
                    <a:pt x="802" y="1"/>
                  </a:moveTo>
                  <a:cubicBezTo>
                    <a:pt x="696" y="1"/>
                    <a:pt x="583" y="26"/>
                    <a:pt x="477" y="79"/>
                  </a:cubicBezTo>
                  <a:cubicBezTo>
                    <a:pt x="151" y="204"/>
                    <a:pt x="1" y="530"/>
                    <a:pt x="101" y="756"/>
                  </a:cubicBezTo>
                  <a:cubicBezTo>
                    <a:pt x="183" y="920"/>
                    <a:pt x="350" y="1008"/>
                    <a:pt x="547" y="1008"/>
                  </a:cubicBezTo>
                  <a:cubicBezTo>
                    <a:pt x="652" y="1008"/>
                    <a:pt x="765" y="983"/>
                    <a:pt x="878" y="931"/>
                  </a:cubicBezTo>
                  <a:cubicBezTo>
                    <a:pt x="1178" y="781"/>
                    <a:pt x="1354" y="480"/>
                    <a:pt x="1229" y="229"/>
                  </a:cubicBezTo>
                  <a:cubicBezTo>
                    <a:pt x="1164" y="84"/>
                    <a:pt x="995" y="1"/>
                    <a:pt x="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2909;p78">
            <a:extLst>
              <a:ext uri="{FF2B5EF4-FFF2-40B4-BE49-F238E27FC236}">
                <a16:creationId xmlns:a16="http://schemas.microsoft.com/office/drawing/2014/main" id="{F4F2C783-389E-CCB2-B350-8B30F57128EF}"/>
              </a:ext>
            </a:extLst>
          </p:cNvPr>
          <p:cNvGrpSpPr/>
          <p:nvPr/>
        </p:nvGrpSpPr>
        <p:grpSpPr>
          <a:xfrm rot="20211279">
            <a:off x="5246409" y="2222329"/>
            <a:ext cx="567016" cy="924703"/>
            <a:chOff x="5453301" y="1127261"/>
            <a:chExt cx="1326099" cy="2888973"/>
          </a:xfrm>
        </p:grpSpPr>
        <p:sp>
          <p:nvSpPr>
            <p:cNvPr id="3" name="Google Shape;2910;p78">
              <a:extLst>
                <a:ext uri="{FF2B5EF4-FFF2-40B4-BE49-F238E27FC236}">
                  <a16:creationId xmlns:a16="http://schemas.microsoft.com/office/drawing/2014/main" id="{B1F89F1B-6541-4055-5034-E739B6CE4132}"/>
                </a:ext>
              </a:extLst>
            </p:cNvPr>
            <p:cNvSpPr/>
            <p:nvPr/>
          </p:nvSpPr>
          <p:spPr>
            <a:xfrm>
              <a:off x="5505489" y="1434689"/>
              <a:ext cx="1245000" cy="227730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911;p78">
              <a:extLst>
                <a:ext uri="{FF2B5EF4-FFF2-40B4-BE49-F238E27FC236}">
                  <a16:creationId xmlns:a16="http://schemas.microsoft.com/office/drawing/2014/main" id="{D8508A01-EB47-2E2A-EAAB-962F03CC03D9}"/>
                </a:ext>
              </a:extLst>
            </p:cNvPr>
            <p:cNvSpPr/>
            <p:nvPr/>
          </p:nvSpPr>
          <p:spPr>
            <a:xfrm>
              <a:off x="5453301" y="1127261"/>
              <a:ext cx="1326099" cy="2888973"/>
            </a:xfrm>
            <a:custGeom>
              <a:avLst/>
              <a:gdLst/>
              <a:ahLst/>
              <a:cxnLst/>
              <a:rect l="l" t="t" r="r" b="b"/>
              <a:pathLst>
                <a:path w="61960" h="122466" extrusionOk="0">
                  <a:moveTo>
                    <a:pt x="52217" y="0"/>
                  </a:moveTo>
                  <a:lnTo>
                    <a:pt x="9743" y="0"/>
                  </a:lnTo>
                  <a:lnTo>
                    <a:pt x="9743" y="0"/>
                  </a:lnTo>
                  <a:lnTo>
                    <a:pt x="8803" y="0"/>
                  </a:lnTo>
                  <a:lnTo>
                    <a:pt x="7778" y="171"/>
                  </a:lnTo>
                  <a:lnTo>
                    <a:pt x="6838" y="427"/>
                  </a:lnTo>
                  <a:lnTo>
                    <a:pt x="5983" y="769"/>
                  </a:lnTo>
                  <a:lnTo>
                    <a:pt x="5129" y="1111"/>
                  </a:lnTo>
                  <a:lnTo>
                    <a:pt x="4359" y="1624"/>
                  </a:lnTo>
                  <a:lnTo>
                    <a:pt x="3590" y="2222"/>
                  </a:lnTo>
                  <a:lnTo>
                    <a:pt x="2907" y="2820"/>
                  </a:lnTo>
                  <a:lnTo>
                    <a:pt x="2223" y="3504"/>
                  </a:lnTo>
                  <a:lnTo>
                    <a:pt x="1710" y="4273"/>
                  </a:lnTo>
                  <a:lnTo>
                    <a:pt x="1197" y="5042"/>
                  </a:lnTo>
                  <a:lnTo>
                    <a:pt x="770" y="5897"/>
                  </a:lnTo>
                  <a:lnTo>
                    <a:pt x="514" y="6837"/>
                  </a:lnTo>
                  <a:lnTo>
                    <a:pt x="257" y="7777"/>
                  </a:lnTo>
                  <a:lnTo>
                    <a:pt x="86" y="8717"/>
                  </a:lnTo>
                  <a:lnTo>
                    <a:pt x="1" y="9743"/>
                  </a:lnTo>
                  <a:lnTo>
                    <a:pt x="1" y="112723"/>
                  </a:lnTo>
                  <a:lnTo>
                    <a:pt x="1" y="112723"/>
                  </a:lnTo>
                  <a:lnTo>
                    <a:pt x="86" y="113748"/>
                  </a:lnTo>
                  <a:lnTo>
                    <a:pt x="257" y="114688"/>
                  </a:lnTo>
                  <a:lnTo>
                    <a:pt x="514" y="115629"/>
                  </a:lnTo>
                  <a:lnTo>
                    <a:pt x="770" y="116569"/>
                  </a:lnTo>
                  <a:lnTo>
                    <a:pt x="1197" y="117423"/>
                  </a:lnTo>
                  <a:lnTo>
                    <a:pt x="1710" y="118192"/>
                  </a:lnTo>
                  <a:lnTo>
                    <a:pt x="2223" y="118962"/>
                  </a:lnTo>
                  <a:lnTo>
                    <a:pt x="2907" y="119645"/>
                  </a:lnTo>
                  <a:lnTo>
                    <a:pt x="3590" y="120243"/>
                  </a:lnTo>
                  <a:lnTo>
                    <a:pt x="4359" y="120842"/>
                  </a:lnTo>
                  <a:lnTo>
                    <a:pt x="5129" y="121354"/>
                  </a:lnTo>
                  <a:lnTo>
                    <a:pt x="5983" y="121696"/>
                  </a:lnTo>
                  <a:lnTo>
                    <a:pt x="6838" y="122038"/>
                  </a:lnTo>
                  <a:lnTo>
                    <a:pt x="7778" y="122294"/>
                  </a:lnTo>
                  <a:lnTo>
                    <a:pt x="8803" y="122465"/>
                  </a:lnTo>
                  <a:lnTo>
                    <a:pt x="9743" y="122465"/>
                  </a:lnTo>
                  <a:lnTo>
                    <a:pt x="52217" y="122465"/>
                  </a:lnTo>
                  <a:lnTo>
                    <a:pt x="52217" y="122465"/>
                  </a:lnTo>
                  <a:lnTo>
                    <a:pt x="53243" y="122465"/>
                  </a:lnTo>
                  <a:lnTo>
                    <a:pt x="54183" y="122294"/>
                  </a:lnTo>
                  <a:lnTo>
                    <a:pt x="55123" y="122038"/>
                  </a:lnTo>
                  <a:lnTo>
                    <a:pt x="55978" y="121696"/>
                  </a:lnTo>
                  <a:lnTo>
                    <a:pt x="56832" y="121354"/>
                  </a:lnTo>
                  <a:lnTo>
                    <a:pt x="57687" y="120842"/>
                  </a:lnTo>
                  <a:lnTo>
                    <a:pt x="58371" y="120243"/>
                  </a:lnTo>
                  <a:lnTo>
                    <a:pt x="59054" y="119645"/>
                  </a:lnTo>
                  <a:lnTo>
                    <a:pt x="59738" y="118962"/>
                  </a:lnTo>
                  <a:lnTo>
                    <a:pt x="60251" y="118192"/>
                  </a:lnTo>
                  <a:lnTo>
                    <a:pt x="60764" y="117423"/>
                  </a:lnTo>
                  <a:lnTo>
                    <a:pt x="61191" y="116569"/>
                  </a:lnTo>
                  <a:lnTo>
                    <a:pt x="61533" y="115629"/>
                  </a:lnTo>
                  <a:lnTo>
                    <a:pt x="61704" y="114688"/>
                  </a:lnTo>
                  <a:lnTo>
                    <a:pt x="61875" y="113748"/>
                  </a:lnTo>
                  <a:lnTo>
                    <a:pt x="61960" y="112723"/>
                  </a:lnTo>
                  <a:lnTo>
                    <a:pt x="61960" y="9743"/>
                  </a:lnTo>
                  <a:lnTo>
                    <a:pt x="61960" y="9743"/>
                  </a:lnTo>
                  <a:lnTo>
                    <a:pt x="61875" y="8717"/>
                  </a:lnTo>
                  <a:lnTo>
                    <a:pt x="61704" y="7777"/>
                  </a:lnTo>
                  <a:lnTo>
                    <a:pt x="61533" y="6837"/>
                  </a:lnTo>
                  <a:lnTo>
                    <a:pt x="61191" y="5897"/>
                  </a:lnTo>
                  <a:lnTo>
                    <a:pt x="60764" y="5042"/>
                  </a:lnTo>
                  <a:lnTo>
                    <a:pt x="60251" y="4273"/>
                  </a:lnTo>
                  <a:lnTo>
                    <a:pt x="59738" y="3504"/>
                  </a:lnTo>
                  <a:lnTo>
                    <a:pt x="59054" y="2820"/>
                  </a:lnTo>
                  <a:lnTo>
                    <a:pt x="58371" y="2222"/>
                  </a:lnTo>
                  <a:lnTo>
                    <a:pt x="57687" y="1624"/>
                  </a:lnTo>
                  <a:lnTo>
                    <a:pt x="56832" y="1111"/>
                  </a:lnTo>
                  <a:lnTo>
                    <a:pt x="55978" y="769"/>
                  </a:lnTo>
                  <a:lnTo>
                    <a:pt x="55123" y="427"/>
                  </a:lnTo>
                  <a:lnTo>
                    <a:pt x="54183" y="171"/>
                  </a:lnTo>
                  <a:lnTo>
                    <a:pt x="53243" y="0"/>
                  </a:lnTo>
                  <a:lnTo>
                    <a:pt x="52217" y="0"/>
                  </a:lnTo>
                  <a:lnTo>
                    <a:pt x="52217" y="0"/>
                  </a:lnTo>
                  <a:close/>
                  <a:moveTo>
                    <a:pt x="24870" y="5042"/>
                  </a:moveTo>
                  <a:lnTo>
                    <a:pt x="24870" y="5042"/>
                  </a:lnTo>
                  <a:lnTo>
                    <a:pt x="24955" y="5042"/>
                  </a:lnTo>
                  <a:lnTo>
                    <a:pt x="37176" y="5042"/>
                  </a:lnTo>
                  <a:lnTo>
                    <a:pt x="37176" y="5042"/>
                  </a:lnTo>
                  <a:lnTo>
                    <a:pt x="37433" y="5042"/>
                  </a:lnTo>
                  <a:lnTo>
                    <a:pt x="37689" y="5213"/>
                  </a:lnTo>
                  <a:lnTo>
                    <a:pt x="37860" y="5469"/>
                  </a:lnTo>
                  <a:lnTo>
                    <a:pt x="37946" y="5811"/>
                  </a:lnTo>
                  <a:lnTo>
                    <a:pt x="37946" y="5811"/>
                  </a:lnTo>
                  <a:lnTo>
                    <a:pt x="37860" y="6068"/>
                  </a:lnTo>
                  <a:lnTo>
                    <a:pt x="37689" y="6324"/>
                  </a:lnTo>
                  <a:lnTo>
                    <a:pt x="37433" y="6495"/>
                  </a:lnTo>
                  <a:lnTo>
                    <a:pt x="37091" y="6580"/>
                  </a:lnTo>
                  <a:lnTo>
                    <a:pt x="37091" y="6580"/>
                  </a:lnTo>
                  <a:lnTo>
                    <a:pt x="37091" y="6580"/>
                  </a:lnTo>
                  <a:lnTo>
                    <a:pt x="24870" y="6580"/>
                  </a:lnTo>
                  <a:lnTo>
                    <a:pt x="24870" y="6580"/>
                  </a:lnTo>
                  <a:lnTo>
                    <a:pt x="24870" y="6580"/>
                  </a:lnTo>
                  <a:lnTo>
                    <a:pt x="24528" y="6495"/>
                  </a:lnTo>
                  <a:lnTo>
                    <a:pt x="24272" y="6324"/>
                  </a:lnTo>
                  <a:lnTo>
                    <a:pt x="24101" y="6068"/>
                  </a:lnTo>
                  <a:lnTo>
                    <a:pt x="24101" y="5811"/>
                  </a:lnTo>
                  <a:lnTo>
                    <a:pt x="24101" y="5811"/>
                  </a:lnTo>
                  <a:lnTo>
                    <a:pt x="24101" y="5469"/>
                  </a:lnTo>
                  <a:lnTo>
                    <a:pt x="24272" y="5213"/>
                  </a:lnTo>
                  <a:lnTo>
                    <a:pt x="24528" y="5042"/>
                  </a:lnTo>
                  <a:lnTo>
                    <a:pt x="24870" y="5042"/>
                  </a:lnTo>
                  <a:lnTo>
                    <a:pt x="24870" y="5042"/>
                  </a:lnTo>
                  <a:close/>
                  <a:moveTo>
                    <a:pt x="31023" y="119389"/>
                  </a:moveTo>
                  <a:lnTo>
                    <a:pt x="31023" y="119389"/>
                  </a:lnTo>
                  <a:lnTo>
                    <a:pt x="30340" y="119303"/>
                  </a:lnTo>
                  <a:lnTo>
                    <a:pt x="29741" y="119132"/>
                  </a:lnTo>
                  <a:lnTo>
                    <a:pt x="29143" y="118791"/>
                  </a:lnTo>
                  <a:lnTo>
                    <a:pt x="28630" y="118449"/>
                  </a:lnTo>
                  <a:lnTo>
                    <a:pt x="28288" y="117936"/>
                  </a:lnTo>
                  <a:lnTo>
                    <a:pt x="27947" y="117338"/>
                  </a:lnTo>
                  <a:lnTo>
                    <a:pt x="27776" y="116740"/>
                  </a:lnTo>
                  <a:lnTo>
                    <a:pt x="27690" y="116056"/>
                  </a:lnTo>
                  <a:lnTo>
                    <a:pt x="27690" y="116056"/>
                  </a:lnTo>
                  <a:lnTo>
                    <a:pt x="27776" y="115458"/>
                  </a:lnTo>
                  <a:lnTo>
                    <a:pt x="27947" y="114774"/>
                  </a:lnTo>
                  <a:lnTo>
                    <a:pt x="28288" y="114261"/>
                  </a:lnTo>
                  <a:lnTo>
                    <a:pt x="28630" y="113748"/>
                  </a:lnTo>
                  <a:lnTo>
                    <a:pt x="29143" y="113407"/>
                  </a:lnTo>
                  <a:lnTo>
                    <a:pt x="29741" y="113065"/>
                  </a:lnTo>
                  <a:lnTo>
                    <a:pt x="30340" y="112894"/>
                  </a:lnTo>
                  <a:lnTo>
                    <a:pt x="31023" y="112808"/>
                  </a:lnTo>
                  <a:lnTo>
                    <a:pt x="31023" y="112808"/>
                  </a:lnTo>
                  <a:lnTo>
                    <a:pt x="31621" y="112894"/>
                  </a:lnTo>
                  <a:lnTo>
                    <a:pt x="32305" y="113065"/>
                  </a:lnTo>
                  <a:lnTo>
                    <a:pt x="32818" y="113407"/>
                  </a:lnTo>
                  <a:lnTo>
                    <a:pt x="33331" y="113748"/>
                  </a:lnTo>
                  <a:lnTo>
                    <a:pt x="33758" y="114261"/>
                  </a:lnTo>
                  <a:lnTo>
                    <a:pt x="34014" y="114774"/>
                  </a:lnTo>
                  <a:lnTo>
                    <a:pt x="34185" y="115458"/>
                  </a:lnTo>
                  <a:lnTo>
                    <a:pt x="34271" y="116056"/>
                  </a:lnTo>
                  <a:lnTo>
                    <a:pt x="34271" y="116056"/>
                  </a:lnTo>
                  <a:lnTo>
                    <a:pt x="34185" y="116740"/>
                  </a:lnTo>
                  <a:lnTo>
                    <a:pt x="34014" y="117338"/>
                  </a:lnTo>
                  <a:lnTo>
                    <a:pt x="33758" y="117936"/>
                  </a:lnTo>
                  <a:lnTo>
                    <a:pt x="33331" y="118449"/>
                  </a:lnTo>
                  <a:lnTo>
                    <a:pt x="32818" y="118791"/>
                  </a:lnTo>
                  <a:lnTo>
                    <a:pt x="32305" y="119132"/>
                  </a:lnTo>
                  <a:lnTo>
                    <a:pt x="31621" y="119303"/>
                  </a:lnTo>
                  <a:lnTo>
                    <a:pt x="31023" y="119389"/>
                  </a:lnTo>
                  <a:lnTo>
                    <a:pt x="31023" y="119389"/>
                  </a:lnTo>
                  <a:close/>
                  <a:moveTo>
                    <a:pt x="59482" y="108877"/>
                  </a:moveTo>
                  <a:lnTo>
                    <a:pt x="2479" y="108877"/>
                  </a:lnTo>
                  <a:lnTo>
                    <a:pt x="2479" y="13588"/>
                  </a:lnTo>
                  <a:lnTo>
                    <a:pt x="59482" y="13588"/>
                  </a:lnTo>
                  <a:lnTo>
                    <a:pt x="59482" y="108877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accent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p51"/>
          <p:cNvSpPr txBox="1">
            <a:spLocks noGrp="1"/>
          </p:cNvSpPr>
          <p:nvPr>
            <p:ph type="title"/>
          </p:nvPr>
        </p:nvSpPr>
        <p:spPr>
          <a:xfrm>
            <a:off x="528803" y="593518"/>
            <a:ext cx="4298518" cy="10876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Integration with Health Monitoring Devices:</a:t>
            </a:r>
          </a:p>
        </p:txBody>
      </p:sp>
      <p:sp>
        <p:nvSpPr>
          <p:cNvPr id="1737" name="Google Shape;1737;p51"/>
          <p:cNvSpPr txBox="1">
            <a:spLocks noGrp="1"/>
          </p:cNvSpPr>
          <p:nvPr>
            <p:ph type="subTitle" idx="1"/>
          </p:nvPr>
        </p:nvSpPr>
        <p:spPr>
          <a:xfrm>
            <a:off x="391833" y="1824948"/>
            <a:ext cx="4513422" cy="20201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Incorporate compatibility with health monitoring devices to track the baby's vital signs, such as heart rate or sleep patterns.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additional data could provide valuable insights for both parents and healthcare professionals.</a:t>
            </a:r>
          </a:p>
        </p:txBody>
      </p:sp>
      <p:grpSp>
        <p:nvGrpSpPr>
          <p:cNvPr id="2" name="Google Shape;1773;p52">
            <a:extLst>
              <a:ext uri="{FF2B5EF4-FFF2-40B4-BE49-F238E27FC236}">
                <a16:creationId xmlns:a16="http://schemas.microsoft.com/office/drawing/2014/main" id="{28AF9989-8792-B838-8735-8D6FE6AB6FAA}"/>
              </a:ext>
            </a:extLst>
          </p:cNvPr>
          <p:cNvGrpSpPr/>
          <p:nvPr/>
        </p:nvGrpSpPr>
        <p:grpSpPr>
          <a:xfrm>
            <a:off x="5954661" y="1929128"/>
            <a:ext cx="2195006" cy="1811815"/>
            <a:chOff x="2049875" y="2386900"/>
            <a:chExt cx="1795800" cy="1482300"/>
          </a:xfrm>
        </p:grpSpPr>
        <p:sp>
          <p:nvSpPr>
            <p:cNvPr id="3" name="Google Shape;1774;p52">
              <a:extLst>
                <a:ext uri="{FF2B5EF4-FFF2-40B4-BE49-F238E27FC236}">
                  <a16:creationId xmlns:a16="http://schemas.microsoft.com/office/drawing/2014/main" id="{4E8C161D-C95B-ABCD-C481-F747250456C3}"/>
                </a:ext>
              </a:extLst>
            </p:cNvPr>
            <p:cNvSpPr/>
            <p:nvPr/>
          </p:nvSpPr>
          <p:spPr>
            <a:xfrm>
              <a:off x="2049875" y="3710300"/>
              <a:ext cx="1664550" cy="152375"/>
            </a:xfrm>
            <a:custGeom>
              <a:avLst/>
              <a:gdLst/>
              <a:ahLst/>
              <a:cxnLst/>
              <a:rect l="l" t="t" r="r" b="b"/>
              <a:pathLst>
                <a:path w="66582" h="6095" extrusionOk="0">
                  <a:moveTo>
                    <a:pt x="33280" y="0"/>
                  </a:moveTo>
                  <a:cubicBezTo>
                    <a:pt x="14905" y="0"/>
                    <a:pt x="0" y="1370"/>
                    <a:pt x="0" y="3036"/>
                  </a:cubicBezTo>
                  <a:cubicBezTo>
                    <a:pt x="0" y="4725"/>
                    <a:pt x="14905" y="6095"/>
                    <a:pt x="33280" y="6095"/>
                  </a:cubicBezTo>
                  <a:cubicBezTo>
                    <a:pt x="51677" y="6095"/>
                    <a:pt x="66582" y="4725"/>
                    <a:pt x="66582" y="3036"/>
                  </a:cubicBezTo>
                  <a:cubicBezTo>
                    <a:pt x="66582" y="1370"/>
                    <a:pt x="51677" y="0"/>
                    <a:pt x="33280" y="0"/>
                  </a:cubicBezTo>
                  <a:close/>
                </a:path>
              </a:pathLst>
            </a:custGeom>
            <a:solidFill>
              <a:srgbClr val="A1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775;p52">
              <a:extLst>
                <a:ext uri="{FF2B5EF4-FFF2-40B4-BE49-F238E27FC236}">
                  <a16:creationId xmlns:a16="http://schemas.microsoft.com/office/drawing/2014/main" id="{F13275C6-5904-6CB6-1FDC-FDB19B12B227}"/>
                </a:ext>
              </a:extLst>
            </p:cNvPr>
            <p:cNvSpPr/>
            <p:nvPr/>
          </p:nvSpPr>
          <p:spPr>
            <a:xfrm>
              <a:off x="2460725" y="3481150"/>
              <a:ext cx="404025" cy="295550"/>
            </a:xfrm>
            <a:custGeom>
              <a:avLst/>
              <a:gdLst/>
              <a:ahLst/>
              <a:cxnLst/>
              <a:rect l="l" t="t" r="r" b="b"/>
              <a:pathLst>
                <a:path w="16161" h="11822" extrusionOk="0">
                  <a:moveTo>
                    <a:pt x="10876" y="0"/>
                  </a:moveTo>
                  <a:cubicBezTo>
                    <a:pt x="9259" y="0"/>
                    <a:pt x="8006" y="233"/>
                    <a:pt x="6803" y="630"/>
                  </a:cubicBezTo>
                  <a:cubicBezTo>
                    <a:pt x="4771" y="1269"/>
                    <a:pt x="2854" y="2410"/>
                    <a:pt x="1621" y="4168"/>
                  </a:cubicBezTo>
                  <a:cubicBezTo>
                    <a:pt x="411" y="5902"/>
                    <a:pt x="1" y="8276"/>
                    <a:pt x="936" y="10193"/>
                  </a:cubicBezTo>
                  <a:cubicBezTo>
                    <a:pt x="3452" y="11149"/>
                    <a:pt x="6139" y="11822"/>
                    <a:pt x="8819" y="11822"/>
                  </a:cubicBezTo>
                  <a:cubicBezTo>
                    <a:pt x="9786" y="11822"/>
                    <a:pt x="10753" y="11734"/>
                    <a:pt x="11710" y="11540"/>
                  </a:cubicBezTo>
                  <a:cubicBezTo>
                    <a:pt x="12943" y="11289"/>
                    <a:pt x="14175" y="10833"/>
                    <a:pt x="14997" y="9874"/>
                  </a:cubicBezTo>
                  <a:cubicBezTo>
                    <a:pt x="16070" y="8619"/>
                    <a:pt x="16161" y="6770"/>
                    <a:pt x="15864" y="5149"/>
                  </a:cubicBezTo>
                  <a:cubicBezTo>
                    <a:pt x="15545" y="3529"/>
                    <a:pt x="14905" y="1976"/>
                    <a:pt x="14700" y="333"/>
                  </a:cubicBezTo>
                  <a:cubicBezTo>
                    <a:pt x="13200" y="104"/>
                    <a:pt x="11957" y="0"/>
                    <a:pt x="10876" y="0"/>
                  </a:cubicBezTo>
                  <a:close/>
                </a:path>
              </a:pathLst>
            </a:custGeom>
            <a:solidFill>
              <a:srgbClr val="F7A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776;p52">
              <a:extLst>
                <a:ext uri="{FF2B5EF4-FFF2-40B4-BE49-F238E27FC236}">
                  <a16:creationId xmlns:a16="http://schemas.microsoft.com/office/drawing/2014/main" id="{C5ADA62D-8D31-E67A-FD37-2EFE11418574}"/>
                </a:ext>
              </a:extLst>
            </p:cNvPr>
            <p:cNvSpPr/>
            <p:nvPr/>
          </p:nvSpPr>
          <p:spPr>
            <a:xfrm>
              <a:off x="3114100" y="3350800"/>
              <a:ext cx="388050" cy="469225"/>
            </a:xfrm>
            <a:custGeom>
              <a:avLst/>
              <a:gdLst/>
              <a:ahLst/>
              <a:cxnLst/>
              <a:rect l="l" t="t" r="r" b="b"/>
              <a:pathLst>
                <a:path w="15522" h="18769" extrusionOk="0">
                  <a:moveTo>
                    <a:pt x="7236" y="0"/>
                  </a:moveTo>
                  <a:cubicBezTo>
                    <a:pt x="4132" y="503"/>
                    <a:pt x="1370" y="2831"/>
                    <a:pt x="1" y="6095"/>
                  </a:cubicBezTo>
                  <a:cubicBezTo>
                    <a:pt x="936" y="7305"/>
                    <a:pt x="1827" y="8560"/>
                    <a:pt x="2648" y="9861"/>
                  </a:cubicBezTo>
                  <a:cubicBezTo>
                    <a:pt x="3790" y="11641"/>
                    <a:pt x="4817" y="13490"/>
                    <a:pt x="5753" y="15430"/>
                  </a:cubicBezTo>
                  <a:cubicBezTo>
                    <a:pt x="5296" y="15818"/>
                    <a:pt x="4931" y="16343"/>
                    <a:pt x="4725" y="16937"/>
                  </a:cubicBezTo>
                  <a:cubicBezTo>
                    <a:pt x="4657" y="17142"/>
                    <a:pt x="4611" y="17416"/>
                    <a:pt x="4771" y="17576"/>
                  </a:cubicBezTo>
                  <a:cubicBezTo>
                    <a:pt x="4851" y="17656"/>
                    <a:pt x="4954" y="17684"/>
                    <a:pt x="5065" y="17684"/>
                  </a:cubicBezTo>
                  <a:cubicBezTo>
                    <a:pt x="5176" y="17684"/>
                    <a:pt x="5296" y="17656"/>
                    <a:pt x="5410" y="17622"/>
                  </a:cubicBezTo>
                  <a:cubicBezTo>
                    <a:pt x="6049" y="17416"/>
                    <a:pt x="6643" y="17165"/>
                    <a:pt x="7327" y="16868"/>
                  </a:cubicBezTo>
                  <a:cubicBezTo>
                    <a:pt x="8104" y="17393"/>
                    <a:pt x="8880" y="17918"/>
                    <a:pt x="9656" y="18443"/>
                  </a:cubicBezTo>
                  <a:cubicBezTo>
                    <a:pt x="9907" y="18600"/>
                    <a:pt x="10213" y="18768"/>
                    <a:pt x="10490" y="18768"/>
                  </a:cubicBezTo>
                  <a:cubicBezTo>
                    <a:pt x="10616" y="18768"/>
                    <a:pt x="10736" y="18734"/>
                    <a:pt x="10843" y="18649"/>
                  </a:cubicBezTo>
                  <a:cubicBezTo>
                    <a:pt x="11094" y="18466"/>
                    <a:pt x="11139" y="18101"/>
                    <a:pt x="11048" y="17804"/>
                  </a:cubicBezTo>
                  <a:cubicBezTo>
                    <a:pt x="10934" y="17530"/>
                    <a:pt x="10728" y="17279"/>
                    <a:pt x="10546" y="17051"/>
                  </a:cubicBezTo>
                  <a:lnTo>
                    <a:pt x="10546" y="17051"/>
                  </a:lnTo>
                  <a:cubicBezTo>
                    <a:pt x="11276" y="17325"/>
                    <a:pt x="12029" y="17599"/>
                    <a:pt x="12760" y="17873"/>
                  </a:cubicBezTo>
                  <a:cubicBezTo>
                    <a:pt x="12894" y="17934"/>
                    <a:pt x="13048" y="17982"/>
                    <a:pt x="13190" y="17982"/>
                  </a:cubicBezTo>
                  <a:cubicBezTo>
                    <a:pt x="13314" y="17982"/>
                    <a:pt x="13428" y="17945"/>
                    <a:pt x="13513" y="17850"/>
                  </a:cubicBezTo>
                  <a:cubicBezTo>
                    <a:pt x="13970" y="17370"/>
                    <a:pt x="13102" y="16640"/>
                    <a:pt x="12303" y="16115"/>
                  </a:cubicBezTo>
                  <a:lnTo>
                    <a:pt x="12303" y="16115"/>
                  </a:lnTo>
                  <a:cubicBezTo>
                    <a:pt x="12875" y="16335"/>
                    <a:pt x="13659" y="16618"/>
                    <a:pt x="14267" y="16618"/>
                  </a:cubicBezTo>
                  <a:cubicBezTo>
                    <a:pt x="14290" y="16618"/>
                    <a:pt x="14312" y="16618"/>
                    <a:pt x="14335" y="16617"/>
                  </a:cubicBezTo>
                  <a:cubicBezTo>
                    <a:pt x="14563" y="16617"/>
                    <a:pt x="14860" y="16594"/>
                    <a:pt x="14997" y="16389"/>
                  </a:cubicBezTo>
                  <a:cubicBezTo>
                    <a:pt x="15522" y="15636"/>
                    <a:pt x="13992" y="15134"/>
                    <a:pt x="13559" y="15065"/>
                  </a:cubicBezTo>
                  <a:lnTo>
                    <a:pt x="13559" y="15065"/>
                  </a:lnTo>
                  <a:cubicBezTo>
                    <a:pt x="13653" y="15071"/>
                    <a:pt x="13767" y="15076"/>
                    <a:pt x="13890" y="15076"/>
                  </a:cubicBezTo>
                  <a:cubicBezTo>
                    <a:pt x="14215" y="15076"/>
                    <a:pt x="14599" y="15044"/>
                    <a:pt x="14814" y="14928"/>
                  </a:cubicBezTo>
                  <a:cubicBezTo>
                    <a:pt x="15111" y="14768"/>
                    <a:pt x="15362" y="14312"/>
                    <a:pt x="15134" y="14084"/>
                  </a:cubicBezTo>
                  <a:cubicBezTo>
                    <a:pt x="14746" y="13673"/>
                    <a:pt x="13445" y="13490"/>
                    <a:pt x="12669" y="13376"/>
                  </a:cubicBezTo>
                  <a:cubicBezTo>
                    <a:pt x="12098" y="9678"/>
                    <a:pt x="10888" y="5889"/>
                    <a:pt x="8971" y="2580"/>
                  </a:cubicBezTo>
                  <a:cubicBezTo>
                    <a:pt x="8446" y="1690"/>
                    <a:pt x="7875" y="822"/>
                    <a:pt x="7236" y="0"/>
                  </a:cubicBezTo>
                  <a:close/>
                </a:path>
              </a:pathLst>
            </a:custGeom>
            <a:solidFill>
              <a:srgbClr val="FABC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777;p52">
              <a:extLst>
                <a:ext uri="{FF2B5EF4-FFF2-40B4-BE49-F238E27FC236}">
                  <a16:creationId xmlns:a16="http://schemas.microsoft.com/office/drawing/2014/main" id="{AC35096F-AA6E-096F-F099-CF1FC8E3E7BA}"/>
                </a:ext>
              </a:extLst>
            </p:cNvPr>
            <p:cNvSpPr/>
            <p:nvPr/>
          </p:nvSpPr>
          <p:spPr>
            <a:xfrm>
              <a:off x="3114100" y="3350800"/>
              <a:ext cx="224275" cy="246525"/>
            </a:xfrm>
            <a:custGeom>
              <a:avLst/>
              <a:gdLst/>
              <a:ahLst/>
              <a:cxnLst/>
              <a:rect l="l" t="t" r="r" b="b"/>
              <a:pathLst>
                <a:path w="8971" h="9861" extrusionOk="0">
                  <a:moveTo>
                    <a:pt x="7236" y="0"/>
                  </a:moveTo>
                  <a:cubicBezTo>
                    <a:pt x="4132" y="503"/>
                    <a:pt x="1370" y="2831"/>
                    <a:pt x="1" y="6095"/>
                  </a:cubicBezTo>
                  <a:cubicBezTo>
                    <a:pt x="936" y="7305"/>
                    <a:pt x="1827" y="8560"/>
                    <a:pt x="2648" y="9861"/>
                  </a:cubicBezTo>
                  <a:cubicBezTo>
                    <a:pt x="2991" y="8628"/>
                    <a:pt x="3561" y="7464"/>
                    <a:pt x="4292" y="6437"/>
                  </a:cubicBezTo>
                  <a:cubicBezTo>
                    <a:pt x="5456" y="4771"/>
                    <a:pt x="7099" y="3424"/>
                    <a:pt x="8971" y="2580"/>
                  </a:cubicBezTo>
                  <a:cubicBezTo>
                    <a:pt x="8446" y="1690"/>
                    <a:pt x="7875" y="822"/>
                    <a:pt x="7236" y="0"/>
                  </a:cubicBezTo>
                  <a:close/>
                </a:path>
              </a:pathLst>
            </a:custGeom>
            <a:solidFill>
              <a:srgbClr val="F7A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778;p52">
              <a:extLst>
                <a:ext uri="{FF2B5EF4-FFF2-40B4-BE49-F238E27FC236}">
                  <a16:creationId xmlns:a16="http://schemas.microsoft.com/office/drawing/2014/main" id="{29811B99-6C62-EB49-53AC-718E4F820EB5}"/>
                </a:ext>
              </a:extLst>
            </p:cNvPr>
            <p:cNvSpPr/>
            <p:nvPr/>
          </p:nvSpPr>
          <p:spPr>
            <a:xfrm>
              <a:off x="2313500" y="3050875"/>
              <a:ext cx="1018600" cy="596700"/>
            </a:xfrm>
            <a:custGeom>
              <a:avLst/>
              <a:gdLst/>
              <a:ahLst/>
              <a:cxnLst/>
              <a:rect l="l" t="t" r="r" b="b"/>
              <a:pathLst>
                <a:path w="40744" h="23868" extrusionOk="0">
                  <a:moveTo>
                    <a:pt x="16285" y="1"/>
                  </a:moveTo>
                  <a:cubicBezTo>
                    <a:pt x="15771" y="1"/>
                    <a:pt x="15257" y="12"/>
                    <a:pt x="14746" y="37"/>
                  </a:cubicBezTo>
                  <a:cubicBezTo>
                    <a:pt x="13559" y="105"/>
                    <a:pt x="12395" y="242"/>
                    <a:pt x="11231" y="494"/>
                  </a:cubicBezTo>
                  <a:cubicBezTo>
                    <a:pt x="8355" y="1110"/>
                    <a:pt x="5547" y="2434"/>
                    <a:pt x="3539" y="4579"/>
                  </a:cubicBezTo>
                  <a:cubicBezTo>
                    <a:pt x="3470" y="4671"/>
                    <a:pt x="3379" y="4762"/>
                    <a:pt x="3310" y="4853"/>
                  </a:cubicBezTo>
                  <a:cubicBezTo>
                    <a:pt x="1210" y="7250"/>
                    <a:pt x="1" y="11518"/>
                    <a:pt x="411" y="14668"/>
                  </a:cubicBezTo>
                  <a:cubicBezTo>
                    <a:pt x="822" y="17841"/>
                    <a:pt x="2831" y="19827"/>
                    <a:pt x="5479" y="21630"/>
                  </a:cubicBezTo>
                  <a:cubicBezTo>
                    <a:pt x="7784" y="23182"/>
                    <a:pt x="10637" y="23844"/>
                    <a:pt x="13422" y="23867"/>
                  </a:cubicBezTo>
                  <a:cubicBezTo>
                    <a:pt x="13476" y="23867"/>
                    <a:pt x="13531" y="23867"/>
                    <a:pt x="13585" y="23867"/>
                  </a:cubicBezTo>
                  <a:cubicBezTo>
                    <a:pt x="16336" y="23867"/>
                    <a:pt x="19043" y="23304"/>
                    <a:pt x="21685" y="22566"/>
                  </a:cubicBezTo>
                  <a:cubicBezTo>
                    <a:pt x="28167" y="20808"/>
                    <a:pt x="34535" y="18023"/>
                    <a:pt x="39397" y="13367"/>
                  </a:cubicBezTo>
                  <a:cubicBezTo>
                    <a:pt x="40059" y="12728"/>
                    <a:pt x="40744" y="11860"/>
                    <a:pt x="40470" y="10993"/>
                  </a:cubicBezTo>
                  <a:cubicBezTo>
                    <a:pt x="40264" y="10354"/>
                    <a:pt x="39625" y="9989"/>
                    <a:pt x="39032" y="9669"/>
                  </a:cubicBezTo>
                  <a:cubicBezTo>
                    <a:pt x="33075" y="6451"/>
                    <a:pt x="27733" y="859"/>
                    <a:pt x="20406" y="197"/>
                  </a:cubicBezTo>
                  <a:cubicBezTo>
                    <a:pt x="19030" y="81"/>
                    <a:pt x="17653" y="1"/>
                    <a:pt x="162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79;p52">
              <a:extLst>
                <a:ext uri="{FF2B5EF4-FFF2-40B4-BE49-F238E27FC236}">
                  <a16:creationId xmlns:a16="http://schemas.microsoft.com/office/drawing/2014/main" id="{867A8253-7785-EC73-2829-63337DDAFBDC}"/>
                </a:ext>
              </a:extLst>
            </p:cNvPr>
            <p:cNvSpPr/>
            <p:nvPr/>
          </p:nvSpPr>
          <p:spPr>
            <a:xfrm>
              <a:off x="2313500" y="3050875"/>
              <a:ext cx="1018600" cy="596700"/>
            </a:xfrm>
            <a:custGeom>
              <a:avLst/>
              <a:gdLst/>
              <a:ahLst/>
              <a:cxnLst/>
              <a:rect l="l" t="t" r="r" b="b"/>
              <a:pathLst>
                <a:path w="40744" h="23868" extrusionOk="0">
                  <a:moveTo>
                    <a:pt x="16285" y="1"/>
                  </a:moveTo>
                  <a:cubicBezTo>
                    <a:pt x="15771" y="1"/>
                    <a:pt x="15257" y="12"/>
                    <a:pt x="14746" y="37"/>
                  </a:cubicBezTo>
                  <a:cubicBezTo>
                    <a:pt x="14175" y="1361"/>
                    <a:pt x="13673" y="2799"/>
                    <a:pt x="13285" y="4374"/>
                  </a:cubicBezTo>
                  <a:cubicBezTo>
                    <a:pt x="15271" y="7615"/>
                    <a:pt x="17302" y="10879"/>
                    <a:pt x="20087" y="13458"/>
                  </a:cubicBezTo>
                  <a:cubicBezTo>
                    <a:pt x="22730" y="15906"/>
                    <a:pt x="26196" y="17697"/>
                    <a:pt x="29762" y="17697"/>
                  </a:cubicBezTo>
                  <a:cubicBezTo>
                    <a:pt x="29953" y="17697"/>
                    <a:pt x="30144" y="17691"/>
                    <a:pt x="30335" y="17681"/>
                  </a:cubicBezTo>
                  <a:lnTo>
                    <a:pt x="30335" y="17681"/>
                  </a:lnTo>
                  <a:cubicBezTo>
                    <a:pt x="26715" y="20082"/>
                    <a:pt x="22420" y="21596"/>
                    <a:pt x="18107" y="21596"/>
                  </a:cubicBezTo>
                  <a:cubicBezTo>
                    <a:pt x="17336" y="21596"/>
                    <a:pt x="16564" y="21548"/>
                    <a:pt x="15796" y="21447"/>
                  </a:cubicBezTo>
                  <a:cubicBezTo>
                    <a:pt x="10729" y="20785"/>
                    <a:pt x="5890" y="17612"/>
                    <a:pt x="3904" y="12910"/>
                  </a:cubicBezTo>
                  <a:cubicBezTo>
                    <a:pt x="2785" y="10308"/>
                    <a:pt x="2694" y="7273"/>
                    <a:pt x="3539" y="4579"/>
                  </a:cubicBezTo>
                  <a:lnTo>
                    <a:pt x="3539" y="4579"/>
                  </a:lnTo>
                  <a:cubicBezTo>
                    <a:pt x="3470" y="4671"/>
                    <a:pt x="3379" y="4762"/>
                    <a:pt x="3310" y="4853"/>
                  </a:cubicBezTo>
                  <a:cubicBezTo>
                    <a:pt x="1210" y="7250"/>
                    <a:pt x="1" y="11518"/>
                    <a:pt x="411" y="14668"/>
                  </a:cubicBezTo>
                  <a:cubicBezTo>
                    <a:pt x="822" y="17841"/>
                    <a:pt x="2831" y="19827"/>
                    <a:pt x="5479" y="21630"/>
                  </a:cubicBezTo>
                  <a:cubicBezTo>
                    <a:pt x="7784" y="23182"/>
                    <a:pt x="10637" y="23844"/>
                    <a:pt x="13422" y="23867"/>
                  </a:cubicBezTo>
                  <a:cubicBezTo>
                    <a:pt x="13476" y="23867"/>
                    <a:pt x="13531" y="23867"/>
                    <a:pt x="13585" y="23867"/>
                  </a:cubicBezTo>
                  <a:cubicBezTo>
                    <a:pt x="16336" y="23867"/>
                    <a:pt x="19043" y="23304"/>
                    <a:pt x="21685" y="22566"/>
                  </a:cubicBezTo>
                  <a:cubicBezTo>
                    <a:pt x="28167" y="20808"/>
                    <a:pt x="34535" y="18023"/>
                    <a:pt x="39397" y="13367"/>
                  </a:cubicBezTo>
                  <a:cubicBezTo>
                    <a:pt x="40059" y="12728"/>
                    <a:pt x="40744" y="11860"/>
                    <a:pt x="40470" y="10993"/>
                  </a:cubicBezTo>
                  <a:cubicBezTo>
                    <a:pt x="40264" y="10354"/>
                    <a:pt x="39625" y="9989"/>
                    <a:pt x="39032" y="9669"/>
                  </a:cubicBezTo>
                  <a:cubicBezTo>
                    <a:pt x="33075" y="6451"/>
                    <a:pt x="27733" y="859"/>
                    <a:pt x="20406" y="197"/>
                  </a:cubicBezTo>
                  <a:cubicBezTo>
                    <a:pt x="19030" y="81"/>
                    <a:pt x="17653" y="1"/>
                    <a:pt x="162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80;p52">
              <a:extLst>
                <a:ext uri="{FF2B5EF4-FFF2-40B4-BE49-F238E27FC236}">
                  <a16:creationId xmlns:a16="http://schemas.microsoft.com/office/drawing/2014/main" id="{A61181FF-4EDC-DFBA-39AC-051397FDBC62}"/>
                </a:ext>
              </a:extLst>
            </p:cNvPr>
            <p:cNvSpPr/>
            <p:nvPr/>
          </p:nvSpPr>
          <p:spPr>
            <a:xfrm>
              <a:off x="2918375" y="3329675"/>
              <a:ext cx="294475" cy="120700"/>
            </a:xfrm>
            <a:custGeom>
              <a:avLst/>
              <a:gdLst/>
              <a:ahLst/>
              <a:cxnLst/>
              <a:rect l="l" t="t" r="r" b="b"/>
              <a:pathLst>
                <a:path w="11779" h="4828" extrusionOk="0">
                  <a:moveTo>
                    <a:pt x="0" y="1"/>
                  </a:moveTo>
                  <a:lnTo>
                    <a:pt x="0" y="1"/>
                  </a:lnTo>
                  <a:cubicBezTo>
                    <a:pt x="571" y="2580"/>
                    <a:pt x="2968" y="4657"/>
                    <a:pt x="5615" y="4817"/>
                  </a:cubicBezTo>
                  <a:cubicBezTo>
                    <a:pt x="5726" y="4824"/>
                    <a:pt x="5837" y="4827"/>
                    <a:pt x="5948" y="4827"/>
                  </a:cubicBezTo>
                  <a:cubicBezTo>
                    <a:pt x="8461" y="4827"/>
                    <a:pt x="10926" y="3117"/>
                    <a:pt x="11778" y="800"/>
                  </a:cubicBezTo>
                  <a:cubicBezTo>
                    <a:pt x="7830" y="457"/>
                    <a:pt x="3881" y="115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81;p52">
              <a:extLst>
                <a:ext uri="{FF2B5EF4-FFF2-40B4-BE49-F238E27FC236}">
                  <a16:creationId xmlns:a16="http://schemas.microsoft.com/office/drawing/2014/main" id="{7C009767-7941-155C-B55C-99B219DECE17}"/>
                </a:ext>
              </a:extLst>
            </p:cNvPr>
            <p:cNvSpPr/>
            <p:nvPr/>
          </p:nvSpPr>
          <p:spPr>
            <a:xfrm>
              <a:off x="2698100" y="3355450"/>
              <a:ext cx="335475" cy="513750"/>
            </a:xfrm>
            <a:custGeom>
              <a:avLst/>
              <a:gdLst/>
              <a:ahLst/>
              <a:cxnLst/>
              <a:rect l="l" t="t" r="r" b="b"/>
              <a:pathLst>
                <a:path w="13419" h="20550" extrusionOk="0">
                  <a:moveTo>
                    <a:pt x="4152" y="0"/>
                  </a:moveTo>
                  <a:cubicBezTo>
                    <a:pt x="3493" y="0"/>
                    <a:pt x="2845" y="162"/>
                    <a:pt x="2261" y="522"/>
                  </a:cubicBezTo>
                  <a:cubicBezTo>
                    <a:pt x="1233" y="1161"/>
                    <a:pt x="572" y="2325"/>
                    <a:pt x="298" y="3512"/>
                  </a:cubicBezTo>
                  <a:cubicBezTo>
                    <a:pt x="1" y="4722"/>
                    <a:pt x="69" y="5977"/>
                    <a:pt x="229" y="7210"/>
                  </a:cubicBezTo>
                  <a:cubicBezTo>
                    <a:pt x="731" y="11227"/>
                    <a:pt x="2329" y="15085"/>
                    <a:pt x="4771" y="18234"/>
                  </a:cubicBezTo>
                  <a:cubicBezTo>
                    <a:pt x="4840" y="18645"/>
                    <a:pt x="5662" y="19353"/>
                    <a:pt x="6552" y="19444"/>
                  </a:cubicBezTo>
                  <a:cubicBezTo>
                    <a:pt x="6848" y="19809"/>
                    <a:pt x="7214" y="20106"/>
                    <a:pt x="7625" y="20334"/>
                  </a:cubicBezTo>
                  <a:cubicBezTo>
                    <a:pt x="7857" y="20450"/>
                    <a:pt x="8089" y="20550"/>
                    <a:pt x="8335" y="20550"/>
                  </a:cubicBezTo>
                  <a:cubicBezTo>
                    <a:pt x="8379" y="20550"/>
                    <a:pt x="8424" y="20547"/>
                    <a:pt x="8469" y="20540"/>
                  </a:cubicBezTo>
                  <a:cubicBezTo>
                    <a:pt x="8743" y="20517"/>
                    <a:pt x="8971" y="20426"/>
                    <a:pt x="9017" y="20129"/>
                  </a:cubicBezTo>
                  <a:cubicBezTo>
                    <a:pt x="9063" y="19923"/>
                    <a:pt x="8857" y="19650"/>
                    <a:pt x="8606" y="19444"/>
                  </a:cubicBezTo>
                  <a:lnTo>
                    <a:pt x="8606" y="19444"/>
                  </a:lnTo>
                  <a:cubicBezTo>
                    <a:pt x="9199" y="19718"/>
                    <a:pt x="9656" y="20152"/>
                    <a:pt x="10272" y="20289"/>
                  </a:cubicBezTo>
                  <a:cubicBezTo>
                    <a:pt x="10309" y="20294"/>
                    <a:pt x="10348" y="20297"/>
                    <a:pt x="10387" y="20297"/>
                  </a:cubicBezTo>
                  <a:cubicBezTo>
                    <a:pt x="10661" y="20297"/>
                    <a:pt x="10966" y="20157"/>
                    <a:pt x="11026" y="19878"/>
                  </a:cubicBezTo>
                  <a:cubicBezTo>
                    <a:pt x="11094" y="19513"/>
                    <a:pt x="10752" y="19216"/>
                    <a:pt x="10478" y="19010"/>
                  </a:cubicBezTo>
                  <a:cubicBezTo>
                    <a:pt x="10820" y="19010"/>
                    <a:pt x="11094" y="19262"/>
                    <a:pt x="11391" y="19444"/>
                  </a:cubicBezTo>
                  <a:cubicBezTo>
                    <a:pt x="11568" y="19562"/>
                    <a:pt x="11803" y="19671"/>
                    <a:pt x="12014" y="19671"/>
                  </a:cubicBezTo>
                  <a:cubicBezTo>
                    <a:pt x="12130" y="19671"/>
                    <a:pt x="12238" y="19639"/>
                    <a:pt x="12327" y="19558"/>
                  </a:cubicBezTo>
                  <a:cubicBezTo>
                    <a:pt x="12623" y="19330"/>
                    <a:pt x="12555" y="18851"/>
                    <a:pt x="12327" y="18531"/>
                  </a:cubicBezTo>
                  <a:cubicBezTo>
                    <a:pt x="12121" y="18234"/>
                    <a:pt x="11779" y="18052"/>
                    <a:pt x="11551" y="17755"/>
                  </a:cubicBezTo>
                  <a:cubicBezTo>
                    <a:pt x="11662" y="17686"/>
                    <a:pt x="11787" y="17663"/>
                    <a:pt x="11919" y="17663"/>
                  </a:cubicBezTo>
                  <a:cubicBezTo>
                    <a:pt x="12137" y="17663"/>
                    <a:pt x="12373" y="17727"/>
                    <a:pt x="12600" y="17755"/>
                  </a:cubicBezTo>
                  <a:cubicBezTo>
                    <a:pt x="12648" y="17765"/>
                    <a:pt x="12698" y="17769"/>
                    <a:pt x="12749" y="17769"/>
                  </a:cubicBezTo>
                  <a:cubicBezTo>
                    <a:pt x="13066" y="17769"/>
                    <a:pt x="13419" y="17590"/>
                    <a:pt x="13399" y="17276"/>
                  </a:cubicBezTo>
                  <a:cubicBezTo>
                    <a:pt x="13399" y="17025"/>
                    <a:pt x="13148" y="16865"/>
                    <a:pt x="12943" y="16751"/>
                  </a:cubicBezTo>
                  <a:cubicBezTo>
                    <a:pt x="12232" y="16428"/>
                    <a:pt x="11480" y="16247"/>
                    <a:pt x="10707" y="16247"/>
                  </a:cubicBezTo>
                  <a:cubicBezTo>
                    <a:pt x="10661" y="16247"/>
                    <a:pt x="10615" y="16247"/>
                    <a:pt x="10569" y="16249"/>
                  </a:cubicBezTo>
                  <a:cubicBezTo>
                    <a:pt x="9976" y="13761"/>
                    <a:pt x="10113" y="11341"/>
                    <a:pt x="10044" y="8990"/>
                  </a:cubicBezTo>
                  <a:cubicBezTo>
                    <a:pt x="9976" y="6616"/>
                    <a:pt x="9656" y="4128"/>
                    <a:pt x="8286" y="2234"/>
                  </a:cubicBezTo>
                  <a:cubicBezTo>
                    <a:pt x="7324" y="903"/>
                    <a:pt x="5709" y="0"/>
                    <a:pt x="4152" y="0"/>
                  </a:cubicBezTo>
                  <a:close/>
                </a:path>
              </a:pathLst>
            </a:custGeom>
            <a:solidFill>
              <a:srgbClr val="FABC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82;p52">
              <a:extLst>
                <a:ext uri="{FF2B5EF4-FFF2-40B4-BE49-F238E27FC236}">
                  <a16:creationId xmlns:a16="http://schemas.microsoft.com/office/drawing/2014/main" id="{BDFA353E-00D1-7048-E191-F72864435098}"/>
                </a:ext>
              </a:extLst>
            </p:cNvPr>
            <p:cNvSpPr/>
            <p:nvPr/>
          </p:nvSpPr>
          <p:spPr>
            <a:xfrm>
              <a:off x="2123475" y="3317275"/>
              <a:ext cx="474225" cy="478075"/>
            </a:xfrm>
            <a:custGeom>
              <a:avLst/>
              <a:gdLst/>
              <a:ahLst/>
              <a:cxnLst/>
              <a:rect l="l" t="t" r="r" b="b"/>
              <a:pathLst>
                <a:path w="18969" h="19123" extrusionOk="0">
                  <a:moveTo>
                    <a:pt x="12233" y="0"/>
                  </a:moveTo>
                  <a:cubicBezTo>
                    <a:pt x="11592" y="0"/>
                    <a:pt x="10976" y="102"/>
                    <a:pt x="10455" y="314"/>
                  </a:cubicBezTo>
                  <a:cubicBezTo>
                    <a:pt x="8378" y="1159"/>
                    <a:pt x="7739" y="3807"/>
                    <a:pt x="8058" y="5998"/>
                  </a:cubicBezTo>
                  <a:cubicBezTo>
                    <a:pt x="8378" y="8189"/>
                    <a:pt x="9336" y="10289"/>
                    <a:pt x="9405" y="12503"/>
                  </a:cubicBezTo>
                  <a:cubicBezTo>
                    <a:pt x="8309" y="12640"/>
                    <a:pt x="7191" y="12754"/>
                    <a:pt x="6050" y="12891"/>
                  </a:cubicBezTo>
                  <a:cubicBezTo>
                    <a:pt x="5994" y="12556"/>
                    <a:pt x="5634" y="12358"/>
                    <a:pt x="5293" y="12358"/>
                  </a:cubicBezTo>
                  <a:cubicBezTo>
                    <a:pt x="5216" y="12358"/>
                    <a:pt x="5140" y="12368"/>
                    <a:pt x="5068" y="12389"/>
                  </a:cubicBezTo>
                  <a:cubicBezTo>
                    <a:pt x="4657" y="12503"/>
                    <a:pt x="4360" y="12823"/>
                    <a:pt x="4087" y="13142"/>
                  </a:cubicBezTo>
                  <a:cubicBezTo>
                    <a:pt x="2922" y="14420"/>
                    <a:pt x="1781" y="15699"/>
                    <a:pt x="640" y="16977"/>
                  </a:cubicBezTo>
                  <a:cubicBezTo>
                    <a:pt x="320" y="17319"/>
                    <a:pt x="1" y="17730"/>
                    <a:pt x="69" y="18186"/>
                  </a:cubicBezTo>
                  <a:cubicBezTo>
                    <a:pt x="115" y="18506"/>
                    <a:pt x="389" y="18780"/>
                    <a:pt x="708" y="18917"/>
                  </a:cubicBezTo>
                  <a:cubicBezTo>
                    <a:pt x="1028" y="19054"/>
                    <a:pt x="1370" y="19077"/>
                    <a:pt x="1713" y="19099"/>
                  </a:cubicBezTo>
                  <a:cubicBezTo>
                    <a:pt x="1740" y="19100"/>
                    <a:pt x="1767" y="19100"/>
                    <a:pt x="1794" y="19100"/>
                  </a:cubicBezTo>
                  <a:cubicBezTo>
                    <a:pt x="2852" y="19100"/>
                    <a:pt x="3893" y="18717"/>
                    <a:pt x="4932" y="18717"/>
                  </a:cubicBezTo>
                  <a:cubicBezTo>
                    <a:pt x="5053" y="18717"/>
                    <a:pt x="5175" y="18723"/>
                    <a:pt x="5296" y="18734"/>
                  </a:cubicBezTo>
                  <a:cubicBezTo>
                    <a:pt x="7488" y="18917"/>
                    <a:pt x="9702" y="19122"/>
                    <a:pt x="11665" y="19122"/>
                  </a:cubicBezTo>
                  <a:cubicBezTo>
                    <a:pt x="14769" y="19122"/>
                    <a:pt x="18969" y="18597"/>
                    <a:pt x="18969" y="11111"/>
                  </a:cubicBezTo>
                  <a:cubicBezTo>
                    <a:pt x="18969" y="7869"/>
                    <a:pt x="18398" y="3921"/>
                    <a:pt x="16230" y="1524"/>
                  </a:cubicBezTo>
                  <a:cubicBezTo>
                    <a:pt x="15351" y="550"/>
                    <a:pt x="13725" y="0"/>
                    <a:pt x="12233" y="0"/>
                  </a:cubicBezTo>
                  <a:close/>
                </a:path>
              </a:pathLst>
            </a:custGeom>
            <a:solidFill>
              <a:srgbClr val="FABC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83;p52">
              <a:extLst>
                <a:ext uri="{FF2B5EF4-FFF2-40B4-BE49-F238E27FC236}">
                  <a16:creationId xmlns:a16="http://schemas.microsoft.com/office/drawing/2014/main" id="{7B88A7F4-2570-F8C9-880A-A53B9AD300CF}"/>
                </a:ext>
              </a:extLst>
            </p:cNvPr>
            <p:cNvSpPr/>
            <p:nvPr/>
          </p:nvSpPr>
          <p:spPr>
            <a:xfrm>
              <a:off x="2539475" y="3060125"/>
              <a:ext cx="231125" cy="180800"/>
            </a:xfrm>
            <a:custGeom>
              <a:avLst/>
              <a:gdLst/>
              <a:ahLst/>
              <a:cxnLst/>
              <a:rect l="l" t="t" r="r" b="b"/>
              <a:pathLst>
                <a:path w="9245" h="7232" extrusionOk="0">
                  <a:moveTo>
                    <a:pt x="3990" y="0"/>
                  </a:moveTo>
                  <a:cubicBezTo>
                    <a:pt x="2614" y="0"/>
                    <a:pt x="1389" y="633"/>
                    <a:pt x="845" y="1767"/>
                  </a:cubicBezTo>
                  <a:cubicBezTo>
                    <a:pt x="0" y="3479"/>
                    <a:pt x="1005" y="5693"/>
                    <a:pt x="3105" y="6720"/>
                  </a:cubicBezTo>
                  <a:cubicBezTo>
                    <a:pt x="3806" y="7067"/>
                    <a:pt x="4542" y="7232"/>
                    <a:pt x="5240" y="7232"/>
                  </a:cubicBezTo>
                  <a:cubicBezTo>
                    <a:pt x="6611" y="7232"/>
                    <a:pt x="7841" y="6598"/>
                    <a:pt x="8400" y="5465"/>
                  </a:cubicBezTo>
                  <a:cubicBezTo>
                    <a:pt x="9245" y="3753"/>
                    <a:pt x="8218" y="1516"/>
                    <a:pt x="6140" y="512"/>
                  </a:cubicBezTo>
                  <a:cubicBezTo>
                    <a:pt x="5431" y="165"/>
                    <a:pt x="4691" y="0"/>
                    <a:pt x="3990" y="0"/>
                  </a:cubicBezTo>
                  <a:close/>
                </a:path>
              </a:pathLst>
            </a:custGeom>
            <a:solidFill>
              <a:srgbClr val="F7A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84;p52">
              <a:extLst>
                <a:ext uri="{FF2B5EF4-FFF2-40B4-BE49-F238E27FC236}">
                  <a16:creationId xmlns:a16="http://schemas.microsoft.com/office/drawing/2014/main" id="{9615D75E-11D8-834A-AEB6-421F54325B83}"/>
                </a:ext>
              </a:extLst>
            </p:cNvPr>
            <p:cNvSpPr/>
            <p:nvPr/>
          </p:nvSpPr>
          <p:spPr>
            <a:xfrm>
              <a:off x="3428525" y="3109650"/>
              <a:ext cx="220275" cy="173600"/>
            </a:xfrm>
            <a:custGeom>
              <a:avLst/>
              <a:gdLst/>
              <a:ahLst/>
              <a:cxnLst/>
              <a:rect l="l" t="t" r="r" b="b"/>
              <a:pathLst>
                <a:path w="8811" h="6944" extrusionOk="0">
                  <a:moveTo>
                    <a:pt x="4606" y="1"/>
                  </a:moveTo>
                  <a:cubicBezTo>
                    <a:pt x="4405" y="1"/>
                    <a:pt x="4201" y="13"/>
                    <a:pt x="3995" y="37"/>
                  </a:cubicBezTo>
                  <a:cubicBezTo>
                    <a:pt x="1689" y="311"/>
                    <a:pt x="0" y="2068"/>
                    <a:pt x="229" y="3963"/>
                  </a:cubicBezTo>
                  <a:cubicBezTo>
                    <a:pt x="437" y="5690"/>
                    <a:pt x="2163" y="6943"/>
                    <a:pt x="4213" y="6943"/>
                  </a:cubicBezTo>
                  <a:cubicBezTo>
                    <a:pt x="4412" y="6943"/>
                    <a:pt x="4613" y="6932"/>
                    <a:pt x="4816" y="6907"/>
                  </a:cubicBezTo>
                  <a:cubicBezTo>
                    <a:pt x="7122" y="6634"/>
                    <a:pt x="8811" y="4853"/>
                    <a:pt x="8583" y="2959"/>
                  </a:cubicBezTo>
                  <a:cubicBezTo>
                    <a:pt x="8375" y="1234"/>
                    <a:pt x="6653" y="1"/>
                    <a:pt x="4606" y="1"/>
                  </a:cubicBezTo>
                  <a:close/>
                </a:path>
              </a:pathLst>
            </a:custGeom>
            <a:solidFill>
              <a:srgbClr val="F7A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85;p52">
              <a:extLst>
                <a:ext uri="{FF2B5EF4-FFF2-40B4-BE49-F238E27FC236}">
                  <a16:creationId xmlns:a16="http://schemas.microsoft.com/office/drawing/2014/main" id="{15B3C5EB-6D6D-4555-8310-8BC11DF2F18B}"/>
                </a:ext>
              </a:extLst>
            </p:cNvPr>
            <p:cNvSpPr/>
            <p:nvPr/>
          </p:nvSpPr>
          <p:spPr>
            <a:xfrm>
              <a:off x="2649600" y="2588325"/>
              <a:ext cx="914750" cy="807175"/>
            </a:xfrm>
            <a:custGeom>
              <a:avLst/>
              <a:gdLst/>
              <a:ahLst/>
              <a:cxnLst/>
              <a:rect l="l" t="t" r="r" b="b"/>
              <a:pathLst>
                <a:path w="36590" h="32287" extrusionOk="0">
                  <a:moveTo>
                    <a:pt x="16604" y="0"/>
                  </a:moveTo>
                  <a:cubicBezTo>
                    <a:pt x="14028" y="0"/>
                    <a:pt x="11417" y="497"/>
                    <a:pt x="9017" y="1899"/>
                  </a:cubicBezTo>
                  <a:cubicBezTo>
                    <a:pt x="5502" y="3771"/>
                    <a:pt x="2740" y="6989"/>
                    <a:pt x="1370" y="10710"/>
                  </a:cubicBezTo>
                  <a:cubicBezTo>
                    <a:pt x="1" y="14453"/>
                    <a:pt x="46" y="18699"/>
                    <a:pt x="1713" y="22602"/>
                  </a:cubicBezTo>
                  <a:cubicBezTo>
                    <a:pt x="161" y="23538"/>
                    <a:pt x="183" y="26026"/>
                    <a:pt x="1325" y="27464"/>
                  </a:cubicBezTo>
                  <a:cubicBezTo>
                    <a:pt x="2466" y="28902"/>
                    <a:pt x="4315" y="29564"/>
                    <a:pt x="6095" y="30066"/>
                  </a:cubicBezTo>
                  <a:cubicBezTo>
                    <a:pt x="10915" y="31481"/>
                    <a:pt x="15935" y="32287"/>
                    <a:pt x="20945" y="32287"/>
                  </a:cubicBezTo>
                  <a:cubicBezTo>
                    <a:pt x="23694" y="32287"/>
                    <a:pt x="26440" y="32044"/>
                    <a:pt x="29149" y="31527"/>
                  </a:cubicBezTo>
                  <a:cubicBezTo>
                    <a:pt x="34239" y="30545"/>
                    <a:pt x="36590" y="26916"/>
                    <a:pt x="34033" y="25501"/>
                  </a:cubicBezTo>
                  <a:cubicBezTo>
                    <a:pt x="35152" y="21643"/>
                    <a:pt x="35129" y="17489"/>
                    <a:pt x="35083" y="13472"/>
                  </a:cubicBezTo>
                  <a:cubicBezTo>
                    <a:pt x="35060" y="10733"/>
                    <a:pt x="34832" y="7788"/>
                    <a:pt x="33120" y="5643"/>
                  </a:cubicBezTo>
                  <a:cubicBezTo>
                    <a:pt x="31637" y="3748"/>
                    <a:pt x="29286" y="2812"/>
                    <a:pt x="27003" y="2036"/>
                  </a:cubicBezTo>
                  <a:cubicBezTo>
                    <a:pt x="24104" y="1078"/>
                    <a:pt x="21114" y="279"/>
                    <a:pt x="18056" y="51"/>
                  </a:cubicBezTo>
                  <a:cubicBezTo>
                    <a:pt x="17574" y="18"/>
                    <a:pt x="17090" y="0"/>
                    <a:pt x="16604" y="0"/>
                  </a:cubicBezTo>
                  <a:close/>
                </a:path>
              </a:pathLst>
            </a:custGeom>
            <a:solidFill>
              <a:srgbClr val="FABC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86;p52">
              <a:extLst>
                <a:ext uri="{FF2B5EF4-FFF2-40B4-BE49-F238E27FC236}">
                  <a16:creationId xmlns:a16="http://schemas.microsoft.com/office/drawing/2014/main" id="{47825E25-BB0D-6726-3B3A-E1D92E21D979}"/>
                </a:ext>
              </a:extLst>
            </p:cNvPr>
            <p:cNvSpPr/>
            <p:nvPr/>
          </p:nvSpPr>
          <p:spPr>
            <a:xfrm>
              <a:off x="2827650" y="3143650"/>
              <a:ext cx="75350" cy="75350"/>
            </a:xfrm>
            <a:custGeom>
              <a:avLst/>
              <a:gdLst/>
              <a:ahLst/>
              <a:cxnLst/>
              <a:rect l="l" t="t" r="r" b="b"/>
              <a:pathLst>
                <a:path w="3014" h="3014" extrusionOk="0">
                  <a:moveTo>
                    <a:pt x="1507" y="1"/>
                  </a:moveTo>
                  <a:cubicBezTo>
                    <a:pt x="662" y="1"/>
                    <a:pt x="0" y="663"/>
                    <a:pt x="0" y="1507"/>
                  </a:cubicBezTo>
                  <a:cubicBezTo>
                    <a:pt x="0" y="2329"/>
                    <a:pt x="662" y="3014"/>
                    <a:pt x="1507" y="3014"/>
                  </a:cubicBezTo>
                  <a:cubicBezTo>
                    <a:pt x="2328" y="3014"/>
                    <a:pt x="3013" y="2329"/>
                    <a:pt x="3013" y="1507"/>
                  </a:cubicBezTo>
                  <a:cubicBezTo>
                    <a:pt x="3013" y="663"/>
                    <a:pt x="2328" y="1"/>
                    <a:pt x="1507" y="1"/>
                  </a:cubicBezTo>
                  <a:close/>
                </a:path>
              </a:pathLst>
            </a:custGeom>
            <a:solidFill>
              <a:srgbClr val="293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87;p52">
              <a:extLst>
                <a:ext uri="{FF2B5EF4-FFF2-40B4-BE49-F238E27FC236}">
                  <a16:creationId xmlns:a16="http://schemas.microsoft.com/office/drawing/2014/main" id="{633A7DEB-EED2-E4EC-6801-4DDE6A072F06}"/>
                </a:ext>
              </a:extLst>
            </p:cNvPr>
            <p:cNvSpPr/>
            <p:nvPr/>
          </p:nvSpPr>
          <p:spPr>
            <a:xfrm>
              <a:off x="2869300" y="3146500"/>
              <a:ext cx="29700" cy="29700"/>
            </a:xfrm>
            <a:custGeom>
              <a:avLst/>
              <a:gdLst/>
              <a:ahLst/>
              <a:cxnLst/>
              <a:rect l="l" t="t" r="r" b="b"/>
              <a:pathLst>
                <a:path w="1188" h="1188" extrusionOk="0">
                  <a:moveTo>
                    <a:pt x="594" y="1"/>
                  </a:moveTo>
                  <a:cubicBezTo>
                    <a:pt x="274" y="1"/>
                    <a:pt x="0" y="252"/>
                    <a:pt x="0" y="594"/>
                  </a:cubicBezTo>
                  <a:cubicBezTo>
                    <a:pt x="0" y="914"/>
                    <a:pt x="274" y="1188"/>
                    <a:pt x="594" y="1188"/>
                  </a:cubicBezTo>
                  <a:cubicBezTo>
                    <a:pt x="913" y="1188"/>
                    <a:pt x="1187" y="914"/>
                    <a:pt x="1187" y="594"/>
                  </a:cubicBezTo>
                  <a:cubicBezTo>
                    <a:pt x="1187" y="252"/>
                    <a:pt x="913" y="1"/>
                    <a:pt x="5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88;p52">
              <a:extLst>
                <a:ext uri="{FF2B5EF4-FFF2-40B4-BE49-F238E27FC236}">
                  <a16:creationId xmlns:a16="http://schemas.microsoft.com/office/drawing/2014/main" id="{27767B42-FBDB-BF27-6F62-21B82F0B91F6}"/>
                </a:ext>
              </a:extLst>
            </p:cNvPr>
            <p:cNvSpPr/>
            <p:nvPr/>
          </p:nvSpPr>
          <p:spPr>
            <a:xfrm>
              <a:off x="3306400" y="3158500"/>
              <a:ext cx="75350" cy="75350"/>
            </a:xfrm>
            <a:custGeom>
              <a:avLst/>
              <a:gdLst/>
              <a:ahLst/>
              <a:cxnLst/>
              <a:rect l="l" t="t" r="r" b="b"/>
              <a:pathLst>
                <a:path w="3014" h="3014" extrusionOk="0">
                  <a:moveTo>
                    <a:pt x="1507" y="0"/>
                  </a:moveTo>
                  <a:cubicBezTo>
                    <a:pt x="685" y="0"/>
                    <a:pt x="1" y="662"/>
                    <a:pt x="1" y="1507"/>
                  </a:cubicBezTo>
                  <a:cubicBezTo>
                    <a:pt x="1" y="2329"/>
                    <a:pt x="685" y="3013"/>
                    <a:pt x="1507" y="3013"/>
                  </a:cubicBezTo>
                  <a:cubicBezTo>
                    <a:pt x="2352" y="3013"/>
                    <a:pt x="3014" y="2329"/>
                    <a:pt x="3014" y="1507"/>
                  </a:cubicBezTo>
                  <a:cubicBezTo>
                    <a:pt x="3014" y="662"/>
                    <a:pt x="2352" y="0"/>
                    <a:pt x="1507" y="0"/>
                  </a:cubicBezTo>
                  <a:close/>
                </a:path>
              </a:pathLst>
            </a:custGeom>
            <a:solidFill>
              <a:srgbClr val="293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89;p52">
              <a:extLst>
                <a:ext uri="{FF2B5EF4-FFF2-40B4-BE49-F238E27FC236}">
                  <a16:creationId xmlns:a16="http://schemas.microsoft.com/office/drawing/2014/main" id="{46D5B1B5-6CA7-734A-D2D1-2CF497221775}"/>
                </a:ext>
              </a:extLst>
            </p:cNvPr>
            <p:cNvSpPr/>
            <p:nvPr/>
          </p:nvSpPr>
          <p:spPr>
            <a:xfrm>
              <a:off x="3348050" y="3161350"/>
              <a:ext cx="29700" cy="29700"/>
            </a:xfrm>
            <a:custGeom>
              <a:avLst/>
              <a:gdLst/>
              <a:ahLst/>
              <a:cxnLst/>
              <a:rect l="l" t="t" r="r" b="b"/>
              <a:pathLst>
                <a:path w="1188" h="1188" extrusionOk="0">
                  <a:moveTo>
                    <a:pt x="594" y="0"/>
                  </a:moveTo>
                  <a:cubicBezTo>
                    <a:pt x="275" y="0"/>
                    <a:pt x="1" y="252"/>
                    <a:pt x="1" y="594"/>
                  </a:cubicBezTo>
                  <a:cubicBezTo>
                    <a:pt x="1" y="913"/>
                    <a:pt x="275" y="1187"/>
                    <a:pt x="594" y="1187"/>
                  </a:cubicBezTo>
                  <a:cubicBezTo>
                    <a:pt x="914" y="1187"/>
                    <a:pt x="1188" y="913"/>
                    <a:pt x="1188" y="594"/>
                  </a:cubicBezTo>
                  <a:cubicBezTo>
                    <a:pt x="1188" y="252"/>
                    <a:pt x="914" y="0"/>
                    <a:pt x="5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90;p52">
              <a:extLst>
                <a:ext uri="{FF2B5EF4-FFF2-40B4-BE49-F238E27FC236}">
                  <a16:creationId xmlns:a16="http://schemas.microsoft.com/office/drawing/2014/main" id="{77EA487F-1C7B-87DF-EB02-C45EE63ECAA3}"/>
                </a:ext>
              </a:extLst>
            </p:cNvPr>
            <p:cNvSpPr/>
            <p:nvPr/>
          </p:nvSpPr>
          <p:spPr>
            <a:xfrm>
              <a:off x="3300125" y="2974475"/>
              <a:ext cx="143825" cy="100725"/>
            </a:xfrm>
            <a:custGeom>
              <a:avLst/>
              <a:gdLst/>
              <a:ahLst/>
              <a:cxnLst/>
              <a:rect l="l" t="t" r="r" b="b"/>
              <a:pathLst>
                <a:path w="5753" h="4029" extrusionOk="0">
                  <a:moveTo>
                    <a:pt x="2630" y="0"/>
                  </a:moveTo>
                  <a:cubicBezTo>
                    <a:pt x="2545" y="0"/>
                    <a:pt x="2459" y="4"/>
                    <a:pt x="2374" y="12"/>
                  </a:cubicBezTo>
                  <a:cubicBezTo>
                    <a:pt x="1370" y="103"/>
                    <a:pt x="457" y="765"/>
                    <a:pt x="1" y="1815"/>
                  </a:cubicBezTo>
                  <a:cubicBezTo>
                    <a:pt x="557" y="1499"/>
                    <a:pt x="1198" y="1337"/>
                    <a:pt x="1837" y="1337"/>
                  </a:cubicBezTo>
                  <a:cubicBezTo>
                    <a:pt x="2352" y="1337"/>
                    <a:pt x="2865" y="1441"/>
                    <a:pt x="3333" y="1655"/>
                  </a:cubicBezTo>
                  <a:cubicBezTo>
                    <a:pt x="4383" y="2112"/>
                    <a:pt x="5205" y="3070"/>
                    <a:pt x="5365" y="4029"/>
                  </a:cubicBezTo>
                  <a:cubicBezTo>
                    <a:pt x="5753" y="3093"/>
                    <a:pt x="5593" y="1975"/>
                    <a:pt x="4999" y="1176"/>
                  </a:cubicBezTo>
                  <a:cubicBezTo>
                    <a:pt x="4456" y="444"/>
                    <a:pt x="3550" y="0"/>
                    <a:pt x="2630" y="0"/>
                  </a:cubicBezTo>
                  <a:close/>
                </a:path>
              </a:pathLst>
            </a:custGeom>
            <a:solidFill>
              <a:srgbClr val="9F59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91;p52">
              <a:extLst>
                <a:ext uri="{FF2B5EF4-FFF2-40B4-BE49-F238E27FC236}">
                  <a16:creationId xmlns:a16="http://schemas.microsoft.com/office/drawing/2014/main" id="{8C5CC4E9-5C4E-C1FF-2C4C-C7D87C52B595}"/>
                </a:ext>
              </a:extLst>
            </p:cNvPr>
            <p:cNvSpPr/>
            <p:nvPr/>
          </p:nvSpPr>
          <p:spPr>
            <a:xfrm>
              <a:off x="2798550" y="2934725"/>
              <a:ext cx="138100" cy="77150"/>
            </a:xfrm>
            <a:custGeom>
              <a:avLst/>
              <a:gdLst/>
              <a:ahLst/>
              <a:cxnLst/>
              <a:rect l="l" t="t" r="r" b="b"/>
              <a:pathLst>
                <a:path w="5524" h="3086" extrusionOk="0">
                  <a:moveTo>
                    <a:pt x="3166" y="1"/>
                  </a:moveTo>
                  <a:cubicBezTo>
                    <a:pt x="3116" y="1"/>
                    <a:pt x="3065" y="2"/>
                    <a:pt x="3013" y="4"/>
                  </a:cubicBezTo>
                  <a:cubicBezTo>
                    <a:pt x="845" y="95"/>
                    <a:pt x="137" y="1807"/>
                    <a:pt x="0" y="3085"/>
                  </a:cubicBezTo>
                  <a:cubicBezTo>
                    <a:pt x="571" y="2172"/>
                    <a:pt x="1666" y="1556"/>
                    <a:pt x="2716" y="1465"/>
                  </a:cubicBezTo>
                  <a:cubicBezTo>
                    <a:pt x="2812" y="1456"/>
                    <a:pt x="2908" y="1452"/>
                    <a:pt x="3005" y="1452"/>
                  </a:cubicBezTo>
                  <a:cubicBezTo>
                    <a:pt x="3963" y="1452"/>
                    <a:pt x="4922" y="1863"/>
                    <a:pt x="5524" y="2652"/>
                  </a:cubicBezTo>
                  <a:cubicBezTo>
                    <a:pt x="5391" y="1079"/>
                    <a:pt x="4807" y="1"/>
                    <a:pt x="3166" y="1"/>
                  </a:cubicBezTo>
                  <a:close/>
                </a:path>
              </a:pathLst>
            </a:custGeom>
            <a:solidFill>
              <a:srgbClr val="9F59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92;p52">
              <a:extLst>
                <a:ext uri="{FF2B5EF4-FFF2-40B4-BE49-F238E27FC236}">
                  <a16:creationId xmlns:a16="http://schemas.microsoft.com/office/drawing/2014/main" id="{BAF5CF87-0012-D22F-B894-A8AE40A51AF0}"/>
                </a:ext>
              </a:extLst>
            </p:cNvPr>
            <p:cNvSpPr/>
            <p:nvPr/>
          </p:nvSpPr>
          <p:spPr>
            <a:xfrm>
              <a:off x="3126075" y="3189300"/>
              <a:ext cx="16000" cy="40550"/>
            </a:xfrm>
            <a:custGeom>
              <a:avLst/>
              <a:gdLst/>
              <a:ahLst/>
              <a:cxnLst/>
              <a:rect l="l" t="t" r="r" b="b"/>
              <a:pathLst>
                <a:path w="640" h="1622" fill="none" extrusionOk="0">
                  <a:moveTo>
                    <a:pt x="229" y="1"/>
                  </a:moveTo>
                  <a:cubicBezTo>
                    <a:pt x="640" y="457"/>
                    <a:pt x="526" y="1302"/>
                    <a:pt x="1" y="1621"/>
                  </a:cubicBezTo>
                </a:path>
              </a:pathLst>
            </a:custGeom>
            <a:noFill/>
            <a:ln w="9700" cap="rnd" cmpd="sng">
              <a:solidFill>
                <a:srgbClr val="BA494C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93;p52">
              <a:extLst>
                <a:ext uri="{FF2B5EF4-FFF2-40B4-BE49-F238E27FC236}">
                  <a16:creationId xmlns:a16="http://schemas.microsoft.com/office/drawing/2014/main" id="{454F4F5D-8FAD-23E0-B1F6-7F48D652662A}"/>
                </a:ext>
              </a:extLst>
            </p:cNvPr>
            <p:cNvSpPr/>
            <p:nvPr/>
          </p:nvSpPr>
          <p:spPr>
            <a:xfrm>
              <a:off x="3012525" y="3244600"/>
              <a:ext cx="170075" cy="104875"/>
            </a:xfrm>
            <a:custGeom>
              <a:avLst/>
              <a:gdLst/>
              <a:ahLst/>
              <a:cxnLst/>
              <a:rect l="l" t="t" r="r" b="b"/>
              <a:pathLst>
                <a:path w="6803" h="4195" extrusionOk="0">
                  <a:moveTo>
                    <a:pt x="1184" y="0"/>
                  </a:moveTo>
                  <a:cubicBezTo>
                    <a:pt x="1076" y="0"/>
                    <a:pt x="971" y="14"/>
                    <a:pt x="868" y="49"/>
                  </a:cubicBezTo>
                  <a:cubicBezTo>
                    <a:pt x="434" y="163"/>
                    <a:pt x="160" y="391"/>
                    <a:pt x="69" y="779"/>
                  </a:cubicBezTo>
                  <a:cubicBezTo>
                    <a:pt x="23" y="939"/>
                    <a:pt x="1" y="1076"/>
                    <a:pt x="1" y="1236"/>
                  </a:cubicBezTo>
                  <a:cubicBezTo>
                    <a:pt x="23" y="2354"/>
                    <a:pt x="1233" y="3427"/>
                    <a:pt x="2397" y="3906"/>
                  </a:cubicBezTo>
                  <a:cubicBezTo>
                    <a:pt x="2870" y="4100"/>
                    <a:pt x="3378" y="4195"/>
                    <a:pt x="3874" y="4195"/>
                  </a:cubicBezTo>
                  <a:cubicBezTo>
                    <a:pt x="4720" y="4195"/>
                    <a:pt x="5534" y="3922"/>
                    <a:pt x="6095" y="3404"/>
                  </a:cubicBezTo>
                  <a:cubicBezTo>
                    <a:pt x="6141" y="3381"/>
                    <a:pt x="6186" y="3358"/>
                    <a:pt x="6209" y="3313"/>
                  </a:cubicBezTo>
                  <a:cubicBezTo>
                    <a:pt x="6506" y="3039"/>
                    <a:pt x="6711" y="2674"/>
                    <a:pt x="6757" y="2285"/>
                  </a:cubicBezTo>
                  <a:cubicBezTo>
                    <a:pt x="6803" y="1897"/>
                    <a:pt x="6643" y="1487"/>
                    <a:pt x="6323" y="1190"/>
                  </a:cubicBezTo>
                  <a:cubicBezTo>
                    <a:pt x="5958" y="870"/>
                    <a:pt x="5456" y="756"/>
                    <a:pt x="4977" y="733"/>
                  </a:cubicBezTo>
                  <a:cubicBezTo>
                    <a:pt x="4497" y="711"/>
                    <a:pt x="4018" y="733"/>
                    <a:pt x="3539" y="642"/>
                  </a:cubicBezTo>
                  <a:cubicBezTo>
                    <a:pt x="3082" y="574"/>
                    <a:pt x="2648" y="368"/>
                    <a:pt x="2192" y="231"/>
                  </a:cubicBezTo>
                  <a:cubicBezTo>
                    <a:pt x="1849" y="128"/>
                    <a:pt x="1507" y="0"/>
                    <a:pt x="1184" y="0"/>
                  </a:cubicBezTo>
                  <a:close/>
                </a:path>
              </a:pathLst>
            </a:custGeom>
            <a:solidFill>
              <a:srgbClr val="B94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94;p52">
              <a:extLst>
                <a:ext uri="{FF2B5EF4-FFF2-40B4-BE49-F238E27FC236}">
                  <a16:creationId xmlns:a16="http://schemas.microsoft.com/office/drawing/2014/main" id="{7B6BEA41-0FF8-742C-1A4F-3F9D60F34721}"/>
                </a:ext>
              </a:extLst>
            </p:cNvPr>
            <p:cNvSpPr/>
            <p:nvPr/>
          </p:nvSpPr>
          <p:spPr>
            <a:xfrm>
              <a:off x="3012525" y="3275475"/>
              <a:ext cx="152375" cy="74000"/>
            </a:xfrm>
            <a:custGeom>
              <a:avLst/>
              <a:gdLst/>
              <a:ahLst/>
              <a:cxnLst/>
              <a:rect l="l" t="t" r="r" b="b"/>
              <a:pathLst>
                <a:path w="6095" h="2960" extrusionOk="0">
                  <a:moveTo>
                    <a:pt x="1" y="1"/>
                  </a:moveTo>
                  <a:lnTo>
                    <a:pt x="1" y="1"/>
                  </a:lnTo>
                  <a:cubicBezTo>
                    <a:pt x="23" y="1119"/>
                    <a:pt x="1233" y="2192"/>
                    <a:pt x="2397" y="2671"/>
                  </a:cubicBezTo>
                  <a:cubicBezTo>
                    <a:pt x="2870" y="2865"/>
                    <a:pt x="3378" y="2960"/>
                    <a:pt x="3874" y="2960"/>
                  </a:cubicBezTo>
                  <a:cubicBezTo>
                    <a:pt x="4720" y="2960"/>
                    <a:pt x="5534" y="2687"/>
                    <a:pt x="6095" y="2169"/>
                  </a:cubicBezTo>
                  <a:cubicBezTo>
                    <a:pt x="6004" y="2055"/>
                    <a:pt x="5890" y="1941"/>
                    <a:pt x="5775" y="1849"/>
                  </a:cubicBezTo>
                  <a:cubicBezTo>
                    <a:pt x="5228" y="1347"/>
                    <a:pt x="4543" y="1028"/>
                    <a:pt x="3858" y="777"/>
                  </a:cubicBezTo>
                  <a:cubicBezTo>
                    <a:pt x="2603" y="343"/>
                    <a:pt x="1302" y="69"/>
                    <a:pt x="1" y="1"/>
                  </a:cubicBezTo>
                  <a:close/>
                </a:path>
              </a:pathLst>
            </a:custGeom>
            <a:solidFill>
              <a:srgbClr val="DB8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95;p52">
              <a:extLst>
                <a:ext uri="{FF2B5EF4-FFF2-40B4-BE49-F238E27FC236}">
                  <a16:creationId xmlns:a16="http://schemas.microsoft.com/office/drawing/2014/main" id="{AAAC9E65-81D6-ACFD-3CF6-E352D8F5BB93}"/>
                </a:ext>
              </a:extLst>
            </p:cNvPr>
            <p:cNvSpPr/>
            <p:nvPr/>
          </p:nvSpPr>
          <p:spPr>
            <a:xfrm>
              <a:off x="2383700" y="2386900"/>
              <a:ext cx="348100" cy="355625"/>
            </a:xfrm>
            <a:custGeom>
              <a:avLst/>
              <a:gdLst/>
              <a:ahLst/>
              <a:cxnLst/>
              <a:rect l="l" t="t" r="r" b="b"/>
              <a:pathLst>
                <a:path w="13924" h="14225" extrusionOk="0">
                  <a:moveTo>
                    <a:pt x="4246" y="1"/>
                  </a:moveTo>
                  <a:cubicBezTo>
                    <a:pt x="3717" y="1"/>
                    <a:pt x="3184" y="84"/>
                    <a:pt x="2739" y="347"/>
                  </a:cubicBezTo>
                  <a:cubicBezTo>
                    <a:pt x="2214" y="621"/>
                    <a:pt x="1826" y="1169"/>
                    <a:pt x="1849" y="1762"/>
                  </a:cubicBezTo>
                  <a:cubicBezTo>
                    <a:pt x="1849" y="2561"/>
                    <a:pt x="2579" y="3200"/>
                    <a:pt x="2579" y="3999"/>
                  </a:cubicBezTo>
                  <a:cubicBezTo>
                    <a:pt x="2557" y="5117"/>
                    <a:pt x="1278" y="5642"/>
                    <a:pt x="571" y="6510"/>
                  </a:cubicBezTo>
                  <a:cubicBezTo>
                    <a:pt x="479" y="6601"/>
                    <a:pt x="411" y="6715"/>
                    <a:pt x="343" y="6807"/>
                  </a:cubicBezTo>
                  <a:cubicBezTo>
                    <a:pt x="228" y="7035"/>
                    <a:pt x="137" y="7263"/>
                    <a:pt x="114" y="7514"/>
                  </a:cubicBezTo>
                  <a:cubicBezTo>
                    <a:pt x="0" y="8290"/>
                    <a:pt x="343" y="9158"/>
                    <a:pt x="1027" y="9568"/>
                  </a:cubicBezTo>
                  <a:cubicBezTo>
                    <a:pt x="1598" y="9911"/>
                    <a:pt x="2465" y="10071"/>
                    <a:pt x="2625" y="10732"/>
                  </a:cubicBezTo>
                  <a:cubicBezTo>
                    <a:pt x="2830" y="11509"/>
                    <a:pt x="1872" y="12170"/>
                    <a:pt x="1872" y="12969"/>
                  </a:cubicBezTo>
                  <a:cubicBezTo>
                    <a:pt x="1849" y="13608"/>
                    <a:pt x="2488" y="14111"/>
                    <a:pt x="3104" y="14202"/>
                  </a:cubicBezTo>
                  <a:cubicBezTo>
                    <a:pt x="3211" y="14217"/>
                    <a:pt x="3317" y="14224"/>
                    <a:pt x="3424" y="14224"/>
                  </a:cubicBezTo>
                  <a:cubicBezTo>
                    <a:pt x="3955" y="14224"/>
                    <a:pt x="4482" y="14050"/>
                    <a:pt x="4976" y="13860"/>
                  </a:cubicBezTo>
                  <a:cubicBezTo>
                    <a:pt x="7373" y="13015"/>
                    <a:pt x="9747" y="12193"/>
                    <a:pt x="12120" y="11349"/>
                  </a:cubicBezTo>
                  <a:cubicBezTo>
                    <a:pt x="12623" y="11166"/>
                    <a:pt x="13148" y="10961"/>
                    <a:pt x="13490" y="10573"/>
                  </a:cubicBezTo>
                  <a:cubicBezTo>
                    <a:pt x="13855" y="10162"/>
                    <a:pt x="13924" y="9477"/>
                    <a:pt x="13787" y="9180"/>
                  </a:cubicBezTo>
                  <a:cubicBezTo>
                    <a:pt x="13353" y="8267"/>
                    <a:pt x="12942" y="7354"/>
                    <a:pt x="12486" y="6464"/>
                  </a:cubicBezTo>
                  <a:cubicBezTo>
                    <a:pt x="11938" y="5437"/>
                    <a:pt x="11344" y="4433"/>
                    <a:pt x="10614" y="3542"/>
                  </a:cubicBezTo>
                  <a:cubicBezTo>
                    <a:pt x="10523" y="3428"/>
                    <a:pt x="10454" y="3314"/>
                    <a:pt x="10340" y="3200"/>
                  </a:cubicBezTo>
                  <a:cubicBezTo>
                    <a:pt x="8856" y="1443"/>
                    <a:pt x="6756" y="73"/>
                    <a:pt x="4451" y="5"/>
                  </a:cubicBezTo>
                  <a:cubicBezTo>
                    <a:pt x="4383" y="2"/>
                    <a:pt x="4314" y="1"/>
                    <a:pt x="4246" y="1"/>
                  </a:cubicBezTo>
                  <a:close/>
                </a:path>
              </a:pathLst>
            </a:custGeom>
            <a:solidFill>
              <a:srgbClr val="8C4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96;p52">
              <a:extLst>
                <a:ext uri="{FF2B5EF4-FFF2-40B4-BE49-F238E27FC236}">
                  <a16:creationId xmlns:a16="http://schemas.microsoft.com/office/drawing/2014/main" id="{4D915B6A-21C6-6D61-6DB1-C74492520C4D}"/>
                </a:ext>
              </a:extLst>
            </p:cNvPr>
            <p:cNvSpPr/>
            <p:nvPr/>
          </p:nvSpPr>
          <p:spPr>
            <a:xfrm>
              <a:off x="2383700" y="2549050"/>
              <a:ext cx="348100" cy="193475"/>
            </a:xfrm>
            <a:custGeom>
              <a:avLst/>
              <a:gdLst/>
              <a:ahLst/>
              <a:cxnLst/>
              <a:rect l="l" t="t" r="r" b="b"/>
              <a:pathLst>
                <a:path w="13924" h="7739" extrusionOk="0">
                  <a:moveTo>
                    <a:pt x="12486" y="1"/>
                  </a:moveTo>
                  <a:cubicBezTo>
                    <a:pt x="12303" y="845"/>
                    <a:pt x="11778" y="1667"/>
                    <a:pt x="11070" y="2192"/>
                  </a:cubicBezTo>
                  <a:cubicBezTo>
                    <a:pt x="9918" y="3040"/>
                    <a:pt x="8435" y="3267"/>
                    <a:pt x="7015" y="3267"/>
                  </a:cubicBezTo>
                  <a:cubicBezTo>
                    <a:pt x="6944" y="3267"/>
                    <a:pt x="6873" y="3266"/>
                    <a:pt x="6802" y="3265"/>
                  </a:cubicBezTo>
                  <a:cubicBezTo>
                    <a:pt x="5067" y="3265"/>
                    <a:pt x="3287" y="2991"/>
                    <a:pt x="1758" y="2192"/>
                  </a:cubicBezTo>
                  <a:cubicBezTo>
                    <a:pt x="1164" y="1873"/>
                    <a:pt x="594" y="1485"/>
                    <a:pt x="114" y="1028"/>
                  </a:cubicBezTo>
                  <a:lnTo>
                    <a:pt x="114" y="1028"/>
                  </a:lnTo>
                  <a:cubicBezTo>
                    <a:pt x="0" y="1804"/>
                    <a:pt x="343" y="2672"/>
                    <a:pt x="1027" y="3082"/>
                  </a:cubicBezTo>
                  <a:cubicBezTo>
                    <a:pt x="1598" y="3425"/>
                    <a:pt x="2465" y="3585"/>
                    <a:pt x="2625" y="4246"/>
                  </a:cubicBezTo>
                  <a:cubicBezTo>
                    <a:pt x="2830" y="5023"/>
                    <a:pt x="1872" y="5684"/>
                    <a:pt x="1872" y="6483"/>
                  </a:cubicBezTo>
                  <a:cubicBezTo>
                    <a:pt x="1849" y="7122"/>
                    <a:pt x="2488" y="7625"/>
                    <a:pt x="3104" y="7716"/>
                  </a:cubicBezTo>
                  <a:cubicBezTo>
                    <a:pt x="3211" y="7731"/>
                    <a:pt x="3317" y="7738"/>
                    <a:pt x="3424" y="7738"/>
                  </a:cubicBezTo>
                  <a:cubicBezTo>
                    <a:pt x="3955" y="7738"/>
                    <a:pt x="4482" y="7564"/>
                    <a:pt x="4976" y="7374"/>
                  </a:cubicBezTo>
                  <a:cubicBezTo>
                    <a:pt x="7373" y="6529"/>
                    <a:pt x="9747" y="5707"/>
                    <a:pt x="12120" y="4863"/>
                  </a:cubicBezTo>
                  <a:cubicBezTo>
                    <a:pt x="12623" y="4680"/>
                    <a:pt x="13148" y="4475"/>
                    <a:pt x="13490" y="4087"/>
                  </a:cubicBezTo>
                  <a:cubicBezTo>
                    <a:pt x="13855" y="3676"/>
                    <a:pt x="13924" y="2991"/>
                    <a:pt x="13787" y="2694"/>
                  </a:cubicBezTo>
                  <a:cubicBezTo>
                    <a:pt x="13353" y="1781"/>
                    <a:pt x="12942" y="868"/>
                    <a:pt x="12486" y="1"/>
                  </a:cubicBezTo>
                  <a:close/>
                </a:path>
              </a:pathLst>
            </a:custGeom>
            <a:solidFill>
              <a:srgbClr val="8C4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97;p52">
              <a:extLst>
                <a:ext uri="{FF2B5EF4-FFF2-40B4-BE49-F238E27FC236}">
                  <a16:creationId xmlns:a16="http://schemas.microsoft.com/office/drawing/2014/main" id="{15C24726-7965-A8AC-EE52-1812E691083B}"/>
                </a:ext>
              </a:extLst>
            </p:cNvPr>
            <p:cNvSpPr/>
            <p:nvPr/>
          </p:nvSpPr>
          <p:spPr>
            <a:xfrm>
              <a:off x="2397950" y="2386900"/>
              <a:ext cx="251100" cy="162750"/>
            </a:xfrm>
            <a:custGeom>
              <a:avLst/>
              <a:gdLst/>
              <a:ahLst/>
              <a:cxnLst/>
              <a:rect l="l" t="t" r="r" b="b"/>
              <a:pathLst>
                <a:path w="10044" h="6510" extrusionOk="0">
                  <a:moveTo>
                    <a:pt x="3674" y="0"/>
                  </a:moveTo>
                  <a:cubicBezTo>
                    <a:pt x="3150" y="0"/>
                    <a:pt x="2633" y="82"/>
                    <a:pt x="2169" y="324"/>
                  </a:cubicBezTo>
                  <a:cubicBezTo>
                    <a:pt x="1667" y="621"/>
                    <a:pt x="1256" y="1169"/>
                    <a:pt x="1279" y="1762"/>
                  </a:cubicBezTo>
                  <a:cubicBezTo>
                    <a:pt x="1279" y="2538"/>
                    <a:pt x="2009" y="3200"/>
                    <a:pt x="2009" y="3999"/>
                  </a:cubicBezTo>
                  <a:cubicBezTo>
                    <a:pt x="2009" y="5117"/>
                    <a:pt x="708" y="5642"/>
                    <a:pt x="1" y="6510"/>
                  </a:cubicBezTo>
                  <a:cubicBezTo>
                    <a:pt x="229" y="6396"/>
                    <a:pt x="480" y="6282"/>
                    <a:pt x="731" y="6213"/>
                  </a:cubicBezTo>
                  <a:cubicBezTo>
                    <a:pt x="1279" y="6053"/>
                    <a:pt x="1918" y="6008"/>
                    <a:pt x="2306" y="5574"/>
                  </a:cubicBezTo>
                  <a:cubicBezTo>
                    <a:pt x="3014" y="4798"/>
                    <a:pt x="2306" y="3497"/>
                    <a:pt x="2580" y="2470"/>
                  </a:cubicBezTo>
                  <a:cubicBezTo>
                    <a:pt x="2808" y="1648"/>
                    <a:pt x="3676" y="1100"/>
                    <a:pt x="4543" y="1009"/>
                  </a:cubicBezTo>
                  <a:cubicBezTo>
                    <a:pt x="4625" y="1002"/>
                    <a:pt x="4708" y="999"/>
                    <a:pt x="4790" y="999"/>
                  </a:cubicBezTo>
                  <a:cubicBezTo>
                    <a:pt x="5552" y="999"/>
                    <a:pt x="6308" y="1273"/>
                    <a:pt x="7008" y="1602"/>
                  </a:cubicBezTo>
                  <a:cubicBezTo>
                    <a:pt x="8104" y="2127"/>
                    <a:pt x="9131" y="2766"/>
                    <a:pt x="10044" y="3520"/>
                  </a:cubicBezTo>
                  <a:cubicBezTo>
                    <a:pt x="9953" y="3428"/>
                    <a:pt x="9861" y="3314"/>
                    <a:pt x="9793" y="3200"/>
                  </a:cubicBezTo>
                  <a:cubicBezTo>
                    <a:pt x="8286" y="1443"/>
                    <a:pt x="6186" y="73"/>
                    <a:pt x="3881" y="5"/>
                  </a:cubicBezTo>
                  <a:cubicBezTo>
                    <a:pt x="3812" y="2"/>
                    <a:pt x="3743" y="0"/>
                    <a:pt x="3674" y="0"/>
                  </a:cubicBezTo>
                  <a:close/>
                </a:path>
              </a:pathLst>
            </a:custGeom>
            <a:solidFill>
              <a:srgbClr val="B06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98;p52">
              <a:extLst>
                <a:ext uri="{FF2B5EF4-FFF2-40B4-BE49-F238E27FC236}">
                  <a16:creationId xmlns:a16="http://schemas.microsoft.com/office/drawing/2014/main" id="{FD607DFB-1777-0A6D-7052-B0A9ECC8CF45}"/>
                </a:ext>
              </a:extLst>
            </p:cNvPr>
            <p:cNvSpPr/>
            <p:nvPr/>
          </p:nvSpPr>
          <p:spPr>
            <a:xfrm>
              <a:off x="2711225" y="2579300"/>
              <a:ext cx="94750" cy="95325"/>
            </a:xfrm>
            <a:custGeom>
              <a:avLst/>
              <a:gdLst/>
              <a:ahLst/>
              <a:cxnLst/>
              <a:rect l="l" t="t" r="r" b="b"/>
              <a:pathLst>
                <a:path w="3790" h="3813" extrusionOk="0">
                  <a:moveTo>
                    <a:pt x="1895" y="1"/>
                  </a:moveTo>
                  <a:cubicBezTo>
                    <a:pt x="845" y="1"/>
                    <a:pt x="1" y="868"/>
                    <a:pt x="1" y="1918"/>
                  </a:cubicBezTo>
                  <a:cubicBezTo>
                    <a:pt x="1" y="2968"/>
                    <a:pt x="845" y="3813"/>
                    <a:pt x="1895" y="3813"/>
                  </a:cubicBezTo>
                  <a:cubicBezTo>
                    <a:pt x="2945" y="3813"/>
                    <a:pt x="3790" y="2968"/>
                    <a:pt x="3790" y="1918"/>
                  </a:cubicBezTo>
                  <a:cubicBezTo>
                    <a:pt x="3790" y="868"/>
                    <a:pt x="2945" y="1"/>
                    <a:pt x="18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99;p52">
              <a:extLst>
                <a:ext uri="{FF2B5EF4-FFF2-40B4-BE49-F238E27FC236}">
                  <a16:creationId xmlns:a16="http://schemas.microsoft.com/office/drawing/2014/main" id="{32994D15-A714-934A-BAE6-0037A98C8628}"/>
                </a:ext>
              </a:extLst>
            </p:cNvPr>
            <p:cNvSpPr/>
            <p:nvPr/>
          </p:nvSpPr>
          <p:spPr>
            <a:xfrm>
              <a:off x="2660450" y="2646650"/>
              <a:ext cx="94750" cy="95300"/>
            </a:xfrm>
            <a:custGeom>
              <a:avLst/>
              <a:gdLst/>
              <a:ahLst/>
              <a:cxnLst/>
              <a:rect l="l" t="t" r="r" b="b"/>
              <a:pathLst>
                <a:path w="3790" h="3812" extrusionOk="0">
                  <a:moveTo>
                    <a:pt x="1895" y="0"/>
                  </a:moveTo>
                  <a:cubicBezTo>
                    <a:pt x="845" y="0"/>
                    <a:pt x="0" y="845"/>
                    <a:pt x="0" y="1895"/>
                  </a:cubicBezTo>
                  <a:cubicBezTo>
                    <a:pt x="0" y="2967"/>
                    <a:pt x="845" y="3812"/>
                    <a:pt x="1895" y="3812"/>
                  </a:cubicBezTo>
                  <a:cubicBezTo>
                    <a:pt x="2945" y="3812"/>
                    <a:pt x="3789" y="2967"/>
                    <a:pt x="3789" y="1895"/>
                  </a:cubicBezTo>
                  <a:cubicBezTo>
                    <a:pt x="3789" y="845"/>
                    <a:pt x="2945" y="0"/>
                    <a:pt x="18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00;p52">
              <a:extLst>
                <a:ext uri="{FF2B5EF4-FFF2-40B4-BE49-F238E27FC236}">
                  <a16:creationId xmlns:a16="http://schemas.microsoft.com/office/drawing/2014/main" id="{AEA7FF9E-1E86-86E5-D633-24B31BBD257B}"/>
                </a:ext>
              </a:extLst>
            </p:cNvPr>
            <p:cNvSpPr/>
            <p:nvPr/>
          </p:nvSpPr>
          <p:spPr>
            <a:xfrm>
              <a:off x="3501550" y="2393600"/>
              <a:ext cx="344125" cy="353650"/>
            </a:xfrm>
            <a:custGeom>
              <a:avLst/>
              <a:gdLst/>
              <a:ahLst/>
              <a:cxnLst/>
              <a:rect l="l" t="t" r="r" b="b"/>
              <a:pathLst>
                <a:path w="13765" h="14146" extrusionOk="0">
                  <a:moveTo>
                    <a:pt x="9198" y="0"/>
                  </a:moveTo>
                  <a:cubicBezTo>
                    <a:pt x="9016" y="0"/>
                    <a:pt x="8833" y="12"/>
                    <a:pt x="8652" y="33"/>
                  </a:cubicBezTo>
                  <a:cubicBezTo>
                    <a:pt x="6826" y="262"/>
                    <a:pt x="5159" y="1312"/>
                    <a:pt x="3904" y="2681"/>
                  </a:cubicBezTo>
                  <a:cubicBezTo>
                    <a:pt x="3585" y="3001"/>
                    <a:pt x="3311" y="3366"/>
                    <a:pt x="3037" y="3731"/>
                  </a:cubicBezTo>
                  <a:cubicBezTo>
                    <a:pt x="2375" y="4621"/>
                    <a:pt x="1873" y="5625"/>
                    <a:pt x="1416" y="6630"/>
                  </a:cubicBezTo>
                  <a:cubicBezTo>
                    <a:pt x="914" y="7725"/>
                    <a:pt x="526" y="8844"/>
                    <a:pt x="115" y="9962"/>
                  </a:cubicBezTo>
                  <a:cubicBezTo>
                    <a:pt x="1" y="10282"/>
                    <a:pt x="115" y="10944"/>
                    <a:pt x="503" y="11309"/>
                  </a:cubicBezTo>
                  <a:cubicBezTo>
                    <a:pt x="891" y="11697"/>
                    <a:pt x="1439" y="11834"/>
                    <a:pt x="1941" y="11971"/>
                  </a:cubicBezTo>
                  <a:cubicBezTo>
                    <a:pt x="4383" y="12633"/>
                    <a:pt x="6826" y="13272"/>
                    <a:pt x="9268" y="13911"/>
                  </a:cubicBezTo>
                  <a:cubicBezTo>
                    <a:pt x="9720" y="14028"/>
                    <a:pt x="10185" y="14146"/>
                    <a:pt x="10653" y="14146"/>
                  </a:cubicBezTo>
                  <a:cubicBezTo>
                    <a:pt x="10822" y="14146"/>
                    <a:pt x="10992" y="14130"/>
                    <a:pt x="11163" y="14094"/>
                  </a:cubicBezTo>
                  <a:cubicBezTo>
                    <a:pt x="11779" y="13934"/>
                    <a:pt x="12349" y="13386"/>
                    <a:pt x="12281" y="12747"/>
                  </a:cubicBezTo>
                  <a:cubicBezTo>
                    <a:pt x="12235" y="12199"/>
                    <a:pt x="11733" y="11765"/>
                    <a:pt x="11482" y="11286"/>
                  </a:cubicBezTo>
                  <a:cubicBezTo>
                    <a:pt x="11368" y="11058"/>
                    <a:pt x="11299" y="10830"/>
                    <a:pt x="11345" y="10601"/>
                  </a:cubicBezTo>
                  <a:cubicBezTo>
                    <a:pt x="11459" y="9917"/>
                    <a:pt x="12304" y="9688"/>
                    <a:pt x="12852" y="9300"/>
                  </a:cubicBezTo>
                  <a:cubicBezTo>
                    <a:pt x="13103" y="9118"/>
                    <a:pt x="13285" y="8890"/>
                    <a:pt x="13399" y="8616"/>
                  </a:cubicBezTo>
                  <a:cubicBezTo>
                    <a:pt x="13765" y="7954"/>
                    <a:pt x="13742" y="7109"/>
                    <a:pt x="13308" y="6493"/>
                  </a:cubicBezTo>
                  <a:cubicBezTo>
                    <a:pt x="12578" y="5489"/>
                    <a:pt x="10957" y="5101"/>
                    <a:pt x="10843" y="3891"/>
                  </a:cubicBezTo>
                  <a:cubicBezTo>
                    <a:pt x="10774" y="3092"/>
                    <a:pt x="11459" y="2361"/>
                    <a:pt x="11414" y="1563"/>
                  </a:cubicBezTo>
                  <a:cubicBezTo>
                    <a:pt x="11368" y="992"/>
                    <a:pt x="10934" y="490"/>
                    <a:pt x="10386" y="239"/>
                  </a:cubicBezTo>
                  <a:cubicBezTo>
                    <a:pt x="10022" y="64"/>
                    <a:pt x="9613" y="0"/>
                    <a:pt x="9198" y="0"/>
                  </a:cubicBezTo>
                  <a:close/>
                </a:path>
              </a:pathLst>
            </a:custGeom>
            <a:solidFill>
              <a:srgbClr val="8C4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01;p52">
              <a:extLst>
                <a:ext uri="{FF2B5EF4-FFF2-40B4-BE49-F238E27FC236}">
                  <a16:creationId xmlns:a16="http://schemas.microsoft.com/office/drawing/2014/main" id="{0C89DFD3-560E-6E58-4217-14DA0A104FD5}"/>
                </a:ext>
              </a:extLst>
            </p:cNvPr>
            <p:cNvSpPr/>
            <p:nvPr/>
          </p:nvSpPr>
          <p:spPr>
            <a:xfrm>
              <a:off x="3501550" y="2559325"/>
              <a:ext cx="308750" cy="187925"/>
            </a:xfrm>
            <a:custGeom>
              <a:avLst/>
              <a:gdLst/>
              <a:ahLst/>
              <a:cxnLst/>
              <a:rect l="l" t="t" r="r" b="b"/>
              <a:pathLst>
                <a:path w="12350" h="7517" extrusionOk="0">
                  <a:moveTo>
                    <a:pt x="1416" y="1"/>
                  </a:moveTo>
                  <a:cubicBezTo>
                    <a:pt x="914" y="1096"/>
                    <a:pt x="526" y="2215"/>
                    <a:pt x="115" y="3333"/>
                  </a:cubicBezTo>
                  <a:cubicBezTo>
                    <a:pt x="1" y="3653"/>
                    <a:pt x="115" y="4315"/>
                    <a:pt x="503" y="4680"/>
                  </a:cubicBezTo>
                  <a:cubicBezTo>
                    <a:pt x="891" y="5068"/>
                    <a:pt x="1439" y="5205"/>
                    <a:pt x="1941" y="5342"/>
                  </a:cubicBezTo>
                  <a:cubicBezTo>
                    <a:pt x="4383" y="6004"/>
                    <a:pt x="6826" y="6643"/>
                    <a:pt x="9268" y="7282"/>
                  </a:cubicBezTo>
                  <a:cubicBezTo>
                    <a:pt x="9720" y="7399"/>
                    <a:pt x="10185" y="7517"/>
                    <a:pt x="10653" y="7517"/>
                  </a:cubicBezTo>
                  <a:cubicBezTo>
                    <a:pt x="10822" y="7517"/>
                    <a:pt x="10992" y="7501"/>
                    <a:pt x="11163" y="7465"/>
                  </a:cubicBezTo>
                  <a:cubicBezTo>
                    <a:pt x="11779" y="7305"/>
                    <a:pt x="12349" y="6757"/>
                    <a:pt x="12281" y="6118"/>
                  </a:cubicBezTo>
                  <a:cubicBezTo>
                    <a:pt x="12235" y="5570"/>
                    <a:pt x="11733" y="5136"/>
                    <a:pt x="11482" y="4657"/>
                  </a:cubicBezTo>
                  <a:cubicBezTo>
                    <a:pt x="10787" y="4814"/>
                    <a:pt x="10074" y="4895"/>
                    <a:pt x="9363" y="4895"/>
                  </a:cubicBezTo>
                  <a:cubicBezTo>
                    <a:pt x="8418" y="4895"/>
                    <a:pt x="7474" y="4751"/>
                    <a:pt x="6575" y="4452"/>
                  </a:cubicBezTo>
                  <a:cubicBezTo>
                    <a:pt x="4361" y="3721"/>
                    <a:pt x="2489" y="2055"/>
                    <a:pt x="1416" y="1"/>
                  </a:cubicBezTo>
                  <a:close/>
                </a:path>
              </a:pathLst>
            </a:custGeom>
            <a:solidFill>
              <a:srgbClr val="8C4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02;p52">
              <a:extLst>
                <a:ext uri="{FF2B5EF4-FFF2-40B4-BE49-F238E27FC236}">
                  <a16:creationId xmlns:a16="http://schemas.microsoft.com/office/drawing/2014/main" id="{5A97754F-B576-E252-1500-8B3ED9C237BB}"/>
                </a:ext>
              </a:extLst>
            </p:cNvPr>
            <p:cNvSpPr/>
            <p:nvPr/>
          </p:nvSpPr>
          <p:spPr>
            <a:xfrm>
              <a:off x="3599150" y="2393600"/>
              <a:ext cx="246525" cy="215400"/>
            </a:xfrm>
            <a:custGeom>
              <a:avLst/>
              <a:gdLst/>
              <a:ahLst/>
              <a:cxnLst/>
              <a:rect l="l" t="t" r="r" b="b"/>
              <a:pathLst>
                <a:path w="9861" h="8616" extrusionOk="0">
                  <a:moveTo>
                    <a:pt x="5294" y="0"/>
                  </a:moveTo>
                  <a:cubicBezTo>
                    <a:pt x="5112" y="0"/>
                    <a:pt x="4929" y="12"/>
                    <a:pt x="4748" y="33"/>
                  </a:cubicBezTo>
                  <a:cubicBezTo>
                    <a:pt x="2899" y="262"/>
                    <a:pt x="1255" y="1312"/>
                    <a:pt x="0" y="2681"/>
                  </a:cubicBezTo>
                  <a:cubicBezTo>
                    <a:pt x="822" y="2133"/>
                    <a:pt x="1735" y="1700"/>
                    <a:pt x="2671" y="1380"/>
                  </a:cubicBezTo>
                  <a:cubicBezTo>
                    <a:pt x="3098" y="1237"/>
                    <a:pt x="3554" y="1123"/>
                    <a:pt x="4005" y="1123"/>
                  </a:cubicBezTo>
                  <a:cubicBezTo>
                    <a:pt x="4131" y="1123"/>
                    <a:pt x="4257" y="1132"/>
                    <a:pt x="4383" y="1152"/>
                  </a:cubicBezTo>
                  <a:cubicBezTo>
                    <a:pt x="4953" y="1243"/>
                    <a:pt x="5524" y="1608"/>
                    <a:pt x="5684" y="2156"/>
                  </a:cubicBezTo>
                  <a:cubicBezTo>
                    <a:pt x="5980" y="3160"/>
                    <a:pt x="4930" y="4188"/>
                    <a:pt x="5204" y="5192"/>
                  </a:cubicBezTo>
                  <a:cubicBezTo>
                    <a:pt x="5364" y="5785"/>
                    <a:pt x="5957" y="6173"/>
                    <a:pt x="6551" y="6379"/>
                  </a:cubicBezTo>
                  <a:cubicBezTo>
                    <a:pt x="7167" y="6561"/>
                    <a:pt x="7783" y="6653"/>
                    <a:pt x="8354" y="6949"/>
                  </a:cubicBezTo>
                  <a:cubicBezTo>
                    <a:pt x="8970" y="7292"/>
                    <a:pt x="9381" y="7931"/>
                    <a:pt x="9518" y="8616"/>
                  </a:cubicBezTo>
                  <a:cubicBezTo>
                    <a:pt x="9861" y="7954"/>
                    <a:pt x="9838" y="7109"/>
                    <a:pt x="9381" y="6493"/>
                  </a:cubicBezTo>
                  <a:cubicBezTo>
                    <a:pt x="8674" y="5489"/>
                    <a:pt x="7053" y="5101"/>
                    <a:pt x="6939" y="3891"/>
                  </a:cubicBezTo>
                  <a:cubicBezTo>
                    <a:pt x="6870" y="3092"/>
                    <a:pt x="7555" y="2361"/>
                    <a:pt x="7487" y="1563"/>
                  </a:cubicBezTo>
                  <a:cubicBezTo>
                    <a:pt x="7464" y="992"/>
                    <a:pt x="7030" y="490"/>
                    <a:pt x="6482" y="239"/>
                  </a:cubicBezTo>
                  <a:cubicBezTo>
                    <a:pt x="6118" y="64"/>
                    <a:pt x="5709" y="0"/>
                    <a:pt x="5294" y="0"/>
                  </a:cubicBezTo>
                  <a:close/>
                </a:path>
              </a:pathLst>
            </a:custGeom>
            <a:solidFill>
              <a:srgbClr val="B06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803;p52">
              <a:extLst>
                <a:ext uri="{FF2B5EF4-FFF2-40B4-BE49-F238E27FC236}">
                  <a16:creationId xmlns:a16="http://schemas.microsoft.com/office/drawing/2014/main" id="{B4263546-DDD3-5618-A372-01649CD82D9E}"/>
                </a:ext>
              </a:extLst>
            </p:cNvPr>
            <p:cNvSpPr/>
            <p:nvPr/>
          </p:nvSpPr>
          <p:spPr>
            <a:xfrm>
              <a:off x="3427375" y="2607825"/>
              <a:ext cx="95325" cy="95325"/>
            </a:xfrm>
            <a:custGeom>
              <a:avLst/>
              <a:gdLst/>
              <a:ahLst/>
              <a:cxnLst/>
              <a:rect l="l" t="t" r="r" b="b"/>
              <a:pathLst>
                <a:path w="3813" h="3813" extrusionOk="0">
                  <a:moveTo>
                    <a:pt x="1895" y="1"/>
                  </a:moveTo>
                  <a:cubicBezTo>
                    <a:pt x="845" y="1"/>
                    <a:pt x="1" y="868"/>
                    <a:pt x="1" y="1918"/>
                  </a:cubicBezTo>
                  <a:cubicBezTo>
                    <a:pt x="1" y="2968"/>
                    <a:pt x="845" y="3813"/>
                    <a:pt x="1895" y="3813"/>
                  </a:cubicBezTo>
                  <a:cubicBezTo>
                    <a:pt x="2945" y="3813"/>
                    <a:pt x="3812" y="2968"/>
                    <a:pt x="3812" y="1918"/>
                  </a:cubicBezTo>
                  <a:cubicBezTo>
                    <a:pt x="3812" y="868"/>
                    <a:pt x="2945" y="1"/>
                    <a:pt x="18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804;p52">
              <a:extLst>
                <a:ext uri="{FF2B5EF4-FFF2-40B4-BE49-F238E27FC236}">
                  <a16:creationId xmlns:a16="http://schemas.microsoft.com/office/drawing/2014/main" id="{3EB69B07-D9B4-8CBD-9E6F-FD60A582A7F4}"/>
                </a:ext>
              </a:extLst>
            </p:cNvPr>
            <p:cNvSpPr/>
            <p:nvPr/>
          </p:nvSpPr>
          <p:spPr>
            <a:xfrm>
              <a:off x="3483300" y="2670600"/>
              <a:ext cx="95325" cy="95325"/>
            </a:xfrm>
            <a:custGeom>
              <a:avLst/>
              <a:gdLst/>
              <a:ahLst/>
              <a:cxnLst/>
              <a:rect l="l" t="t" r="r" b="b"/>
              <a:pathLst>
                <a:path w="3813" h="3813" extrusionOk="0">
                  <a:moveTo>
                    <a:pt x="1918" y="1"/>
                  </a:moveTo>
                  <a:cubicBezTo>
                    <a:pt x="868" y="1"/>
                    <a:pt x="1" y="868"/>
                    <a:pt x="1" y="1918"/>
                  </a:cubicBezTo>
                  <a:cubicBezTo>
                    <a:pt x="1" y="2968"/>
                    <a:pt x="868" y="3813"/>
                    <a:pt x="1918" y="3813"/>
                  </a:cubicBezTo>
                  <a:cubicBezTo>
                    <a:pt x="2968" y="3813"/>
                    <a:pt x="3812" y="2968"/>
                    <a:pt x="3812" y="1918"/>
                  </a:cubicBezTo>
                  <a:cubicBezTo>
                    <a:pt x="3812" y="868"/>
                    <a:pt x="2968" y="1"/>
                    <a:pt x="19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805;p52">
              <a:extLst>
                <a:ext uri="{FF2B5EF4-FFF2-40B4-BE49-F238E27FC236}">
                  <a16:creationId xmlns:a16="http://schemas.microsoft.com/office/drawing/2014/main" id="{1173DF1A-D05E-2475-378F-338079B35AFE}"/>
                </a:ext>
              </a:extLst>
            </p:cNvPr>
            <p:cNvSpPr/>
            <p:nvPr/>
          </p:nvSpPr>
          <p:spPr>
            <a:xfrm>
              <a:off x="2630200" y="2522300"/>
              <a:ext cx="948425" cy="695575"/>
            </a:xfrm>
            <a:custGeom>
              <a:avLst/>
              <a:gdLst/>
              <a:ahLst/>
              <a:cxnLst/>
              <a:rect l="l" t="t" r="r" b="b"/>
              <a:pathLst>
                <a:path w="37937" h="27823" extrusionOk="0">
                  <a:moveTo>
                    <a:pt x="18249" y="1"/>
                  </a:moveTo>
                  <a:cubicBezTo>
                    <a:pt x="15721" y="1"/>
                    <a:pt x="13215" y="326"/>
                    <a:pt x="11002" y="1117"/>
                  </a:cubicBezTo>
                  <a:cubicBezTo>
                    <a:pt x="10980" y="1117"/>
                    <a:pt x="10957" y="1139"/>
                    <a:pt x="10934" y="1139"/>
                  </a:cubicBezTo>
                  <a:cubicBezTo>
                    <a:pt x="9085" y="1801"/>
                    <a:pt x="7487" y="2783"/>
                    <a:pt x="6095" y="4038"/>
                  </a:cubicBezTo>
                  <a:cubicBezTo>
                    <a:pt x="4132" y="5819"/>
                    <a:pt x="2626" y="8170"/>
                    <a:pt x="1598" y="11068"/>
                  </a:cubicBezTo>
                  <a:cubicBezTo>
                    <a:pt x="1" y="15474"/>
                    <a:pt x="343" y="19080"/>
                    <a:pt x="2260" y="24764"/>
                  </a:cubicBezTo>
                  <a:cubicBezTo>
                    <a:pt x="2854" y="20587"/>
                    <a:pt x="4132" y="16569"/>
                    <a:pt x="5547" y="12529"/>
                  </a:cubicBezTo>
                  <a:cubicBezTo>
                    <a:pt x="7145" y="11662"/>
                    <a:pt x="8651" y="10635"/>
                    <a:pt x="10409" y="9539"/>
                  </a:cubicBezTo>
                  <a:cubicBezTo>
                    <a:pt x="11133" y="10025"/>
                    <a:pt x="11983" y="10239"/>
                    <a:pt x="12851" y="10239"/>
                  </a:cubicBezTo>
                  <a:cubicBezTo>
                    <a:pt x="13900" y="10239"/>
                    <a:pt x="14976" y="9927"/>
                    <a:pt x="15887" y="9402"/>
                  </a:cubicBezTo>
                  <a:cubicBezTo>
                    <a:pt x="16047" y="9311"/>
                    <a:pt x="16207" y="9220"/>
                    <a:pt x="16366" y="9105"/>
                  </a:cubicBezTo>
                  <a:cubicBezTo>
                    <a:pt x="17827" y="8170"/>
                    <a:pt x="18969" y="6777"/>
                    <a:pt x="20270" y="5385"/>
                  </a:cubicBezTo>
                  <a:cubicBezTo>
                    <a:pt x="21183" y="8261"/>
                    <a:pt x="23556" y="10635"/>
                    <a:pt x="26432" y="11548"/>
                  </a:cubicBezTo>
                  <a:cubicBezTo>
                    <a:pt x="26862" y="11686"/>
                    <a:pt x="27302" y="11793"/>
                    <a:pt x="27745" y="11793"/>
                  </a:cubicBezTo>
                  <a:cubicBezTo>
                    <a:pt x="27961" y="11793"/>
                    <a:pt x="28178" y="11767"/>
                    <a:pt x="28395" y="11708"/>
                  </a:cubicBezTo>
                  <a:cubicBezTo>
                    <a:pt x="29034" y="11525"/>
                    <a:pt x="29605" y="10977"/>
                    <a:pt x="29605" y="10429"/>
                  </a:cubicBezTo>
                  <a:cubicBezTo>
                    <a:pt x="31157" y="12073"/>
                    <a:pt x="32846" y="13602"/>
                    <a:pt x="34809" y="15314"/>
                  </a:cubicBezTo>
                  <a:cubicBezTo>
                    <a:pt x="34969" y="16546"/>
                    <a:pt x="35083" y="17779"/>
                    <a:pt x="35152" y="19034"/>
                  </a:cubicBezTo>
                  <a:cubicBezTo>
                    <a:pt x="35311" y="21933"/>
                    <a:pt x="35197" y="24855"/>
                    <a:pt x="34901" y="27822"/>
                  </a:cubicBezTo>
                  <a:cubicBezTo>
                    <a:pt x="35928" y="25129"/>
                    <a:pt x="36886" y="22367"/>
                    <a:pt x="37389" y="19537"/>
                  </a:cubicBezTo>
                  <a:cubicBezTo>
                    <a:pt x="37571" y="18532"/>
                    <a:pt x="37685" y="17551"/>
                    <a:pt x="37754" y="16546"/>
                  </a:cubicBezTo>
                  <a:cubicBezTo>
                    <a:pt x="37754" y="16501"/>
                    <a:pt x="37754" y="16455"/>
                    <a:pt x="37754" y="16410"/>
                  </a:cubicBezTo>
                  <a:cubicBezTo>
                    <a:pt x="37936" y="12484"/>
                    <a:pt x="36886" y="8352"/>
                    <a:pt x="34147" y="5522"/>
                  </a:cubicBezTo>
                  <a:cubicBezTo>
                    <a:pt x="32047" y="3353"/>
                    <a:pt x="29400" y="1664"/>
                    <a:pt x="25565" y="820"/>
                  </a:cubicBezTo>
                  <a:cubicBezTo>
                    <a:pt x="23281" y="320"/>
                    <a:pt x="20754" y="1"/>
                    <a:pt x="18249" y="1"/>
                  </a:cubicBezTo>
                  <a:close/>
                </a:path>
              </a:pathLst>
            </a:custGeom>
            <a:solidFill>
              <a:srgbClr val="8C4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806;p52">
              <a:extLst>
                <a:ext uri="{FF2B5EF4-FFF2-40B4-BE49-F238E27FC236}">
                  <a16:creationId xmlns:a16="http://schemas.microsoft.com/office/drawing/2014/main" id="{C3F8854C-591A-3803-1295-E8057CAB05BD}"/>
                </a:ext>
              </a:extLst>
            </p:cNvPr>
            <p:cNvSpPr/>
            <p:nvPr/>
          </p:nvSpPr>
          <p:spPr>
            <a:xfrm>
              <a:off x="2905250" y="2522600"/>
              <a:ext cx="673375" cy="413375"/>
            </a:xfrm>
            <a:custGeom>
              <a:avLst/>
              <a:gdLst/>
              <a:ahLst/>
              <a:cxnLst/>
              <a:rect l="l" t="t" r="r" b="b"/>
              <a:pathLst>
                <a:path w="26935" h="16535" extrusionOk="0">
                  <a:moveTo>
                    <a:pt x="7180" y="0"/>
                  </a:moveTo>
                  <a:cubicBezTo>
                    <a:pt x="4675" y="0"/>
                    <a:pt x="2193" y="321"/>
                    <a:pt x="0" y="1105"/>
                  </a:cubicBezTo>
                  <a:cubicBezTo>
                    <a:pt x="565" y="1061"/>
                    <a:pt x="1148" y="1045"/>
                    <a:pt x="1725" y="1045"/>
                  </a:cubicBezTo>
                  <a:cubicBezTo>
                    <a:pt x="2059" y="1045"/>
                    <a:pt x="2391" y="1051"/>
                    <a:pt x="2717" y="1059"/>
                  </a:cubicBezTo>
                  <a:cubicBezTo>
                    <a:pt x="8811" y="1287"/>
                    <a:pt x="15020" y="2816"/>
                    <a:pt x="19881" y="6514"/>
                  </a:cubicBezTo>
                  <a:cubicBezTo>
                    <a:pt x="23145" y="9002"/>
                    <a:pt x="25679" y="12609"/>
                    <a:pt x="26752" y="16534"/>
                  </a:cubicBezTo>
                  <a:cubicBezTo>
                    <a:pt x="26752" y="16489"/>
                    <a:pt x="26752" y="16443"/>
                    <a:pt x="26752" y="16420"/>
                  </a:cubicBezTo>
                  <a:cubicBezTo>
                    <a:pt x="26934" y="12472"/>
                    <a:pt x="25884" y="8340"/>
                    <a:pt x="23168" y="5533"/>
                  </a:cubicBezTo>
                  <a:cubicBezTo>
                    <a:pt x="21045" y="3341"/>
                    <a:pt x="18421" y="1652"/>
                    <a:pt x="14563" y="831"/>
                  </a:cubicBezTo>
                  <a:cubicBezTo>
                    <a:pt x="12259" y="326"/>
                    <a:pt x="9707" y="0"/>
                    <a:pt x="7180" y="0"/>
                  </a:cubicBezTo>
                  <a:close/>
                </a:path>
              </a:pathLst>
            </a:custGeom>
            <a:solidFill>
              <a:srgbClr val="8C4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807;p52">
              <a:extLst>
                <a:ext uri="{FF2B5EF4-FFF2-40B4-BE49-F238E27FC236}">
                  <a16:creationId xmlns:a16="http://schemas.microsoft.com/office/drawing/2014/main" id="{CCE0C905-BD62-0D54-F052-81B9F4A99085}"/>
                </a:ext>
              </a:extLst>
            </p:cNvPr>
            <p:cNvSpPr/>
            <p:nvPr/>
          </p:nvSpPr>
          <p:spPr>
            <a:xfrm>
              <a:off x="2630200" y="2623825"/>
              <a:ext cx="401750" cy="517575"/>
            </a:xfrm>
            <a:custGeom>
              <a:avLst/>
              <a:gdLst/>
              <a:ahLst/>
              <a:cxnLst/>
              <a:rect l="l" t="t" r="r" b="b"/>
              <a:pathLst>
                <a:path w="16070" h="20703" extrusionOk="0">
                  <a:moveTo>
                    <a:pt x="6095" y="0"/>
                  </a:moveTo>
                  <a:cubicBezTo>
                    <a:pt x="4132" y="1758"/>
                    <a:pt x="2626" y="4131"/>
                    <a:pt x="1598" y="7007"/>
                  </a:cubicBezTo>
                  <a:cubicBezTo>
                    <a:pt x="1" y="11436"/>
                    <a:pt x="343" y="15042"/>
                    <a:pt x="2260" y="20703"/>
                  </a:cubicBezTo>
                  <a:cubicBezTo>
                    <a:pt x="2854" y="16526"/>
                    <a:pt x="4132" y="12508"/>
                    <a:pt x="5570" y="8468"/>
                  </a:cubicBezTo>
                  <a:cubicBezTo>
                    <a:pt x="7145" y="7601"/>
                    <a:pt x="8651" y="6597"/>
                    <a:pt x="10409" y="5478"/>
                  </a:cubicBezTo>
                  <a:cubicBezTo>
                    <a:pt x="11136" y="5966"/>
                    <a:pt x="11991" y="6180"/>
                    <a:pt x="12866" y="6180"/>
                  </a:cubicBezTo>
                  <a:cubicBezTo>
                    <a:pt x="13914" y="6180"/>
                    <a:pt x="14990" y="5874"/>
                    <a:pt x="15910" y="5364"/>
                  </a:cubicBezTo>
                  <a:cubicBezTo>
                    <a:pt x="16070" y="5273"/>
                    <a:pt x="8880" y="4542"/>
                    <a:pt x="6095" y="0"/>
                  </a:cubicBezTo>
                  <a:close/>
                </a:path>
              </a:pathLst>
            </a:custGeom>
            <a:solidFill>
              <a:srgbClr val="8C4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808;p52">
              <a:extLst>
                <a:ext uri="{FF2B5EF4-FFF2-40B4-BE49-F238E27FC236}">
                  <a16:creationId xmlns:a16="http://schemas.microsoft.com/office/drawing/2014/main" id="{BF5FB14D-7671-4F3C-6F47-694F541469C9}"/>
                </a:ext>
              </a:extLst>
            </p:cNvPr>
            <p:cNvSpPr/>
            <p:nvPr/>
          </p:nvSpPr>
          <p:spPr>
            <a:xfrm>
              <a:off x="3502700" y="2998150"/>
              <a:ext cx="62225" cy="219725"/>
            </a:xfrm>
            <a:custGeom>
              <a:avLst/>
              <a:gdLst/>
              <a:ahLst/>
              <a:cxnLst/>
              <a:rect l="l" t="t" r="r" b="b"/>
              <a:pathLst>
                <a:path w="2489" h="8789" extrusionOk="0">
                  <a:moveTo>
                    <a:pt x="252" y="0"/>
                  </a:moveTo>
                  <a:cubicBezTo>
                    <a:pt x="411" y="2899"/>
                    <a:pt x="297" y="5821"/>
                    <a:pt x="1" y="8788"/>
                  </a:cubicBezTo>
                  <a:cubicBezTo>
                    <a:pt x="1005" y="6095"/>
                    <a:pt x="1964" y="3333"/>
                    <a:pt x="2489" y="503"/>
                  </a:cubicBezTo>
                  <a:cubicBezTo>
                    <a:pt x="1735" y="366"/>
                    <a:pt x="1005" y="183"/>
                    <a:pt x="252" y="0"/>
                  </a:cubicBezTo>
                  <a:close/>
                </a:path>
              </a:pathLst>
            </a:custGeom>
            <a:solidFill>
              <a:srgbClr val="8C4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04560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p51"/>
          <p:cNvSpPr txBox="1">
            <a:spLocks noGrp="1"/>
          </p:cNvSpPr>
          <p:nvPr>
            <p:ph type="title"/>
          </p:nvPr>
        </p:nvSpPr>
        <p:spPr>
          <a:xfrm>
            <a:off x="528803" y="593518"/>
            <a:ext cx="4298518" cy="10876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Camera and Video Monitoring:</a:t>
            </a:r>
          </a:p>
        </p:txBody>
      </p:sp>
      <p:sp>
        <p:nvSpPr>
          <p:cNvPr id="1737" name="Google Shape;1737;p51"/>
          <p:cNvSpPr txBox="1">
            <a:spLocks noGrp="1"/>
          </p:cNvSpPr>
          <p:nvPr>
            <p:ph type="subTitle" idx="1"/>
          </p:nvPr>
        </p:nvSpPr>
        <p:spPr>
          <a:xfrm>
            <a:off x="391833" y="1824948"/>
            <a:ext cx="4513422" cy="20201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Include a camera system for video monitoring, allowing parents to check on their baby visually through the mobile app.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Ensure robust security features to protect the privacy of the family.</a:t>
            </a:r>
          </a:p>
        </p:txBody>
      </p:sp>
      <p:grpSp>
        <p:nvGrpSpPr>
          <p:cNvPr id="1742" name="Google Shape;2942;p80">
            <a:extLst>
              <a:ext uri="{FF2B5EF4-FFF2-40B4-BE49-F238E27FC236}">
                <a16:creationId xmlns:a16="http://schemas.microsoft.com/office/drawing/2014/main" id="{6B7974BA-D970-8795-561C-F8AD25CE6477}"/>
              </a:ext>
            </a:extLst>
          </p:cNvPr>
          <p:cNvGrpSpPr/>
          <p:nvPr/>
        </p:nvGrpSpPr>
        <p:grpSpPr>
          <a:xfrm>
            <a:off x="5950073" y="1284701"/>
            <a:ext cx="2169189" cy="2574098"/>
            <a:chOff x="1154625" y="1384550"/>
            <a:chExt cx="2000912" cy="2374410"/>
          </a:xfrm>
        </p:grpSpPr>
        <p:sp>
          <p:nvSpPr>
            <p:cNvPr id="1743" name="Google Shape;2943;p80">
              <a:extLst>
                <a:ext uri="{FF2B5EF4-FFF2-40B4-BE49-F238E27FC236}">
                  <a16:creationId xmlns:a16="http://schemas.microsoft.com/office/drawing/2014/main" id="{F2881845-A019-0C80-BF99-E1BFC644A56E}"/>
                </a:ext>
              </a:extLst>
            </p:cNvPr>
            <p:cNvSpPr/>
            <p:nvPr/>
          </p:nvSpPr>
          <p:spPr>
            <a:xfrm>
              <a:off x="1529203" y="3342631"/>
              <a:ext cx="1588502" cy="416329"/>
            </a:xfrm>
            <a:custGeom>
              <a:avLst/>
              <a:gdLst/>
              <a:ahLst/>
              <a:cxnLst/>
              <a:rect l="l" t="t" r="r" b="b"/>
              <a:pathLst>
                <a:path w="41028" h="10753" extrusionOk="0">
                  <a:moveTo>
                    <a:pt x="20526" y="1"/>
                  </a:moveTo>
                  <a:cubicBezTo>
                    <a:pt x="9173" y="1"/>
                    <a:pt x="0" y="2407"/>
                    <a:pt x="0" y="5389"/>
                  </a:cubicBezTo>
                  <a:cubicBezTo>
                    <a:pt x="0" y="8347"/>
                    <a:pt x="9173" y="10753"/>
                    <a:pt x="20526" y="10753"/>
                  </a:cubicBezTo>
                  <a:cubicBezTo>
                    <a:pt x="31855" y="10753"/>
                    <a:pt x="41028" y="8347"/>
                    <a:pt x="41028" y="5389"/>
                  </a:cubicBezTo>
                  <a:cubicBezTo>
                    <a:pt x="41028" y="2407"/>
                    <a:pt x="31855" y="1"/>
                    <a:pt x="20526" y="1"/>
                  </a:cubicBezTo>
                  <a:close/>
                </a:path>
              </a:pathLst>
            </a:custGeom>
            <a:solidFill>
              <a:srgbClr val="A1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2944;p80">
              <a:extLst>
                <a:ext uri="{FF2B5EF4-FFF2-40B4-BE49-F238E27FC236}">
                  <a16:creationId xmlns:a16="http://schemas.microsoft.com/office/drawing/2014/main" id="{E89EB6D7-33C9-E08B-5A4F-2FE667E32BB6}"/>
                </a:ext>
              </a:extLst>
            </p:cNvPr>
            <p:cNvSpPr/>
            <p:nvPr/>
          </p:nvSpPr>
          <p:spPr>
            <a:xfrm>
              <a:off x="2369495" y="2623643"/>
              <a:ext cx="786043" cy="430577"/>
            </a:xfrm>
            <a:custGeom>
              <a:avLst/>
              <a:gdLst/>
              <a:ahLst/>
              <a:cxnLst/>
              <a:rect l="l" t="t" r="r" b="b"/>
              <a:pathLst>
                <a:path w="20302" h="11121" extrusionOk="0">
                  <a:moveTo>
                    <a:pt x="2983" y="0"/>
                  </a:moveTo>
                  <a:lnTo>
                    <a:pt x="0" y="5815"/>
                  </a:lnTo>
                  <a:cubicBezTo>
                    <a:pt x="0" y="5815"/>
                    <a:pt x="3334" y="8396"/>
                    <a:pt x="5690" y="8672"/>
                  </a:cubicBezTo>
                  <a:cubicBezTo>
                    <a:pt x="6177" y="8734"/>
                    <a:pt x="6665" y="8759"/>
                    <a:pt x="7131" y="8759"/>
                  </a:cubicBezTo>
                  <a:cubicBezTo>
                    <a:pt x="8920" y="8759"/>
                    <a:pt x="10401" y="8396"/>
                    <a:pt x="10401" y="8396"/>
                  </a:cubicBezTo>
                  <a:cubicBezTo>
                    <a:pt x="10401" y="8396"/>
                    <a:pt x="11084" y="9723"/>
                    <a:pt x="13058" y="9723"/>
                  </a:cubicBezTo>
                  <a:cubicBezTo>
                    <a:pt x="13354" y="9723"/>
                    <a:pt x="13679" y="9693"/>
                    <a:pt x="14036" y="9624"/>
                  </a:cubicBezTo>
                  <a:lnTo>
                    <a:pt x="14036" y="9624"/>
                  </a:lnTo>
                  <a:cubicBezTo>
                    <a:pt x="14036" y="9624"/>
                    <a:pt x="13885" y="10677"/>
                    <a:pt x="14737" y="11053"/>
                  </a:cubicBezTo>
                  <a:cubicBezTo>
                    <a:pt x="14847" y="11099"/>
                    <a:pt x="14960" y="11120"/>
                    <a:pt x="15073" y="11120"/>
                  </a:cubicBezTo>
                  <a:cubicBezTo>
                    <a:pt x="15815" y="11120"/>
                    <a:pt x="16565" y="10218"/>
                    <a:pt x="16391" y="9674"/>
                  </a:cubicBezTo>
                  <a:cubicBezTo>
                    <a:pt x="16391" y="9674"/>
                    <a:pt x="18071" y="9324"/>
                    <a:pt x="17143" y="7845"/>
                  </a:cubicBezTo>
                  <a:cubicBezTo>
                    <a:pt x="17143" y="7845"/>
                    <a:pt x="18497" y="7669"/>
                    <a:pt x="17645" y="6316"/>
                  </a:cubicBezTo>
                  <a:cubicBezTo>
                    <a:pt x="17645" y="6316"/>
                    <a:pt x="20301" y="5915"/>
                    <a:pt x="19900" y="4737"/>
                  </a:cubicBezTo>
                  <a:cubicBezTo>
                    <a:pt x="19811" y="4488"/>
                    <a:pt x="19498" y="4409"/>
                    <a:pt x="19079" y="4409"/>
                  </a:cubicBezTo>
                  <a:cubicBezTo>
                    <a:pt x="18361" y="4409"/>
                    <a:pt x="17331" y="4640"/>
                    <a:pt x="16579" y="4640"/>
                  </a:cubicBezTo>
                  <a:cubicBezTo>
                    <a:pt x="16532" y="4640"/>
                    <a:pt x="16486" y="4639"/>
                    <a:pt x="16442" y="4637"/>
                  </a:cubicBezTo>
                  <a:cubicBezTo>
                    <a:pt x="15687" y="4605"/>
                    <a:pt x="14726" y="4047"/>
                    <a:pt x="13519" y="4047"/>
                  </a:cubicBezTo>
                  <a:cubicBezTo>
                    <a:pt x="12843" y="4047"/>
                    <a:pt x="12090" y="4222"/>
                    <a:pt x="11254" y="4762"/>
                  </a:cubicBezTo>
                  <a:cubicBezTo>
                    <a:pt x="11254" y="4762"/>
                    <a:pt x="9725" y="3768"/>
                    <a:pt x="7868" y="3768"/>
                  </a:cubicBezTo>
                  <a:cubicBezTo>
                    <a:pt x="7559" y="3768"/>
                    <a:pt x="7240" y="3795"/>
                    <a:pt x="6918" y="3860"/>
                  </a:cubicBezTo>
                  <a:cubicBezTo>
                    <a:pt x="6116" y="3359"/>
                    <a:pt x="2983" y="0"/>
                    <a:pt x="2983" y="0"/>
                  </a:cubicBezTo>
                  <a:close/>
                </a:path>
              </a:pathLst>
            </a:custGeom>
            <a:solidFill>
              <a:srgbClr val="FFD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2945;p80">
              <a:extLst>
                <a:ext uri="{FF2B5EF4-FFF2-40B4-BE49-F238E27FC236}">
                  <a16:creationId xmlns:a16="http://schemas.microsoft.com/office/drawing/2014/main" id="{5DD70C5D-60B3-71E1-DB15-5375BA7007EA}"/>
                </a:ext>
              </a:extLst>
            </p:cNvPr>
            <p:cNvSpPr/>
            <p:nvPr/>
          </p:nvSpPr>
          <p:spPr>
            <a:xfrm>
              <a:off x="2785305" y="2819892"/>
              <a:ext cx="245043" cy="110732"/>
            </a:xfrm>
            <a:custGeom>
              <a:avLst/>
              <a:gdLst/>
              <a:ahLst/>
              <a:cxnLst/>
              <a:rect l="l" t="t" r="r" b="b"/>
              <a:pathLst>
                <a:path w="6329" h="2860" extrusionOk="0">
                  <a:moveTo>
                    <a:pt x="3797" y="1"/>
                  </a:moveTo>
                  <a:cubicBezTo>
                    <a:pt x="3718" y="1"/>
                    <a:pt x="3664" y="132"/>
                    <a:pt x="3747" y="194"/>
                  </a:cubicBezTo>
                  <a:cubicBezTo>
                    <a:pt x="4173" y="520"/>
                    <a:pt x="5902" y="1322"/>
                    <a:pt x="5351" y="2149"/>
                  </a:cubicBezTo>
                  <a:cubicBezTo>
                    <a:pt x="5146" y="2441"/>
                    <a:pt x="4876" y="2554"/>
                    <a:pt x="4587" y="2554"/>
                  </a:cubicBezTo>
                  <a:cubicBezTo>
                    <a:pt x="3958" y="2554"/>
                    <a:pt x="3238" y="2018"/>
                    <a:pt x="2895" y="1623"/>
                  </a:cubicBezTo>
                  <a:cubicBezTo>
                    <a:pt x="2866" y="1585"/>
                    <a:pt x="2826" y="1568"/>
                    <a:pt x="2785" y="1568"/>
                  </a:cubicBezTo>
                  <a:cubicBezTo>
                    <a:pt x="2719" y="1568"/>
                    <a:pt x="2650" y="1611"/>
                    <a:pt x="2619" y="1673"/>
                  </a:cubicBezTo>
                  <a:cubicBezTo>
                    <a:pt x="2263" y="2153"/>
                    <a:pt x="1801" y="2385"/>
                    <a:pt x="1311" y="2385"/>
                  </a:cubicBezTo>
                  <a:cubicBezTo>
                    <a:pt x="1008" y="2385"/>
                    <a:pt x="694" y="2297"/>
                    <a:pt x="388" y="2124"/>
                  </a:cubicBezTo>
                  <a:cubicBezTo>
                    <a:pt x="350" y="2099"/>
                    <a:pt x="312" y="2087"/>
                    <a:pt x="277" y="2087"/>
                  </a:cubicBezTo>
                  <a:cubicBezTo>
                    <a:pt x="107" y="2087"/>
                    <a:pt x="1" y="2346"/>
                    <a:pt x="188" y="2450"/>
                  </a:cubicBezTo>
                  <a:cubicBezTo>
                    <a:pt x="549" y="2658"/>
                    <a:pt x="920" y="2758"/>
                    <a:pt x="1277" y="2758"/>
                  </a:cubicBezTo>
                  <a:cubicBezTo>
                    <a:pt x="1847" y="2758"/>
                    <a:pt x="2381" y="2503"/>
                    <a:pt x="2786" y="2022"/>
                  </a:cubicBezTo>
                  <a:lnTo>
                    <a:pt x="2786" y="2022"/>
                  </a:lnTo>
                  <a:cubicBezTo>
                    <a:pt x="3235" y="2461"/>
                    <a:pt x="3886" y="2860"/>
                    <a:pt x="4507" y="2860"/>
                  </a:cubicBezTo>
                  <a:cubicBezTo>
                    <a:pt x="4905" y="2860"/>
                    <a:pt x="5290" y="2696"/>
                    <a:pt x="5601" y="2275"/>
                  </a:cubicBezTo>
                  <a:cubicBezTo>
                    <a:pt x="6328" y="1272"/>
                    <a:pt x="4423" y="445"/>
                    <a:pt x="3847" y="19"/>
                  </a:cubicBezTo>
                  <a:cubicBezTo>
                    <a:pt x="3830" y="6"/>
                    <a:pt x="3813" y="1"/>
                    <a:pt x="3797" y="1"/>
                  </a:cubicBezTo>
                  <a:close/>
                </a:path>
              </a:pathLst>
            </a:custGeom>
            <a:solidFill>
              <a:srgbClr val="EFB3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2946;p80">
              <a:extLst>
                <a:ext uri="{FF2B5EF4-FFF2-40B4-BE49-F238E27FC236}">
                  <a16:creationId xmlns:a16="http://schemas.microsoft.com/office/drawing/2014/main" id="{A685902D-4C9B-3E07-DA68-17CAB7644098}"/>
                </a:ext>
              </a:extLst>
            </p:cNvPr>
            <p:cNvSpPr/>
            <p:nvPr/>
          </p:nvSpPr>
          <p:spPr>
            <a:xfrm>
              <a:off x="2921624" y="2944595"/>
              <a:ext cx="67523" cy="60825"/>
            </a:xfrm>
            <a:custGeom>
              <a:avLst/>
              <a:gdLst/>
              <a:ahLst/>
              <a:cxnLst/>
              <a:rect l="l" t="t" r="r" b="b"/>
              <a:pathLst>
                <a:path w="1744" h="1571" extrusionOk="0">
                  <a:moveTo>
                    <a:pt x="723" y="1"/>
                  </a:moveTo>
                  <a:cubicBezTo>
                    <a:pt x="716" y="1"/>
                    <a:pt x="709" y="3"/>
                    <a:pt x="702" y="6"/>
                  </a:cubicBezTo>
                  <a:cubicBezTo>
                    <a:pt x="326" y="282"/>
                    <a:pt x="0" y="758"/>
                    <a:pt x="276" y="1209"/>
                  </a:cubicBezTo>
                  <a:cubicBezTo>
                    <a:pt x="437" y="1458"/>
                    <a:pt x="744" y="1570"/>
                    <a:pt x="1051" y="1570"/>
                  </a:cubicBezTo>
                  <a:cubicBezTo>
                    <a:pt x="1269" y="1570"/>
                    <a:pt x="1488" y="1514"/>
                    <a:pt x="1654" y="1410"/>
                  </a:cubicBezTo>
                  <a:cubicBezTo>
                    <a:pt x="1744" y="1343"/>
                    <a:pt x="1694" y="1176"/>
                    <a:pt x="1593" y="1176"/>
                  </a:cubicBezTo>
                  <a:cubicBezTo>
                    <a:pt x="1581" y="1176"/>
                    <a:pt x="1568" y="1179"/>
                    <a:pt x="1554" y="1184"/>
                  </a:cubicBezTo>
                  <a:cubicBezTo>
                    <a:pt x="1374" y="1267"/>
                    <a:pt x="1155" y="1343"/>
                    <a:pt x="949" y="1343"/>
                  </a:cubicBezTo>
                  <a:cubicBezTo>
                    <a:pt x="783" y="1343"/>
                    <a:pt x="625" y="1293"/>
                    <a:pt x="501" y="1159"/>
                  </a:cubicBezTo>
                  <a:cubicBezTo>
                    <a:pt x="151" y="808"/>
                    <a:pt x="476" y="332"/>
                    <a:pt x="752" y="81"/>
                  </a:cubicBezTo>
                  <a:cubicBezTo>
                    <a:pt x="795" y="60"/>
                    <a:pt x="764" y="1"/>
                    <a:pt x="723" y="1"/>
                  </a:cubicBezTo>
                  <a:close/>
                </a:path>
              </a:pathLst>
            </a:custGeom>
            <a:solidFill>
              <a:srgbClr val="EFB3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2947;p80">
              <a:extLst>
                <a:ext uri="{FF2B5EF4-FFF2-40B4-BE49-F238E27FC236}">
                  <a16:creationId xmlns:a16="http://schemas.microsoft.com/office/drawing/2014/main" id="{E6901D99-17E3-8C4B-E5F8-758E7A521F04}"/>
                </a:ext>
              </a:extLst>
            </p:cNvPr>
            <p:cNvSpPr/>
            <p:nvPr/>
          </p:nvSpPr>
          <p:spPr>
            <a:xfrm>
              <a:off x="2975516" y="2921405"/>
              <a:ext cx="45842" cy="11499"/>
            </a:xfrm>
            <a:custGeom>
              <a:avLst/>
              <a:gdLst/>
              <a:ahLst/>
              <a:cxnLst/>
              <a:rect l="l" t="t" r="r" b="b"/>
              <a:pathLst>
                <a:path w="1184" h="297" extrusionOk="0">
                  <a:moveTo>
                    <a:pt x="1061" y="1"/>
                  </a:moveTo>
                  <a:cubicBezTo>
                    <a:pt x="1054" y="1"/>
                    <a:pt x="1047" y="2"/>
                    <a:pt x="1039" y="4"/>
                  </a:cubicBezTo>
                  <a:cubicBezTo>
                    <a:pt x="864" y="77"/>
                    <a:pt x="697" y="116"/>
                    <a:pt x="529" y="116"/>
                  </a:cubicBezTo>
                  <a:cubicBezTo>
                    <a:pt x="409" y="116"/>
                    <a:pt x="288" y="95"/>
                    <a:pt x="162" y="54"/>
                  </a:cubicBezTo>
                  <a:cubicBezTo>
                    <a:pt x="148" y="48"/>
                    <a:pt x="135" y="46"/>
                    <a:pt x="123" y="46"/>
                  </a:cubicBezTo>
                  <a:cubicBezTo>
                    <a:pt x="28" y="46"/>
                    <a:pt x="0" y="207"/>
                    <a:pt x="112" y="229"/>
                  </a:cubicBezTo>
                  <a:cubicBezTo>
                    <a:pt x="252" y="272"/>
                    <a:pt x="397" y="297"/>
                    <a:pt x="543" y="297"/>
                  </a:cubicBezTo>
                  <a:cubicBezTo>
                    <a:pt x="735" y="297"/>
                    <a:pt x="929" y="254"/>
                    <a:pt x="1114" y="154"/>
                  </a:cubicBezTo>
                  <a:cubicBezTo>
                    <a:pt x="1184" y="131"/>
                    <a:pt x="1146" y="1"/>
                    <a:pt x="1061" y="1"/>
                  </a:cubicBezTo>
                  <a:close/>
                </a:path>
              </a:pathLst>
            </a:custGeom>
            <a:solidFill>
              <a:srgbClr val="EFB3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2948;p80">
              <a:extLst>
                <a:ext uri="{FF2B5EF4-FFF2-40B4-BE49-F238E27FC236}">
                  <a16:creationId xmlns:a16="http://schemas.microsoft.com/office/drawing/2014/main" id="{D4B13477-5261-D5A8-1E39-EEE99BBAB16C}"/>
                </a:ext>
              </a:extLst>
            </p:cNvPr>
            <p:cNvSpPr/>
            <p:nvPr/>
          </p:nvSpPr>
          <p:spPr>
            <a:xfrm>
              <a:off x="2989841" y="2862247"/>
              <a:ext cx="71279" cy="12777"/>
            </a:xfrm>
            <a:custGeom>
              <a:avLst/>
              <a:gdLst/>
              <a:ahLst/>
              <a:cxnLst/>
              <a:rect l="l" t="t" r="r" b="b"/>
              <a:pathLst>
                <a:path w="1841" h="330" extrusionOk="0">
                  <a:moveTo>
                    <a:pt x="195" y="1"/>
                  </a:moveTo>
                  <a:cubicBezTo>
                    <a:pt x="60" y="1"/>
                    <a:pt x="0" y="206"/>
                    <a:pt x="143" y="253"/>
                  </a:cubicBezTo>
                  <a:cubicBezTo>
                    <a:pt x="355" y="304"/>
                    <a:pt x="575" y="330"/>
                    <a:pt x="797" y="330"/>
                  </a:cubicBezTo>
                  <a:cubicBezTo>
                    <a:pt x="1126" y="330"/>
                    <a:pt x="1458" y="273"/>
                    <a:pt x="1772" y="153"/>
                  </a:cubicBezTo>
                  <a:cubicBezTo>
                    <a:pt x="1840" y="130"/>
                    <a:pt x="1826" y="24"/>
                    <a:pt x="1747" y="24"/>
                  </a:cubicBezTo>
                  <a:cubicBezTo>
                    <a:pt x="1739" y="24"/>
                    <a:pt x="1731" y="25"/>
                    <a:pt x="1722" y="28"/>
                  </a:cubicBezTo>
                  <a:cubicBezTo>
                    <a:pt x="1459" y="78"/>
                    <a:pt x="1214" y="109"/>
                    <a:pt x="970" y="109"/>
                  </a:cubicBezTo>
                  <a:cubicBezTo>
                    <a:pt x="726" y="109"/>
                    <a:pt x="481" y="78"/>
                    <a:pt x="218" y="3"/>
                  </a:cubicBezTo>
                  <a:cubicBezTo>
                    <a:pt x="210" y="1"/>
                    <a:pt x="203" y="1"/>
                    <a:pt x="195" y="1"/>
                  </a:cubicBezTo>
                  <a:close/>
                </a:path>
              </a:pathLst>
            </a:custGeom>
            <a:solidFill>
              <a:srgbClr val="EFB3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2949;p80">
              <a:extLst>
                <a:ext uri="{FF2B5EF4-FFF2-40B4-BE49-F238E27FC236}">
                  <a16:creationId xmlns:a16="http://schemas.microsoft.com/office/drawing/2014/main" id="{958F33D7-77EB-92B6-4226-F6167A6627E4}"/>
                </a:ext>
              </a:extLst>
            </p:cNvPr>
            <p:cNvSpPr/>
            <p:nvPr/>
          </p:nvSpPr>
          <p:spPr>
            <a:xfrm>
              <a:off x="2610308" y="2798676"/>
              <a:ext cx="34807" cy="62839"/>
            </a:xfrm>
            <a:custGeom>
              <a:avLst/>
              <a:gdLst/>
              <a:ahLst/>
              <a:cxnLst/>
              <a:rect l="l" t="t" r="r" b="b"/>
              <a:pathLst>
                <a:path w="899" h="1623" extrusionOk="0">
                  <a:moveTo>
                    <a:pt x="725" y="0"/>
                  </a:moveTo>
                  <a:cubicBezTo>
                    <a:pt x="670" y="0"/>
                    <a:pt x="607" y="53"/>
                    <a:pt x="623" y="116"/>
                  </a:cubicBezTo>
                  <a:cubicBezTo>
                    <a:pt x="673" y="392"/>
                    <a:pt x="623" y="667"/>
                    <a:pt x="497" y="918"/>
                  </a:cubicBezTo>
                  <a:cubicBezTo>
                    <a:pt x="397" y="1143"/>
                    <a:pt x="196" y="1244"/>
                    <a:pt x="46" y="1444"/>
                  </a:cubicBezTo>
                  <a:cubicBezTo>
                    <a:pt x="0" y="1513"/>
                    <a:pt x="38" y="1623"/>
                    <a:pt x="121" y="1623"/>
                  </a:cubicBezTo>
                  <a:cubicBezTo>
                    <a:pt x="129" y="1623"/>
                    <a:pt x="137" y="1622"/>
                    <a:pt x="146" y="1620"/>
                  </a:cubicBezTo>
                  <a:cubicBezTo>
                    <a:pt x="698" y="1419"/>
                    <a:pt x="898" y="567"/>
                    <a:pt x="798" y="66"/>
                  </a:cubicBezTo>
                  <a:cubicBezTo>
                    <a:pt x="789" y="19"/>
                    <a:pt x="758" y="0"/>
                    <a:pt x="725" y="0"/>
                  </a:cubicBezTo>
                  <a:close/>
                </a:path>
              </a:pathLst>
            </a:custGeom>
            <a:solidFill>
              <a:srgbClr val="EFB3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2950;p80">
              <a:extLst>
                <a:ext uri="{FF2B5EF4-FFF2-40B4-BE49-F238E27FC236}">
                  <a16:creationId xmlns:a16="http://schemas.microsoft.com/office/drawing/2014/main" id="{73678357-A895-5C4B-2D97-93843A8C034B}"/>
                </a:ext>
              </a:extLst>
            </p:cNvPr>
            <p:cNvSpPr/>
            <p:nvPr/>
          </p:nvSpPr>
          <p:spPr>
            <a:xfrm>
              <a:off x="2305768" y="3086527"/>
              <a:ext cx="759521" cy="494190"/>
            </a:xfrm>
            <a:custGeom>
              <a:avLst/>
              <a:gdLst/>
              <a:ahLst/>
              <a:cxnLst/>
              <a:rect l="l" t="t" r="r" b="b"/>
              <a:pathLst>
                <a:path w="19617" h="12764" extrusionOk="0">
                  <a:moveTo>
                    <a:pt x="10104" y="1"/>
                  </a:moveTo>
                  <a:cubicBezTo>
                    <a:pt x="8391" y="1"/>
                    <a:pt x="6434" y="420"/>
                    <a:pt x="4529" y="1403"/>
                  </a:cubicBezTo>
                  <a:cubicBezTo>
                    <a:pt x="691" y="3382"/>
                    <a:pt x="0" y="9962"/>
                    <a:pt x="2548" y="9962"/>
                  </a:cubicBezTo>
                  <a:cubicBezTo>
                    <a:pt x="2613" y="9962"/>
                    <a:pt x="2680" y="9958"/>
                    <a:pt x="2749" y="9949"/>
                  </a:cubicBezTo>
                  <a:cubicBezTo>
                    <a:pt x="2749" y="9949"/>
                    <a:pt x="2943" y="9976"/>
                    <a:pt x="3274" y="9976"/>
                  </a:cubicBezTo>
                  <a:cubicBezTo>
                    <a:pt x="4264" y="9976"/>
                    <a:pt x="6477" y="9736"/>
                    <a:pt x="8338" y="7819"/>
                  </a:cubicBezTo>
                  <a:cubicBezTo>
                    <a:pt x="8338" y="7819"/>
                    <a:pt x="8388" y="8871"/>
                    <a:pt x="9140" y="9974"/>
                  </a:cubicBezTo>
                  <a:cubicBezTo>
                    <a:pt x="9140" y="9974"/>
                    <a:pt x="8338" y="11378"/>
                    <a:pt x="9466" y="12280"/>
                  </a:cubicBezTo>
                  <a:cubicBezTo>
                    <a:pt x="9914" y="12639"/>
                    <a:pt x="11083" y="12764"/>
                    <a:pt x="12365" y="12764"/>
                  </a:cubicBezTo>
                  <a:cubicBezTo>
                    <a:pt x="14309" y="12764"/>
                    <a:pt x="16512" y="12476"/>
                    <a:pt x="16860" y="12280"/>
                  </a:cubicBezTo>
                  <a:cubicBezTo>
                    <a:pt x="16860" y="12280"/>
                    <a:pt x="17207" y="12406"/>
                    <a:pt x="17555" y="12406"/>
                  </a:cubicBezTo>
                  <a:cubicBezTo>
                    <a:pt x="17743" y="12406"/>
                    <a:pt x="17930" y="12369"/>
                    <a:pt x="18063" y="12255"/>
                  </a:cubicBezTo>
                  <a:cubicBezTo>
                    <a:pt x="18514" y="11829"/>
                    <a:pt x="18539" y="11403"/>
                    <a:pt x="17937" y="10977"/>
                  </a:cubicBezTo>
                  <a:lnTo>
                    <a:pt x="17937" y="10977"/>
                  </a:lnTo>
                  <a:cubicBezTo>
                    <a:pt x="17937" y="10977"/>
                    <a:pt x="18015" y="10992"/>
                    <a:pt x="18129" y="10992"/>
                  </a:cubicBezTo>
                  <a:cubicBezTo>
                    <a:pt x="18378" y="10992"/>
                    <a:pt x="18801" y="10921"/>
                    <a:pt x="18990" y="10475"/>
                  </a:cubicBezTo>
                  <a:cubicBezTo>
                    <a:pt x="19266" y="9799"/>
                    <a:pt x="18313" y="9573"/>
                    <a:pt x="18313" y="9573"/>
                  </a:cubicBezTo>
                  <a:lnTo>
                    <a:pt x="18313" y="9573"/>
                  </a:lnTo>
                  <a:cubicBezTo>
                    <a:pt x="18313" y="9573"/>
                    <a:pt x="18340" y="9576"/>
                    <a:pt x="18383" y="9576"/>
                  </a:cubicBezTo>
                  <a:cubicBezTo>
                    <a:pt x="18578" y="9576"/>
                    <a:pt x="19115" y="9509"/>
                    <a:pt x="19115" y="8771"/>
                  </a:cubicBezTo>
                  <a:cubicBezTo>
                    <a:pt x="19115" y="8016"/>
                    <a:pt x="18338" y="7994"/>
                    <a:pt x="18247" y="7994"/>
                  </a:cubicBezTo>
                  <a:cubicBezTo>
                    <a:pt x="18241" y="7994"/>
                    <a:pt x="18238" y="7994"/>
                    <a:pt x="18238" y="7994"/>
                  </a:cubicBezTo>
                  <a:cubicBezTo>
                    <a:pt x="18238" y="7994"/>
                    <a:pt x="19616" y="7343"/>
                    <a:pt x="18915" y="6541"/>
                  </a:cubicBezTo>
                  <a:cubicBezTo>
                    <a:pt x="18720" y="6311"/>
                    <a:pt x="18506" y="6228"/>
                    <a:pt x="18299" y="6228"/>
                  </a:cubicBezTo>
                  <a:cubicBezTo>
                    <a:pt x="17758" y="6228"/>
                    <a:pt x="17261" y="6791"/>
                    <a:pt x="17261" y="6791"/>
                  </a:cubicBezTo>
                  <a:cubicBezTo>
                    <a:pt x="17261" y="6791"/>
                    <a:pt x="17086" y="6708"/>
                    <a:pt x="16767" y="6708"/>
                  </a:cubicBezTo>
                  <a:cubicBezTo>
                    <a:pt x="16505" y="6708"/>
                    <a:pt x="16146" y="6764"/>
                    <a:pt x="15707" y="6967"/>
                  </a:cubicBezTo>
                  <a:cubicBezTo>
                    <a:pt x="15707" y="6967"/>
                    <a:pt x="16108" y="2756"/>
                    <a:pt x="14378" y="1252"/>
                  </a:cubicBezTo>
                  <a:cubicBezTo>
                    <a:pt x="13473" y="477"/>
                    <a:pt x="11928" y="1"/>
                    <a:pt x="10104" y="1"/>
                  </a:cubicBezTo>
                  <a:close/>
                </a:path>
              </a:pathLst>
            </a:custGeom>
            <a:solidFill>
              <a:srgbClr val="F9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2951;p80">
              <a:extLst>
                <a:ext uri="{FF2B5EF4-FFF2-40B4-BE49-F238E27FC236}">
                  <a16:creationId xmlns:a16="http://schemas.microsoft.com/office/drawing/2014/main" id="{1A3090AE-7B51-7954-4EDC-7E39B5E99F3F}"/>
                </a:ext>
              </a:extLst>
            </p:cNvPr>
            <p:cNvSpPr/>
            <p:nvPr/>
          </p:nvSpPr>
          <p:spPr>
            <a:xfrm>
              <a:off x="2305768" y="3086527"/>
              <a:ext cx="611040" cy="386246"/>
            </a:xfrm>
            <a:custGeom>
              <a:avLst/>
              <a:gdLst/>
              <a:ahLst/>
              <a:cxnLst/>
              <a:rect l="l" t="t" r="r" b="b"/>
              <a:pathLst>
                <a:path w="15782" h="9976" extrusionOk="0">
                  <a:moveTo>
                    <a:pt x="10104" y="1"/>
                  </a:moveTo>
                  <a:cubicBezTo>
                    <a:pt x="8391" y="1"/>
                    <a:pt x="6434" y="420"/>
                    <a:pt x="4529" y="1403"/>
                  </a:cubicBezTo>
                  <a:cubicBezTo>
                    <a:pt x="691" y="3382"/>
                    <a:pt x="0" y="9962"/>
                    <a:pt x="2548" y="9962"/>
                  </a:cubicBezTo>
                  <a:cubicBezTo>
                    <a:pt x="2613" y="9962"/>
                    <a:pt x="2680" y="9958"/>
                    <a:pt x="2749" y="9949"/>
                  </a:cubicBezTo>
                  <a:cubicBezTo>
                    <a:pt x="2749" y="9949"/>
                    <a:pt x="2943" y="9976"/>
                    <a:pt x="3274" y="9976"/>
                  </a:cubicBezTo>
                  <a:cubicBezTo>
                    <a:pt x="4264" y="9976"/>
                    <a:pt x="6477" y="9736"/>
                    <a:pt x="8338" y="7819"/>
                  </a:cubicBezTo>
                  <a:cubicBezTo>
                    <a:pt x="8338" y="7819"/>
                    <a:pt x="8363" y="8546"/>
                    <a:pt x="8814" y="9423"/>
                  </a:cubicBezTo>
                  <a:cubicBezTo>
                    <a:pt x="10067" y="6967"/>
                    <a:pt x="13200" y="7117"/>
                    <a:pt x="15757" y="6440"/>
                  </a:cubicBezTo>
                  <a:cubicBezTo>
                    <a:pt x="15782" y="5287"/>
                    <a:pt x="15732" y="2430"/>
                    <a:pt x="14378" y="1252"/>
                  </a:cubicBezTo>
                  <a:cubicBezTo>
                    <a:pt x="13473" y="477"/>
                    <a:pt x="11928" y="1"/>
                    <a:pt x="10104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2952;p80">
              <a:extLst>
                <a:ext uri="{FF2B5EF4-FFF2-40B4-BE49-F238E27FC236}">
                  <a16:creationId xmlns:a16="http://schemas.microsoft.com/office/drawing/2014/main" id="{6B058FFD-7065-3EA3-C572-4A295725EAE4}"/>
                </a:ext>
              </a:extLst>
            </p:cNvPr>
            <p:cNvSpPr/>
            <p:nvPr/>
          </p:nvSpPr>
          <p:spPr>
            <a:xfrm>
              <a:off x="2618864" y="3245300"/>
              <a:ext cx="62413" cy="155373"/>
            </a:xfrm>
            <a:custGeom>
              <a:avLst/>
              <a:gdLst/>
              <a:ahLst/>
              <a:cxnLst/>
              <a:rect l="l" t="t" r="r" b="b"/>
              <a:pathLst>
                <a:path w="1612" h="4013" extrusionOk="0">
                  <a:moveTo>
                    <a:pt x="1476" y="0"/>
                  </a:moveTo>
                  <a:cubicBezTo>
                    <a:pt x="1453" y="0"/>
                    <a:pt x="1428" y="10"/>
                    <a:pt x="1404" y="34"/>
                  </a:cubicBezTo>
                  <a:cubicBezTo>
                    <a:pt x="452" y="1111"/>
                    <a:pt x="151" y="2389"/>
                    <a:pt x="26" y="3768"/>
                  </a:cubicBezTo>
                  <a:cubicBezTo>
                    <a:pt x="1" y="3931"/>
                    <a:pt x="120" y="4012"/>
                    <a:pt x="245" y="4012"/>
                  </a:cubicBezTo>
                  <a:cubicBezTo>
                    <a:pt x="370" y="4012"/>
                    <a:pt x="502" y="3931"/>
                    <a:pt x="502" y="3768"/>
                  </a:cubicBezTo>
                  <a:cubicBezTo>
                    <a:pt x="552" y="2515"/>
                    <a:pt x="702" y="1161"/>
                    <a:pt x="1554" y="159"/>
                  </a:cubicBezTo>
                  <a:cubicBezTo>
                    <a:pt x="1612" y="101"/>
                    <a:pt x="1552" y="0"/>
                    <a:pt x="1476" y="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2953;p80">
              <a:extLst>
                <a:ext uri="{FF2B5EF4-FFF2-40B4-BE49-F238E27FC236}">
                  <a16:creationId xmlns:a16="http://schemas.microsoft.com/office/drawing/2014/main" id="{381411C9-F7D7-B324-8A68-1F7CAC858665}"/>
                </a:ext>
              </a:extLst>
            </p:cNvPr>
            <p:cNvSpPr/>
            <p:nvPr/>
          </p:nvSpPr>
          <p:spPr>
            <a:xfrm>
              <a:off x="2662226" y="3440659"/>
              <a:ext cx="63419" cy="38021"/>
            </a:xfrm>
            <a:custGeom>
              <a:avLst/>
              <a:gdLst/>
              <a:ahLst/>
              <a:cxnLst/>
              <a:rect l="l" t="t" r="r" b="b"/>
              <a:pathLst>
                <a:path w="1638" h="982" extrusionOk="0">
                  <a:moveTo>
                    <a:pt x="1562" y="0"/>
                  </a:moveTo>
                  <a:cubicBezTo>
                    <a:pt x="1011" y="75"/>
                    <a:pt x="485" y="326"/>
                    <a:pt x="109" y="727"/>
                  </a:cubicBezTo>
                  <a:cubicBezTo>
                    <a:pt x="1" y="835"/>
                    <a:pt x="99" y="982"/>
                    <a:pt x="210" y="982"/>
                  </a:cubicBezTo>
                  <a:cubicBezTo>
                    <a:pt x="254" y="982"/>
                    <a:pt x="299" y="959"/>
                    <a:pt x="334" y="902"/>
                  </a:cubicBezTo>
                  <a:cubicBezTo>
                    <a:pt x="635" y="501"/>
                    <a:pt x="1061" y="226"/>
                    <a:pt x="1562" y="150"/>
                  </a:cubicBezTo>
                  <a:cubicBezTo>
                    <a:pt x="1637" y="125"/>
                    <a:pt x="1637" y="0"/>
                    <a:pt x="1562" y="0"/>
                  </a:cubicBezTo>
                  <a:close/>
                </a:path>
              </a:pathLst>
            </a:custGeom>
            <a:solidFill>
              <a:srgbClr val="E0A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2954;p80">
              <a:extLst>
                <a:ext uri="{FF2B5EF4-FFF2-40B4-BE49-F238E27FC236}">
                  <a16:creationId xmlns:a16="http://schemas.microsoft.com/office/drawing/2014/main" id="{882B6185-4BEC-D421-DD53-00678DDCF19B}"/>
                </a:ext>
              </a:extLst>
            </p:cNvPr>
            <p:cNvSpPr/>
            <p:nvPr/>
          </p:nvSpPr>
          <p:spPr>
            <a:xfrm>
              <a:off x="2765869" y="3396445"/>
              <a:ext cx="82623" cy="37014"/>
            </a:xfrm>
            <a:custGeom>
              <a:avLst/>
              <a:gdLst/>
              <a:ahLst/>
              <a:cxnLst/>
              <a:rect l="l" t="t" r="r" b="b"/>
              <a:pathLst>
                <a:path w="2134" h="956" extrusionOk="0">
                  <a:moveTo>
                    <a:pt x="2058" y="1"/>
                  </a:moveTo>
                  <a:cubicBezTo>
                    <a:pt x="2046" y="1"/>
                    <a:pt x="2032" y="5"/>
                    <a:pt x="2018" y="14"/>
                  </a:cubicBezTo>
                  <a:cubicBezTo>
                    <a:pt x="1618" y="304"/>
                    <a:pt x="1039" y="632"/>
                    <a:pt x="494" y="632"/>
                  </a:cubicBezTo>
                  <a:cubicBezTo>
                    <a:pt x="425" y="632"/>
                    <a:pt x="356" y="627"/>
                    <a:pt x="289" y="616"/>
                  </a:cubicBezTo>
                  <a:cubicBezTo>
                    <a:pt x="272" y="613"/>
                    <a:pt x="257" y="612"/>
                    <a:pt x="243" y="612"/>
                  </a:cubicBezTo>
                  <a:cubicBezTo>
                    <a:pt x="1" y="612"/>
                    <a:pt x="58" y="956"/>
                    <a:pt x="228" y="956"/>
                  </a:cubicBezTo>
                  <a:cubicBezTo>
                    <a:pt x="247" y="956"/>
                    <a:pt x="267" y="951"/>
                    <a:pt x="289" y="942"/>
                  </a:cubicBezTo>
                  <a:cubicBezTo>
                    <a:pt x="590" y="816"/>
                    <a:pt x="890" y="766"/>
                    <a:pt x="1191" y="641"/>
                  </a:cubicBezTo>
                  <a:cubicBezTo>
                    <a:pt x="1517" y="516"/>
                    <a:pt x="1818" y="340"/>
                    <a:pt x="2093" y="115"/>
                  </a:cubicBezTo>
                  <a:cubicBezTo>
                    <a:pt x="2134" y="74"/>
                    <a:pt x="2109" y="1"/>
                    <a:pt x="2058" y="1"/>
                  </a:cubicBezTo>
                  <a:close/>
                </a:path>
              </a:pathLst>
            </a:custGeom>
            <a:solidFill>
              <a:srgbClr val="E0A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2955;p80">
              <a:extLst>
                <a:ext uri="{FF2B5EF4-FFF2-40B4-BE49-F238E27FC236}">
                  <a16:creationId xmlns:a16="http://schemas.microsoft.com/office/drawing/2014/main" id="{FF85574C-73BA-E63D-4602-A57808018285}"/>
                </a:ext>
              </a:extLst>
            </p:cNvPr>
            <p:cNvSpPr/>
            <p:nvPr/>
          </p:nvSpPr>
          <p:spPr>
            <a:xfrm>
              <a:off x="2963901" y="3388083"/>
              <a:ext cx="41195" cy="151540"/>
            </a:xfrm>
            <a:custGeom>
              <a:avLst/>
              <a:gdLst/>
              <a:ahLst/>
              <a:cxnLst/>
              <a:rect l="l" t="t" r="r" b="b"/>
              <a:pathLst>
                <a:path w="1064" h="3914" extrusionOk="0">
                  <a:moveTo>
                    <a:pt x="543" y="1"/>
                  </a:moveTo>
                  <a:cubicBezTo>
                    <a:pt x="529" y="1"/>
                    <a:pt x="512" y="15"/>
                    <a:pt x="512" y="30"/>
                  </a:cubicBezTo>
                  <a:cubicBezTo>
                    <a:pt x="863" y="1233"/>
                    <a:pt x="713" y="2536"/>
                    <a:pt x="86" y="3639"/>
                  </a:cubicBezTo>
                  <a:cubicBezTo>
                    <a:pt x="0" y="3776"/>
                    <a:pt x="138" y="3914"/>
                    <a:pt x="266" y="3914"/>
                  </a:cubicBezTo>
                  <a:cubicBezTo>
                    <a:pt x="324" y="3914"/>
                    <a:pt x="380" y="3885"/>
                    <a:pt x="412" y="3814"/>
                  </a:cubicBezTo>
                  <a:cubicBezTo>
                    <a:pt x="988" y="2586"/>
                    <a:pt x="1064" y="1308"/>
                    <a:pt x="562" y="30"/>
                  </a:cubicBezTo>
                  <a:cubicBezTo>
                    <a:pt x="562" y="9"/>
                    <a:pt x="553" y="1"/>
                    <a:pt x="543" y="1"/>
                  </a:cubicBezTo>
                  <a:close/>
                </a:path>
              </a:pathLst>
            </a:custGeom>
            <a:solidFill>
              <a:srgbClr val="E0A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2956;p80">
              <a:extLst>
                <a:ext uri="{FF2B5EF4-FFF2-40B4-BE49-F238E27FC236}">
                  <a16:creationId xmlns:a16="http://schemas.microsoft.com/office/drawing/2014/main" id="{5A4D28FB-CADA-804D-A3DC-4B6B19811559}"/>
                </a:ext>
              </a:extLst>
            </p:cNvPr>
            <p:cNvSpPr/>
            <p:nvPr/>
          </p:nvSpPr>
          <p:spPr>
            <a:xfrm>
              <a:off x="1844544" y="3116028"/>
              <a:ext cx="668613" cy="409205"/>
            </a:xfrm>
            <a:custGeom>
              <a:avLst/>
              <a:gdLst/>
              <a:ahLst/>
              <a:cxnLst/>
              <a:rect l="l" t="t" r="r" b="b"/>
              <a:pathLst>
                <a:path w="17269" h="10569" extrusionOk="0">
                  <a:moveTo>
                    <a:pt x="7788" y="0"/>
                  </a:moveTo>
                  <a:cubicBezTo>
                    <a:pt x="5262" y="0"/>
                    <a:pt x="3058" y="407"/>
                    <a:pt x="2507" y="1718"/>
                  </a:cubicBezTo>
                  <a:cubicBezTo>
                    <a:pt x="1905" y="3122"/>
                    <a:pt x="0" y="4826"/>
                    <a:pt x="1003" y="8134"/>
                  </a:cubicBezTo>
                  <a:cubicBezTo>
                    <a:pt x="1556" y="9906"/>
                    <a:pt x="4280" y="10569"/>
                    <a:pt x="7129" y="10569"/>
                  </a:cubicBezTo>
                  <a:cubicBezTo>
                    <a:pt x="9964" y="10569"/>
                    <a:pt x="12923" y="9912"/>
                    <a:pt x="13985" y="9037"/>
                  </a:cubicBezTo>
                  <a:cubicBezTo>
                    <a:pt x="17269" y="6355"/>
                    <a:pt x="16918" y="1092"/>
                    <a:pt x="16918" y="1092"/>
                  </a:cubicBezTo>
                  <a:cubicBezTo>
                    <a:pt x="16918" y="1092"/>
                    <a:pt x="11923" y="0"/>
                    <a:pt x="7788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2957;p80">
              <a:extLst>
                <a:ext uri="{FF2B5EF4-FFF2-40B4-BE49-F238E27FC236}">
                  <a16:creationId xmlns:a16="http://schemas.microsoft.com/office/drawing/2014/main" id="{779BE701-C522-6410-A5C9-C53CB2A72C4B}"/>
                </a:ext>
              </a:extLst>
            </p:cNvPr>
            <p:cNvSpPr/>
            <p:nvPr/>
          </p:nvSpPr>
          <p:spPr>
            <a:xfrm>
              <a:off x="1734901" y="2547954"/>
              <a:ext cx="805440" cy="758786"/>
            </a:xfrm>
            <a:custGeom>
              <a:avLst/>
              <a:gdLst/>
              <a:ahLst/>
              <a:cxnLst/>
              <a:rect l="l" t="t" r="r" b="b"/>
              <a:pathLst>
                <a:path w="20803" h="19598" extrusionOk="0">
                  <a:moveTo>
                    <a:pt x="14612" y="0"/>
                  </a:moveTo>
                  <a:cubicBezTo>
                    <a:pt x="14612" y="0"/>
                    <a:pt x="11858" y="2548"/>
                    <a:pt x="7229" y="2548"/>
                  </a:cubicBezTo>
                  <a:cubicBezTo>
                    <a:pt x="7020" y="2548"/>
                    <a:pt x="6808" y="2542"/>
                    <a:pt x="6592" y="2532"/>
                  </a:cubicBezTo>
                  <a:cubicBezTo>
                    <a:pt x="6592" y="2532"/>
                    <a:pt x="1905" y="3108"/>
                    <a:pt x="0" y="8071"/>
                  </a:cubicBezTo>
                  <a:cubicBezTo>
                    <a:pt x="0" y="8071"/>
                    <a:pt x="3685" y="9850"/>
                    <a:pt x="4562" y="12532"/>
                  </a:cubicBezTo>
                  <a:cubicBezTo>
                    <a:pt x="5414" y="15188"/>
                    <a:pt x="3935" y="18497"/>
                    <a:pt x="3935" y="18497"/>
                  </a:cubicBezTo>
                  <a:cubicBezTo>
                    <a:pt x="3935" y="18497"/>
                    <a:pt x="6567" y="19597"/>
                    <a:pt x="10303" y="19597"/>
                  </a:cubicBezTo>
                  <a:cubicBezTo>
                    <a:pt x="11250" y="19597"/>
                    <a:pt x="12269" y="19526"/>
                    <a:pt x="13334" y="19349"/>
                  </a:cubicBezTo>
                  <a:cubicBezTo>
                    <a:pt x="18597" y="18497"/>
                    <a:pt x="20802" y="16341"/>
                    <a:pt x="20802" y="16341"/>
                  </a:cubicBezTo>
                  <a:cubicBezTo>
                    <a:pt x="20802" y="16341"/>
                    <a:pt x="20351" y="10677"/>
                    <a:pt x="17870" y="7344"/>
                  </a:cubicBezTo>
                  <a:lnTo>
                    <a:pt x="20527" y="2582"/>
                  </a:lnTo>
                  <a:cubicBezTo>
                    <a:pt x="20527" y="2582"/>
                    <a:pt x="18772" y="0"/>
                    <a:pt x="14612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2958;p80">
              <a:extLst>
                <a:ext uri="{FF2B5EF4-FFF2-40B4-BE49-F238E27FC236}">
                  <a16:creationId xmlns:a16="http://schemas.microsoft.com/office/drawing/2014/main" id="{9138520B-C424-5093-3426-C7C9D4215154}"/>
                </a:ext>
              </a:extLst>
            </p:cNvPr>
            <p:cNvSpPr/>
            <p:nvPr/>
          </p:nvSpPr>
          <p:spPr>
            <a:xfrm>
              <a:off x="1734901" y="2832243"/>
              <a:ext cx="588080" cy="474483"/>
            </a:xfrm>
            <a:custGeom>
              <a:avLst/>
              <a:gdLst/>
              <a:ahLst/>
              <a:cxnLst/>
              <a:rect l="l" t="t" r="r" b="b"/>
              <a:pathLst>
                <a:path w="15189" h="12255" extrusionOk="0">
                  <a:moveTo>
                    <a:pt x="7018" y="1"/>
                  </a:moveTo>
                  <a:cubicBezTo>
                    <a:pt x="7018" y="1058"/>
                    <a:pt x="7192" y="3375"/>
                    <a:pt x="6128" y="3375"/>
                  </a:cubicBezTo>
                  <a:cubicBezTo>
                    <a:pt x="5981" y="3375"/>
                    <a:pt x="5811" y="3331"/>
                    <a:pt x="5614" y="3234"/>
                  </a:cubicBezTo>
                  <a:cubicBezTo>
                    <a:pt x="4205" y="2093"/>
                    <a:pt x="2576" y="952"/>
                    <a:pt x="887" y="952"/>
                  </a:cubicBezTo>
                  <a:cubicBezTo>
                    <a:pt x="684" y="952"/>
                    <a:pt x="480" y="968"/>
                    <a:pt x="276" y="1003"/>
                  </a:cubicBezTo>
                  <a:cubicBezTo>
                    <a:pt x="176" y="1279"/>
                    <a:pt x="76" y="1555"/>
                    <a:pt x="0" y="1880"/>
                  </a:cubicBezTo>
                  <a:cubicBezTo>
                    <a:pt x="0" y="1880"/>
                    <a:pt x="3685" y="2507"/>
                    <a:pt x="4562" y="5189"/>
                  </a:cubicBezTo>
                  <a:cubicBezTo>
                    <a:pt x="5414" y="7845"/>
                    <a:pt x="3935" y="11154"/>
                    <a:pt x="3935" y="11154"/>
                  </a:cubicBezTo>
                  <a:cubicBezTo>
                    <a:pt x="3935" y="11154"/>
                    <a:pt x="6567" y="12254"/>
                    <a:pt x="10303" y="12254"/>
                  </a:cubicBezTo>
                  <a:cubicBezTo>
                    <a:pt x="11250" y="12254"/>
                    <a:pt x="12269" y="12183"/>
                    <a:pt x="13334" y="12006"/>
                  </a:cubicBezTo>
                  <a:cubicBezTo>
                    <a:pt x="14010" y="11906"/>
                    <a:pt x="14637" y="11780"/>
                    <a:pt x="15188" y="11630"/>
                  </a:cubicBezTo>
                  <a:lnTo>
                    <a:pt x="15188" y="11630"/>
                  </a:lnTo>
                  <a:cubicBezTo>
                    <a:pt x="14968" y="11636"/>
                    <a:pt x="14757" y="11639"/>
                    <a:pt x="14552" y="11639"/>
                  </a:cubicBezTo>
                  <a:cubicBezTo>
                    <a:pt x="12989" y="11639"/>
                    <a:pt x="11864" y="11418"/>
                    <a:pt x="10777" y="10176"/>
                  </a:cubicBezTo>
                  <a:cubicBezTo>
                    <a:pt x="8421" y="7419"/>
                    <a:pt x="10401" y="527"/>
                    <a:pt x="7018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2959;p80">
              <a:extLst>
                <a:ext uri="{FF2B5EF4-FFF2-40B4-BE49-F238E27FC236}">
                  <a16:creationId xmlns:a16="http://schemas.microsoft.com/office/drawing/2014/main" id="{77CC7EE6-9766-2E3B-0ABE-ED7025E97780}"/>
                </a:ext>
              </a:extLst>
            </p:cNvPr>
            <p:cNvSpPr/>
            <p:nvPr/>
          </p:nvSpPr>
          <p:spPr>
            <a:xfrm>
              <a:off x="1923409" y="2825351"/>
              <a:ext cx="62839" cy="194594"/>
            </a:xfrm>
            <a:custGeom>
              <a:avLst/>
              <a:gdLst/>
              <a:ahLst/>
              <a:cxnLst/>
              <a:rect l="l" t="t" r="r" b="b"/>
              <a:pathLst>
                <a:path w="1623" h="5026" extrusionOk="0">
                  <a:moveTo>
                    <a:pt x="726" y="1"/>
                  </a:moveTo>
                  <a:cubicBezTo>
                    <a:pt x="661" y="1"/>
                    <a:pt x="585" y="83"/>
                    <a:pt x="620" y="154"/>
                  </a:cubicBezTo>
                  <a:cubicBezTo>
                    <a:pt x="1347" y="1708"/>
                    <a:pt x="1197" y="3287"/>
                    <a:pt x="144" y="4640"/>
                  </a:cubicBezTo>
                  <a:cubicBezTo>
                    <a:pt x="0" y="4820"/>
                    <a:pt x="153" y="5025"/>
                    <a:pt x="306" y="5025"/>
                  </a:cubicBezTo>
                  <a:cubicBezTo>
                    <a:pt x="367" y="5025"/>
                    <a:pt x="427" y="4993"/>
                    <a:pt x="470" y="4916"/>
                  </a:cubicBezTo>
                  <a:cubicBezTo>
                    <a:pt x="1422" y="3362"/>
                    <a:pt x="1623" y="1708"/>
                    <a:pt x="796" y="53"/>
                  </a:cubicBezTo>
                  <a:cubicBezTo>
                    <a:pt x="781" y="16"/>
                    <a:pt x="754" y="1"/>
                    <a:pt x="726" y="1"/>
                  </a:cubicBezTo>
                  <a:close/>
                </a:path>
              </a:pathLst>
            </a:custGeom>
            <a:solidFill>
              <a:srgbClr val="609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2960;p80">
              <a:extLst>
                <a:ext uri="{FF2B5EF4-FFF2-40B4-BE49-F238E27FC236}">
                  <a16:creationId xmlns:a16="http://schemas.microsoft.com/office/drawing/2014/main" id="{DD867A81-2778-6CB3-898A-07072800DE7D}"/>
                </a:ext>
              </a:extLst>
            </p:cNvPr>
            <p:cNvSpPr/>
            <p:nvPr/>
          </p:nvSpPr>
          <p:spPr>
            <a:xfrm>
              <a:off x="1936611" y="2856362"/>
              <a:ext cx="80687" cy="155838"/>
            </a:xfrm>
            <a:custGeom>
              <a:avLst/>
              <a:gdLst/>
              <a:ahLst/>
              <a:cxnLst/>
              <a:rect l="l" t="t" r="r" b="b"/>
              <a:pathLst>
                <a:path w="2084" h="4025" extrusionOk="0">
                  <a:moveTo>
                    <a:pt x="1782" y="1"/>
                  </a:moveTo>
                  <a:cubicBezTo>
                    <a:pt x="1735" y="1"/>
                    <a:pt x="1696" y="33"/>
                    <a:pt x="1708" y="105"/>
                  </a:cubicBezTo>
                  <a:cubicBezTo>
                    <a:pt x="1808" y="1608"/>
                    <a:pt x="1382" y="2711"/>
                    <a:pt x="179" y="3638"/>
                  </a:cubicBezTo>
                  <a:cubicBezTo>
                    <a:pt x="1" y="3777"/>
                    <a:pt x="119" y="4024"/>
                    <a:pt x="288" y="4024"/>
                  </a:cubicBezTo>
                  <a:cubicBezTo>
                    <a:pt x="333" y="4024"/>
                    <a:pt x="382" y="4007"/>
                    <a:pt x="429" y="3964"/>
                  </a:cubicBezTo>
                  <a:cubicBezTo>
                    <a:pt x="1683" y="2987"/>
                    <a:pt x="2084" y="1633"/>
                    <a:pt x="1908" y="105"/>
                  </a:cubicBezTo>
                  <a:cubicBezTo>
                    <a:pt x="1895" y="39"/>
                    <a:pt x="1834" y="1"/>
                    <a:pt x="1782" y="1"/>
                  </a:cubicBezTo>
                  <a:close/>
                </a:path>
              </a:pathLst>
            </a:custGeom>
            <a:solidFill>
              <a:srgbClr val="609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2961;p80">
              <a:extLst>
                <a:ext uri="{FF2B5EF4-FFF2-40B4-BE49-F238E27FC236}">
                  <a16:creationId xmlns:a16="http://schemas.microsoft.com/office/drawing/2014/main" id="{E2C9297C-417B-F489-D716-6FA9D03438F1}"/>
                </a:ext>
              </a:extLst>
            </p:cNvPr>
            <p:cNvSpPr/>
            <p:nvPr/>
          </p:nvSpPr>
          <p:spPr>
            <a:xfrm>
              <a:off x="2391640" y="2688104"/>
              <a:ext cx="40499" cy="149062"/>
            </a:xfrm>
            <a:custGeom>
              <a:avLst/>
              <a:gdLst/>
              <a:ahLst/>
              <a:cxnLst/>
              <a:rect l="l" t="t" r="r" b="b"/>
              <a:pathLst>
                <a:path w="1046" h="3850" extrusionOk="0">
                  <a:moveTo>
                    <a:pt x="159" y="1"/>
                  </a:moveTo>
                  <a:cubicBezTo>
                    <a:pt x="77" y="1"/>
                    <a:pt x="0" y="61"/>
                    <a:pt x="30" y="165"/>
                  </a:cubicBezTo>
                  <a:cubicBezTo>
                    <a:pt x="406" y="1318"/>
                    <a:pt x="606" y="2546"/>
                    <a:pt x="782" y="3749"/>
                  </a:cubicBezTo>
                  <a:cubicBezTo>
                    <a:pt x="793" y="3818"/>
                    <a:pt x="852" y="3850"/>
                    <a:pt x="910" y="3850"/>
                  </a:cubicBezTo>
                  <a:cubicBezTo>
                    <a:pt x="979" y="3850"/>
                    <a:pt x="1046" y="3805"/>
                    <a:pt x="1032" y="3724"/>
                  </a:cubicBezTo>
                  <a:cubicBezTo>
                    <a:pt x="882" y="2521"/>
                    <a:pt x="757" y="1217"/>
                    <a:pt x="306" y="90"/>
                  </a:cubicBezTo>
                  <a:cubicBezTo>
                    <a:pt x="275" y="29"/>
                    <a:pt x="216" y="1"/>
                    <a:pt x="159" y="1"/>
                  </a:cubicBezTo>
                  <a:close/>
                </a:path>
              </a:pathLst>
            </a:custGeom>
            <a:solidFill>
              <a:srgbClr val="609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2962;p80">
              <a:extLst>
                <a:ext uri="{FF2B5EF4-FFF2-40B4-BE49-F238E27FC236}">
                  <a16:creationId xmlns:a16="http://schemas.microsoft.com/office/drawing/2014/main" id="{8597BAE3-566D-0CAE-A09C-17022CC8702C}"/>
                </a:ext>
              </a:extLst>
            </p:cNvPr>
            <p:cNvSpPr/>
            <p:nvPr/>
          </p:nvSpPr>
          <p:spPr>
            <a:xfrm>
              <a:off x="2365546" y="2735879"/>
              <a:ext cx="65704" cy="99504"/>
            </a:xfrm>
            <a:custGeom>
              <a:avLst/>
              <a:gdLst/>
              <a:ahLst/>
              <a:cxnLst/>
              <a:rect l="l" t="t" r="r" b="b"/>
              <a:pathLst>
                <a:path w="1697" h="2570" extrusionOk="0">
                  <a:moveTo>
                    <a:pt x="153" y="1"/>
                  </a:moveTo>
                  <a:cubicBezTo>
                    <a:pt x="71" y="1"/>
                    <a:pt x="0" y="107"/>
                    <a:pt x="77" y="184"/>
                  </a:cubicBezTo>
                  <a:cubicBezTo>
                    <a:pt x="679" y="861"/>
                    <a:pt x="1205" y="1663"/>
                    <a:pt x="1506" y="2515"/>
                  </a:cubicBezTo>
                  <a:cubicBezTo>
                    <a:pt x="1515" y="2553"/>
                    <a:pt x="1547" y="2569"/>
                    <a:pt x="1581" y="2569"/>
                  </a:cubicBezTo>
                  <a:cubicBezTo>
                    <a:pt x="1636" y="2569"/>
                    <a:pt x="1697" y="2527"/>
                    <a:pt x="1681" y="2465"/>
                  </a:cubicBezTo>
                  <a:cubicBezTo>
                    <a:pt x="1381" y="1587"/>
                    <a:pt x="879" y="710"/>
                    <a:pt x="228" y="34"/>
                  </a:cubicBezTo>
                  <a:cubicBezTo>
                    <a:pt x="204" y="10"/>
                    <a:pt x="178" y="1"/>
                    <a:pt x="153" y="1"/>
                  </a:cubicBezTo>
                  <a:close/>
                </a:path>
              </a:pathLst>
            </a:custGeom>
            <a:solidFill>
              <a:srgbClr val="609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2963;p80">
              <a:extLst>
                <a:ext uri="{FF2B5EF4-FFF2-40B4-BE49-F238E27FC236}">
                  <a16:creationId xmlns:a16="http://schemas.microsoft.com/office/drawing/2014/main" id="{2431F826-1AB0-4CF7-FAFC-3F568F93C9C4}"/>
                </a:ext>
              </a:extLst>
            </p:cNvPr>
            <p:cNvSpPr/>
            <p:nvPr/>
          </p:nvSpPr>
          <p:spPr>
            <a:xfrm>
              <a:off x="1734785" y="2877811"/>
              <a:ext cx="67794" cy="26212"/>
            </a:xfrm>
            <a:custGeom>
              <a:avLst/>
              <a:gdLst/>
              <a:ahLst/>
              <a:cxnLst/>
              <a:rect l="l" t="t" r="r" b="b"/>
              <a:pathLst>
                <a:path w="1751" h="677" extrusionOk="0">
                  <a:moveTo>
                    <a:pt x="1604" y="0"/>
                  </a:moveTo>
                  <a:cubicBezTo>
                    <a:pt x="1597" y="0"/>
                    <a:pt x="1590" y="1"/>
                    <a:pt x="1582" y="2"/>
                  </a:cubicBezTo>
                  <a:cubicBezTo>
                    <a:pt x="1056" y="102"/>
                    <a:pt x="480" y="127"/>
                    <a:pt x="79" y="528"/>
                  </a:cubicBezTo>
                  <a:cubicBezTo>
                    <a:pt x="0" y="587"/>
                    <a:pt x="60" y="677"/>
                    <a:pt x="138" y="677"/>
                  </a:cubicBezTo>
                  <a:cubicBezTo>
                    <a:pt x="159" y="677"/>
                    <a:pt x="182" y="670"/>
                    <a:pt x="204" y="653"/>
                  </a:cubicBezTo>
                  <a:cubicBezTo>
                    <a:pt x="493" y="387"/>
                    <a:pt x="1017" y="219"/>
                    <a:pt x="1430" y="219"/>
                  </a:cubicBezTo>
                  <a:cubicBezTo>
                    <a:pt x="1483" y="219"/>
                    <a:pt x="1534" y="222"/>
                    <a:pt x="1582" y="227"/>
                  </a:cubicBezTo>
                  <a:cubicBezTo>
                    <a:pt x="1590" y="228"/>
                    <a:pt x="1597" y="229"/>
                    <a:pt x="1604" y="229"/>
                  </a:cubicBezTo>
                  <a:cubicBezTo>
                    <a:pt x="1750" y="229"/>
                    <a:pt x="1750" y="0"/>
                    <a:pt x="1604" y="0"/>
                  </a:cubicBezTo>
                  <a:close/>
                </a:path>
              </a:pathLst>
            </a:custGeom>
            <a:solidFill>
              <a:srgbClr val="609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2964;p80">
              <a:extLst>
                <a:ext uri="{FF2B5EF4-FFF2-40B4-BE49-F238E27FC236}">
                  <a16:creationId xmlns:a16="http://schemas.microsoft.com/office/drawing/2014/main" id="{0A20FD48-821E-3468-3875-1D16525E137B}"/>
                </a:ext>
              </a:extLst>
            </p:cNvPr>
            <p:cNvSpPr/>
            <p:nvPr/>
          </p:nvSpPr>
          <p:spPr>
            <a:xfrm>
              <a:off x="1990078" y="2612957"/>
              <a:ext cx="285348" cy="154560"/>
            </a:xfrm>
            <a:custGeom>
              <a:avLst/>
              <a:gdLst/>
              <a:ahLst/>
              <a:cxnLst/>
              <a:rect l="l" t="t" r="r" b="b"/>
              <a:pathLst>
                <a:path w="7370" h="3992" extrusionOk="0">
                  <a:moveTo>
                    <a:pt x="6542" y="1"/>
                  </a:moveTo>
                  <a:lnTo>
                    <a:pt x="1" y="1605"/>
                  </a:lnTo>
                  <a:cubicBezTo>
                    <a:pt x="1" y="1605"/>
                    <a:pt x="1106" y="3992"/>
                    <a:pt x="3773" y="3992"/>
                  </a:cubicBezTo>
                  <a:cubicBezTo>
                    <a:pt x="3946" y="3992"/>
                    <a:pt x="4126" y="3982"/>
                    <a:pt x="4312" y="3960"/>
                  </a:cubicBezTo>
                  <a:cubicBezTo>
                    <a:pt x="7369" y="3610"/>
                    <a:pt x="6542" y="1"/>
                    <a:pt x="6542" y="1"/>
                  </a:cubicBezTo>
                  <a:close/>
                </a:path>
              </a:pathLst>
            </a:custGeom>
            <a:solidFill>
              <a:srgbClr val="F0C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2965;p80">
              <a:extLst>
                <a:ext uri="{FF2B5EF4-FFF2-40B4-BE49-F238E27FC236}">
                  <a16:creationId xmlns:a16="http://schemas.microsoft.com/office/drawing/2014/main" id="{1A66981B-E746-0B56-7847-9F60A6ED7C9F}"/>
                </a:ext>
              </a:extLst>
            </p:cNvPr>
            <p:cNvSpPr/>
            <p:nvPr/>
          </p:nvSpPr>
          <p:spPr>
            <a:xfrm>
              <a:off x="1879466" y="3215489"/>
              <a:ext cx="1057762" cy="521563"/>
            </a:xfrm>
            <a:custGeom>
              <a:avLst/>
              <a:gdLst/>
              <a:ahLst/>
              <a:cxnLst/>
              <a:rect l="l" t="t" r="r" b="b"/>
              <a:pathLst>
                <a:path w="27320" h="13471" extrusionOk="0">
                  <a:moveTo>
                    <a:pt x="9130" y="0"/>
                  </a:moveTo>
                  <a:cubicBezTo>
                    <a:pt x="5622" y="0"/>
                    <a:pt x="1857" y="1044"/>
                    <a:pt x="452" y="4463"/>
                  </a:cubicBezTo>
                  <a:cubicBezTo>
                    <a:pt x="1" y="5540"/>
                    <a:pt x="26" y="6543"/>
                    <a:pt x="728" y="7495"/>
                  </a:cubicBezTo>
                  <a:cubicBezTo>
                    <a:pt x="1507" y="8581"/>
                    <a:pt x="2622" y="8978"/>
                    <a:pt x="3835" y="8978"/>
                  </a:cubicBezTo>
                  <a:cubicBezTo>
                    <a:pt x="6094" y="8978"/>
                    <a:pt x="8690" y="7599"/>
                    <a:pt x="10076" y="6718"/>
                  </a:cubicBezTo>
                  <a:cubicBezTo>
                    <a:pt x="10377" y="8022"/>
                    <a:pt x="11254" y="9124"/>
                    <a:pt x="12332" y="9851"/>
                  </a:cubicBezTo>
                  <a:cubicBezTo>
                    <a:pt x="13434" y="10578"/>
                    <a:pt x="15464" y="10352"/>
                    <a:pt x="16768" y="10478"/>
                  </a:cubicBezTo>
                  <a:cubicBezTo>
                    <a:pt x="17119" y="10503"/>
                    <a:pt x="17620" y="11104"/>
                    <a:pt x="17921" y="11405"/>
                  </a:cubicBezTo>
                  <a:cubicBezTo>
                    <a:pt x="18096" y="11581"/>
                    <a:pt x="18347" y="12282"/>
                    <a:pt x="18472" y="12533"/>
                  </a:cubicBezTo>
                  <a:cubicBezTo>
                    <a:pt x="18792" y="13218"/>
                    <a:pt x="19278" y="13470"/>
                    <a:pt x="19840" y="13470"/>
                  </a:cubicBezTo>
                  <a:cubicBezTo>
                    <a:pt x="21210" y="13470"/>
                    <a:pt x="23033" y="11964"/>
                    <a:pt x="24011" y="11555"/>
                  </a:cubicBezTo>
                  <a:cubicBezTo>
                    <a:pt x="24587" y="11305"/>
                    <a:pt x="25464" y="10728"/>
                    <a:pt x="25941" y="10327"/>
                  </a:cubicBezTo>
                  <a:cubicBezTo>
                    <a:pt x="26993" y="9375"/>
                    <a:pt x="27319" y="8748"/>
                    <a:pt x="26667" y="7896"/>
                  </a:cubicBezTo>
                  <a:cubicBezTo>
                    <a:pt x="27169" y="7195"/>
                    <a:pt x="26818" y="6593"/>
                    <a:pt x="26392" y="6142"/>
                  </a:cubicBezTo>
                  <a:cubicBezTo>
                    <a:pt x="26252" y="6002"/>
                    <a:pt x="26223" y="5637"/>
                    <a:pt x="25898" y="5637"/>
                  </a:cubicBezTo>
                  <a:cubicBezTo>
                    <a:pt x="25816" y="5637"/>
                    <a:pt x="25716" y="5660"/>
                    <a:pt x="25590" y="5716"/>
                  </a:cubicBezTo>
                  <a:cubicBezTo>
                    <a:pt x="25895" y="5084"/>
                    <a:pt x="25367" y="4604"/>
                    <a:pt x="24862" y="4604"/>
                  </a:cubicBezTo>
                  <a:cubicBezTo>
                    <a:pt x="24785" y="4604"/>
                    <a:pt x="24710" y="4615"/>
                    <a:pt x="24637" y="4638"/>
                  </a:cubicBezTo>
                  <a:cubicBezTo>
                    <a:pt x="24287" y="4738"/>
                    <a:pt x="24236" y="5039"/>
                    <a:pt x="23986" y="5290"/>
                  </a:cubicBezTo>
                  <a:cubicBezTo>
                    <a:pt x="23270" y="5982"/>
                    <a:pt x="21919" y="6446"/>
                    <a:pt x="20883" y="6446"/>
                  </a:cubicBezTo>
                  <a:cubicBezTo>
                    <a:pt x="20830" y="6446"/>
                    <a:pt x="20778" y="6445"/>
                    <a:pt x="20728" y="6443"/>
                  </a:cubicBezTo>
                  <a:cubicBezTo>
                    <a:pt x="19324" y="6367"/>
                    <a:pt x="16417" y="1931"/>
                    <a:pt x="14838" y="1079"/>
                  </a:cubicBezTo>
                  <a:cubicBezTo>
                    <a:pt x="14061" y="678"/>
                    <a:pt x="13209" y="428"/>
                    <a:pt x="12332" y="277"/>
                  </a:cubicBezTo>
                  <a:cubicBezTo>
                    <a:pt x="11348" y="107"/>
                    <a:pt x="10252" y="0"/>
                    <a:pt x="9130" y="0"/>
                  </a:cubicBezTo>
                  <a:close/>
                </a:path>
              </a:pathLst>
            </a:custGeom>
            <a:solidFill>
              <a:srgbClr val="FFD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2966;p80">
              <a:extLst>
                <a:ext uri="{FF2B5EF4-FFF2-40B4-BE49-F238E27FC236}">
                  <a16:creationId xmlns:a16="http://schemas.microsoft.com/office/drawing/2014/main" id="{B0350EE8-5812-5866-7A54-776BB385F7BD}"/>
                </a:ext>
              </a:extLst>
            </p:cNvPr>
            <p:cNvSpPr/>
            <p:nvPr/>
          </p:nvSpPr>
          <p:spPr>
            <a:xfrm>
              <a:off x="1860070" y="3200389"/>
              <a:ext cx="809312" cy="446994"/>
            </a:xfrm>
            <a:custGeom>
              <a:avLst/>
              <a:gdLst/>
              <a:ahLst/>
              <a:cxnLst/>
              <a:rect l="l" t="t" r="r" b="b"/>
              <a:pathLst>
                <a:path w="20903" h="11545" extrusionOk="0">
                  <a:moveTo>
                    <a:pt x="9584" y="1"/>
                  </a:moveTo>
                  <a:cubicBezTo>
                    <a:pt x="5935" y="1"/>
                    <a:pt x="1871" y="1079"/>
                    <a:pt x="452" y="4552"/>
                  </a:cubicBezTo>
                  <a:cubicBezTo>
                    <a:pt x="0" y="5630"/>
                    <a:pt x="126" y="7033"/>
                    <a:pt x="802" y="7986"/>
                  </a:cubicBezTo>
                  <a:cubicBezTo>
                    <a:pt x="1632" y="9141"/>
                    <a:pt x="2912" y="9559"/>
                    <a:pt x="4304" y="9559"/>
                  </a:cubicBezTo>
                  <a:cubicBezTo>
                    <a:pt x="6655" y="9559"/>
                    <a:pt x="9323" y="8369"/>
                    <a:pt x="10677" y="7534"/>
                  </a:cubicBezTo>
                  <a:cubicBezTo>
                    <a:pt x="10953" y="8813"/>
                    <a:pt x="11830" y="9915"/>
                    <a:pt x="12933" y="10642"/>
                  </a:cubicBezTo>
                  <a:cubicBezTo>
                    <a:pt x="14036" y="11369"/>
                    <a:pt x="16066" y="11143"/>
                    <a:pt x="17369" y="11269"/>
                  </a:cubicBezTo>
                  <a:cubicBezTo>
                    <a:pt x="17695" y="11294"/>
                    <a:pt x="18021" y="11344"/>
                    <a:pt x="18271" y="11544"/>
                  </a:cubicBezTo>
                  <a:cubicBezTo>
                    <a:pt x="19800" y="10392"/>
                    <a:pt x="20402" y="8637"/>
                    <a:pt x="20903" y="6632"/>
                  </a:cubicBezTo>
                  <a:cubicBezTo>
                    <a:pt x="19449" y="5680"/>
                    <a:pt x="16642" y="1820"/>
                    <a:pt x="15264" y="1068"/>
                  </a:cubicBezTo>
                  <a:cubicBezTo>
                    <a:pt x="14462" y="642"/>
                    <a:pt x="13610" y="417"/>
                    <a:pt x="12732" y="266"/>
                  </a:cubicBezTo>
                  <a:cubicBezTo>
                    <a:pt x="11780" y="102"/>
                    <a:pt x="10702" y="1"/>
                    <a:pt x="9584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2967;p80">
              <a:extLst>
                <a:ext uri="{FF2B5EF4-FFF2-40B4-BE49-F238E27FC236}">
                  <a16:creationId xmlns:a16="http://schemas.microsoft.com/office/drawing/2014/main" id="{F911F15D-6D63-3F14-F43E-A593B7E8B612}"/>
                </a:ext>
              </a:extLst>
            </p:cNvPr>
            <p:cNvSpPr/>
            <p:nvPr/>
          </p:nvSpPr>
          <p:spPr>
            <a:xfrm>
              <a:off x="1637878" y="2860389"/>
              <a:ext cx="337694" cy="729747"/>
            </a:xfrm>
            <a:custGeom>
              <a:avLst/>
              <a:gdLst/>
              <a:ahLst/>
              <a:cxnLst/>
              <a:rect l="l" t="t" r="r" b="b"/>
              <a:pathLst>
                <a:path w="8722" h="18848" extrusionOk="0">
                  <a:moveTo>
                    <a:pt x="2832" y="1"/>
                  </a:moveTo>
                  <a:cubicBezTo>
                    <a:pt x="2832" y="1"/>
                    <a:pt x="1654" y="1705"/>
                    <a:pt x="1128" y="4512"/>
                  </a:cubicBezTo>
                  <a:cubicBezTo>
                    <a:pt x="576" y="7294"/>
                    <a:pt x="2506" y="11078"/>
                    <a:pt x="2506" y="11078"/>
                  </a:cubicBezTo>
                  <a:cubicBezTo>
                    <a:pt x="1629" y="12532"/>
                    <a:pt x="1830" y="13560"/>
                    <a:pt x="1830" y="13560"/>
                  </a:cubicBezTo>
                  <a:cubicBezTo>
                    <a:pt x="1830" y="13560"/>
                    <a:pt x="0" y="15339"/>
                    <a:pt x="451" y="16216"/>
                  </a:cubicBezTo>
                  <a:cubicBezTo>
                    <a:pt x="500" y="16310"/>
                    <a:pt x="574" y="16350"/>
                    <a:pt x="665" y="16350"/>
                  </a:cubicBezTo>
                  <a:cubicBezTo>
                    <a:pt x="1180" y="16350"/>
                    <a:pt x="2230" y="15063"/>
                    <a:pt x="2231" y="15063"/>
                  </a:cubicBezTo>
                  <a:lnTo>
                    <a:pt x="2231" y="15063"/>
                  </a:lnTo>
                  <a:cubicBezTo>
                    <a:pt x="2231" y="15064"/>
                    <a:pt x="1353" y="17244"/>
                    <a:pt x="2105" y="17845"/>
                  </a:cubicBezTo>
                  <a:cubicBezTo>
                    <a:pt x="2140" y="17873"/>
                    <a:pt x="2180" y="17885"/>
                    <a:pt x="2224" y="17885"/>
                  </a:cubicBezTo>
                  <a:cubicBezTo>
                    <a:pt x="2744" y="17885"/>
                    <a:pt x="3809" y="16116"/>
                    <a:pt x="3810" y="16116"/>
                  </a:cubicBezTo>
                  <a:lnTo>
                    <a:pt x="3810" y="16116"/>
                  </a:lnTo>
                  <a:cubicBezTo>
                    <a:pt x="3810" y="16116"/>
                    <a:pt x="3158" y="18196"/>
                    <a:pt x="3885" y="18522"/>
                  </a:cubicBezTo>
                  <a:cubicBezTo>
                    <a:pt x="3934" y="18542"/>
                    <a:pt x="3982" y="18552"/>
                    <a:pt x="4029" y="18552"/>
                  </a:cubicBezTo>
                  <a:cubicBezTo>
                    <a:pt x="4683" y="18552"/>
                    <a:pt x="5163" y="16743"/>
                    <a:pt x="5163" y="16743"/>
                  </a:cubicBezTo>
                  <a:cubicBezTo>
                    <a:pt x="5163" y="16743"/>
                    <a:pt x="5313" y="18848"/>
                    <a:pt x="6140" y="18848"/>
                  </a:cubicBezTo>
                  <a:cubicBezTo>
                    <a:pt x="6145" y="18848"/>
                    <a:pt x="6149" y="18848"/>
                    <a:pt x="6154" y="18848"/>
                  </a:cubicBezTo>
                  <a:cubicBezTo>
                    <a:pt x="7636" y="18848"/>
                    <a:pt x="6341" y="14738"/>
                    <a:pt x="6341" y="14737"/>
                  </a:cubicBezTo>
                  <a:lnTo>
                    <a:pt x="6341" y="14737"/>
                  </a:lnTo>
                  <a:cubicBezTo>
                    <a:pt x="6341" y="14738"/>
                    <a:pt x="7492" y="15634"/>
                    <a:pt x="8083" y="15634"/>
                  </a:cubicBezTo>
                  <a:cubicBezTo>
                    <a:pt x="8211" y="15634"/>
                    <a:pt x="8313" y="15592"/>
                    <a:pt x="8371" y="15489"/>
                  </a:cubicBezTo>
                  <a:cubicBezTo>
                    <a:pt x="8722" y="14913"/>
                    <a:pt x="7419" y="13935"/>
                    <a:pt x="7143" y="13334"/>
                  </a:cubicBezTo>
                  <a:cubicBezTo>
                    <a:pt x="6867" y="12707"/>
                    <a:pt x="6341" y="11354"/>
                    <a:pt x="6341" y="11354"/>
                  </a:cubicBezTo>
                  <a:cubicBezTo>
                    <a:pt x="7068" y="6993"/>
                    <a:pt x="6115" y="5389"/>
                    <a:pt x="6115" y="5389"/>
                  </a:cubicBezTo>
                  <a:lnTo>
                    <a:pt x="7343" y="3559"/>
                  </a:lnTo>
                  <a:cubicBezTo>
                    <a:pt x="6491" y="652"/>
                    <a:pt x="2832" y="1"/>
                    <a:pt x="2832" y="1"/>
                  </a:cubicBezTo>
                  <a:close/>
                </a:path>
              </a:pathLst>
            </a:custGeom>
            <a:solidFill>
              <a:srgbClr val="FFD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2968;p80">
              <a:extLst>
                <a:ext uri="{FF2B5EF4-FFF2-40B4-BE49-F238E27FC236}">
                  <a16:creationId xmlns:a16="http://schemas.microsoft.com/office/drawing/2014/main" id="{CC0408BF-590F-185B-F039-635E2BED5196}"/>
                </a:ext>
              </a:extLst>
            </p:cNvPr>
            <p:cNvSpPr/>
            <p:nvPr/>
          </p:nvSpPr>
          <p:spPr>
            <a:xfrm>
              <a:off x="1747754" y="3001933"/>
              <a:ext cx="102175" cy="56373"/>
            </a:xfrm>
            <a:custGeom>
              <a:avLst/>
              <a:gdLst/>
              <a:ahLst/>
              <a:cxnLst/>
              <a:rect l="l" t="t" r="r" b="b"/>
              <a:pathLst>
                <a:path w="2639" h="1456" extrusionOk="0">
                  <a:moveTo>
                    <a:pt x="100" y="0"/>
                  </a:moveTo>
                  <a:cubicBezTo>
                    <a:pt x="36" y="0"/>
                    <a:pt x="1" y="106"/>
                    <a:pt x="69" y="129"/>
                  </a:cubicBezTo>
                  <a:cubicBezTo>
                    <a:pt x="972" y="304"/>
                    <a:pt x="1774" y="555"/>
                    <a:pt x="2275" y="1382"/>
                  </a:cubicBezTo>
                  <a:cubicBezTo>
                    <a:pt x="2305" y="1434"/>
                    <a:pt x="2352" y="1455"/>
                    <a:pt x="2401" y="1455"/>
                  </a:cubicBezTo>
                  <a:cubicBezTo>
                    <a:pt x="2516" y="1455"/>
                    <a:pt x="2639" y="1337"/>
                    <a:pt x="2551" y="1232"/>
                  </a:cubicBezTo>
                  <a:cubicBezTo>
                    <a:pt x="1924" y="405"/>
                    <a:pt x="1097" y="129"/>
                    <a:pt x="119" y="4"/>
                  </a:cubicBezTo>
                  <a:cubicBezTo>
                    <a:pt x="113" y="1"/>
                    <a:pt x="106" y="0"/>
                    <a:pt x="100" y="0"/>
                  </a:cubicBezTo>
                  <a:close/>
                </a:path>
              </a:pathLst>
            </a:custGeom>
            <a:solidFill>
              <a:srgbClr val="EFB3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2969;p80">
              <a:extLst>
                <a:ext uri="{FF2B5EF4-FFF2-40B4-BE49-F238E27FC236}">
                  <a16:creationId xmlns:a16="http://schemas.microsoft.com/office/drawing/2014/main" id="{2178503C-F5F0-DB1A-CFF7-8F8F2AA37727}"/>
                </a:ext>
              </a:extLst>
            </p:cNvPr>
            <p:cNvSpPr/>
            <p:nvPr/>
          </p:nvSpPr>
          <p:spPr>
            <a:xfrm>
              <a:off x="1786316" y="3289280"/>
              <a:ext cx="61600" cy="15952"/>
            </a:xfrm>
            <a:custGeom>
              <a:avLst/>
              <a:gdLst/>
              <a:ahLst/>
              <a:cxnLst/>
              <a:rect l="l" t="t" r="r" b="b"/>
              <a:pathLst>
                <a:path w="1591" h="412" extrusionOk="0">
                  <a:moveTo>
                    <a:pt x="101" y="0"/>
                  </a:moveTo>
                  <a:cubicBezTo>
                    <a:pt x="1" y="0"/>
                    <a:pt x="1" y="126"/>
                    <a:pt x="101" y="126"/>
                  </a:cubicBezTo>
                  <a:cubicBezTo>
                    <a:pt x="577" y="151"/>
                    <a:pt x="1028" y="251"/>
                    <a:pt x="1479" y="401"/>
                  </a:cubicBezTo>
                  <a:cubicBezTo>
                    <a:pt x="1490" y="408"/>
                    <a:pt x="1500" y="411"/>
                    <a:pt x="1509" y="411"/>
                  </a:cubicBezTo>
                  <a:cubicBezTo>
                    <a:pt x="1566" y="411"/>
                    <a:pt x="1591" y="298"/>
                    <a:pt x="1504" y="276"/>
                  </a:cubicBezTo>
                  <a:cubicBezTo>
                    <a:pt x="1053" y="101"/>
                    <a:pt x="577" y="0"/>
                    <a:pt x="101" y="0"/>
                  </a:cubicBezTo>
                  <a:close/>
                </a:path>
              </a:pathLst>
            </a:custGeom>
            <a:solidFill>
              <a:srgbClr val="EFB3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2970;p80">
              <a:extLst>
                <a:ext uri="{FF2B5EF4-FFF2-40B4-BE49-F238E27FC236}">
                  <a16:creationId xmlns:a16="http://schemas.microsoft.com/office/drawing/2014/main" id="{7D34989C-ED65-72D2-6933-5CC5A099E472}"/>
                </a:ext>
              </a:extLst>
            </p:cNvPr>
            <p:cNvSpPr/>
            <p:nvPr/>
          </p:nvSpPr>
          <p:spPr>
            <a:xfrm>
              <a:off x="1314755" y="1528920"/>
              <a:ext cx="1289641" cy="1188550"/>
            </a:xfrm>
            <a:custGeom>
              <a:avLst/>
              <a:gdLst/>
              <a:ahLst/>
              <a:cxnLst/>
              <a:rect l="l" t="t" r="r" b="b"/>
              <a:pathLst>
                <a:path w="33309" h="30698" extrusionOk="0">
                  <a:moveTo>
                    <a:pt x="18092" y="1"/>
                  </a:moveTo>
                  <a:cubicBezTo>
                    <a:pt x="15978" y="1"/>
                    <a:pt x="13709" y="422"/>
                    <a:pt x="11429" y="1334"/>
                  </a:cubicBezTo>
                  <a:cubicBezTo>
                    <a:pt x="2782" y="4767"/>
                    <a:pt x="0" y="14291"/>
                    <a:pt x="3308" y="20933"/>
                  </a:cubicBezTo>
                  <a:cubicBezTo>
                    <a:pt x="6198" y="26691"/>
                    <a:pt x="10954" y="30697"/>
                    <a:pt x="17966" y="30697"/>
                  </a:cubicBezTo>
                  <a:cubicBezTo>
                    <a:pt x="19042" y="30697"/>
                    <a:pt x="20170" y="30603"/>
                    <a:pt x="21354" y="30407"/>
                  </a:cubicBezTo>
                  <a:cubicBezTo>
                    <a:pt x="30226" y="28903"/>
                    <a:pt x="33309" y="21309"/>
                    <a:pt x="32933" y="18151"/>
                  </a:cubicBezTo>
                  <a:cubicBezTo>
                    <a:pt x="32532" y="14918"/>
                    <a:pt x="30928" y="13890"/>
                    <a:pt x="29925" y="12888"/>
                  </a:cubicBezTo>
                  <a:cubicBezTo>
                    <a:pt x="28822" y="11785"/>
                    <a:pt x="30000" y="7950"/>
                    <a:pt x="27845" y="4592"/>
                  </a:cubicBezTo>
                  <a:cubicBezTo>
                    <a:pt x="26017" y="1724"/>
                    <a:pt x="22370" y="1"/>
                    <a:pt x="18092" y="1"/>
                  </a:cubicBezTo>
                  <a:close/>
                </a:path>
              </a:pathLst>
            </a:custGeom>
            <a:solidFill>
              <a:srgbClr val="FFD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2971;p80">
              <a:extLst>
                <a:ext uri="{FF2B5EF4-FFF2-40B4-BE49-F238E27FC236}">
                  <a16:creationId xmlns:a16="http://schemas.microsoft.com/office/drawing/2014/main" id="{90CE406A-4751-483B-1E4D-8DB09F60C683}"/>
                </a:ext>
              </a:extLst>
            </p:cNvPr>
            <p:cNvSpPr/>
            <p:nvPr/>
          </p:nvSpPr>
          <p:spPr>
            <a:xfrm>
              <a:off x="1154625" y="1384550"/>
              <a:ext cx="1293552" cy="1147238"/>
            </a:xfrm>
            <a:custGeom>
              <a:avLst/>
              <a:gdLst/>
              <a:ahLst/>
              <a:cxnLst/>
              <a:rect l="l" t="t" r="r" b="b"/>
              <a:pathLst>
                <a:path w="33410" h="29631" extrusionOk="0">
                  <a:moveTo>
                    <a:pt x="29023" y="0"/>
                  </a:moveTo>
                  <a:lnTo>
                    <a:pt x="29023" y="0"/>
                  </a:lnTo>
                  <a:cubicBezTo>
                    <a:pt x="28102" y="1108"/>
                    <a:pt x="26910" y="1403"/>
                    <a:pt x="25465" y="1403"/>
                  </a:cubicBezTo>
                  <a:cubicBezTo>
                    <a:pt x="23820" y="1403"/>
                    <a:pt x="21846" y="1021"/>
                    <a:pt x="19567" y="1021"/>
                  </a:cubicBezTo>
                  <a:cubicBezTo>
                    <a:pt x="19003" y="1021"/>
                    <a:pt x="18421" y="1045"/>
                    <a:pt x="17820" y="1103"/>
                  </a:cubicBezTo>
                  <a:cubicBezTo>
                    <a:pt x="15465" y="1328"/>
                    <a:pt x="10001" y="1955"/>
                    <a:pt x="6667" y="5890"/>
                  </a:cubicBezTo>
                  <a:cubicBezTo>
                    <a:pt x="5740" y="6993"/>
                    <a:pt x="5089" y="9950"/>
                    <a:pt x="5389" y="11504"/>
                  </a:cubicBezTo>
                  <a:cubicBezTo>
                    <a:pt x="5131" y="11452"/>
                    <a:pt x="4867" y="11427"/>
                    <a:pt x="4603" y="11427"/>
                  </a:cubicBezTo>
                  <a:cubicBezTo>
                    <a:pt x="3458" y="11427"/>
                    <a:pt x="2303" y="11902"/>
                    <a:pt x="1530" y="12757"/>
                  </a:cubicBezTo>
                  <a:cubicBezTo>
                    <a:pt x="2012" y="12363"/>
                    <a:pt x="2638" y="12156"/>
                    <a:pt x="3261" y="12156"/>
                  </a:cubicBezTo>
                  <a:cubicBezTo>
                    <a:pt x="3707" y="12156"/>
                    <a:pt x="4150" y="12262"/>
                    <a:pt x="4537" y="12481"/>
                  </a:cubicBezTo>
                  <a:cubicBezTo>
                    <a:pt x="1" y="16291"/>
                    <a:pt x="4412" y="23008"/>
                    <a:pt x="5038" y="23709"/>
                  </a:cubicBezTo>
                  <a:cubicBezTo>
                    <a:pt x="5063" y="23735"/>
                    <a:pt x="5063" y="23760"/>
                    <a:pt x="5089" y="23760"/>
                  </a:cubicBezTo>
                  <a:cubicBezTo>
                    <a:pt x="5038" y="24286"/>
                    <a:pt x="4938" y="24787"/>
                    <a:pt x="4738" y="25288"/>
                  </a:cubicBezTo>
                  <a:cubicBezTo>
                    <a:pt x="4362" y="26216"/>
                    <a:pt x="3685" y="27068"/>
                    <a:pt x="2758" y="27519"/>
                  </a:cubicBezTo>
                  <a:cubicBezTo>
                    <a:pt x="3215" y="27610"/>
                    <a:pt x="3651" y="27723"/>
                    <a:pt x="4105" y="27723"/>
                  </a:cubicBezTo>
                  <a:cubicBezTo>
                    <a:pt x="4149" y="27723"/>
                    <a:pt x="4192" y="27722"/>
                    <a:pt x="4236" y="27720"/>
                  </a:cubicBezTo>
                  <a:cubicBezTo>
                    <a:pt x="4713" y="27694"/>
                    <a:pt x="5214" y="27519"/>
                    <a:pt x="5565" y="27168"/>
                  </a:cubicBezTo>
                  <a:lnTo>
                    <a:pt x="5565" y="27168"/>
                  </a:lnTo>
                  <a:cubicBezTo>
                    <a:pt x="5063" y="28121"/>
                    <a:pt x="4236" y="28872"/>
                    <a:pt x="3234" y="29273"/>
                  </a:cubicBezTo>
                  <a:cubicBezTo>
                    <a:pt x="3748" y="29517"/>
                    <a:pt x="4305" y="29631"/>
                    <a:pt x="4865" y="29631"/>
                  </a:cubicBezTo>
                  <a:cubicBezTo>
                    <a:pt x="5858" y="29631"/>
                    <a:pt x="6859" y="29272"/>
                    <a:pt x="7645" y="28647"/>
                  </a:cubicBezTo>
                  <a:cubicBezTo>
                    <a:pt x="8297" y="28146"/>
                    <a:pt x="8773" y="27494"/>
                    <a:pt x="9124" y="26742"/>
                  </a:cubicBezTo>
                  <a:cubicBezTo>
                    <a:pt x="9124" y="26717"/>
                    <a:pt x="9149" y="26717"/>
                    <a:pt x="9149" y="26692"/>
                  </a:cubicBezTo>
                  <a:cubicBezTo>
                    <a:pt x="12131" y="24862"/>
                    <a:pt x="12607" y="21178"/>
                    <a:pt x="12632" y="20451"/>
                  </a:cubicBezTo>
                  <a:cubicBezTo>
                    <a:pt x="12883" y="15765"/>
                    <a:pt x="11830" y="12757"/>
                    <a:pt x="11830" y="12757"/>
                  </a:cubicBezTo>
                  <a:lnTo>
                    <a:pt x="11830" y="12757"/>
                  </a:lnTo>
                  <a:cubicBezTo>
                    <a:pt x="12895" y="12900"/>
                    <a:pt x="13915" y="12965"/>
                    <a:pt x="14889" y="12965"/>
                  </a:cubicBezTo>
                  <a:cubicBezTo>
                    <a:pt x="23811" y="12965"/>
                    <a:pt x="28933" y="7562"/>
                    <a:pt x="29473" y="7562"/>
                  </a:cubicBezTo>
                  <a:cubicBezTo>
                    <a:pt x="29484" y="7562"/>
                    <a:pt x="29493" y="7565"/>
                    <a:pt x="29500" y="7569"/>
                  </a:cubicBezTo>
                  <a:cubicBezTo>
                    <a:pt x="31154" y="8546"/>
                    <a:pt x="32282" y="9825"/>
                    <a:pt x="33084" y="10952"/>
                  </a:cubicBezTo>
                  <a:cubicBezTo>
                    <a:pt x="33409" y="7920"/>
                    <a:pt x="32206" y="3935"/>
                    <a:pt x="28171" y="3033"/>
                  </a:cubicBezTo>
                  <a:cubicBezTo>
                    <a:pt x="29174" y="2682"/>
                    <a:pt x="29625" y="927"/>
                    <a:pt x="29023" y="0"/>
                  </a:cubicBezTo>
                  <a:close/>
                </a:path>
              </a:pathLst>
            </a:custGeom>
            <a:solidFill>
              <a:srgbClr val="8C4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2972;p80">
              <a:extLst>
                <a:ext uri="{FF2B5EF4-FFF2-40B4-BE49-F238E27FC236}">
                  <a16:creationId xmlns:a16="http://schemas.microsoft.com/office/drawing/2014/main" id="{B3FD4C55-937C-C605-42F9-DC28B3F77139}"/>
                </a:ext>
              </a:extLst>
            </p:cNvPr>
            <p:cNvSpPr/>
            <p:nvPr/>
          </p:nvSpPr>
          <p:spPr>
            <a:xfrm>
              <a:off x="1312742" y="2282403"/>
              <a:ext cx="410560" cy="349271"/>
            </a:xfrm>
            <a:custGeom>
              <a:avLst/>
              <a:gdLst/>
              <a:ahLst/>
              <a:cxnLst/>
              <a:rect l="l" t="t" r="r" b="b"/>
              <a:pathLst>
                <a:path w="10604" h="9021" extrusionOk="0">
                  <a:moveTo>
                    <a:pt x="3583" y="0"/>
                  </a:moveTo>
                  <a:cubicBezTo>
                    <a:pt x="0" y="0"/>
                    <a:pt x="348" y="4233"/>
                    <a:pt x="2283" y="6458"/>
                  </a:cubicBezTo>
                  <a:cubicBezTo>
                    <a:pt x="3557" y="7942"/>
                    <a:pt x="5432" y="9021"/>
                    <a:pt x="7062" y="9021"/>
                  </a:cubicBezTo>
                  <a:cubicBezTo>
                    <a:pt x="7965" y="9021"/>
                    <a:pt x="8793" y="8689"/>
                    <a:pt x="9401" y="7912"/>
                  </a:cubicBezTo>
                  <a:cubicBezTo>
                    <a:pt x="10604" y="6383"/>
                    <a:pt x="7997" y="343"/>
                    <a:pt x="3987" y="17"/>
                  </a:cubicBezTo>
                  <a:cubicBezTo>
                    <a:pt x="3847" y="6"/>
                    <a:pt x="3712" y="0"/>
                    <a:pt x="3583" y="0"/>
                  </a:cubicBezTo>
                  <a:close/>
                </a:path>
              </a:pathLst>
            </a:custGeom>
            <a:solidFill>
              <a:srgbClr val="FFD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2973;p80">
              <a:extLst>
                <a:ext uri="{FF2B5EF4-FFF2-40B4-BE49-F238E27FC236}">
                  <a16:creationId xmlns:a16="http://schemas.microsoft.com/office/drawing/2014/main" id="{998C3B4B-186E-7625-7771-DE0B1EC79824}"/>
                </a:ext>
              </a:extLst>
            </p:cNvPr>
            <p:cNvSpPr/>
            <p:nvPr/>
          </p:nvSpPr>
          <p:spPr>
            <a:xfrm>
              <a:off x="2110407" y="2192273"/>
              <a:ext cx="55792" cy="35698"/>
            </a:xfrm>
            <a:custGeom>
              <a:avLst/>
              <a:gdLst/>
              <a:ahLst/>
              <a:cxnLst/>
              <a:rect l="l" t="t" r="r" b="b"/>
              <a:pathLst>
                <a:path w="1441" h="922" extrusionOk="0">
                  <a:moveTo>
                    <a:pt x="722" y="0"/>
                  </a:moveTo>
                  <a:cubicBezTo>
                    <a:pt x="563" y="0"/>
                    <a:pt x="402" y="68"/>
                    <a:pt x="276" y="215"/>
                  </a:cubicBezTo>
                  <a:cubicBezTo>
                    <a:pt x="1" y="541"/>
                    <a:pt x="352" y="791"/>
                    <a:pt x="602" y="892"/>
                  </a:cubicBezTo>
                  <a:cubicBezTo>
                    <a:pt x="665" y="911"/>
                    <a:pt x="737" y="921"/>
                    <a:pt x="810" y="921"/>
                  </a:cubicBezTo>
                  <a:cubicBezTo>
                    <a:pt x="1114" y="921"/>
                    <a:pt x="1440" y="749"/>
                    <a:pt x="1279" y="365"/>
                  </a:cubicBezTo>
                  <a:cubicBezTo>
                    <a:pt x="1162" y="132"/>
                    <a:pt x="944" y="0"/>
                    <a:pt x="7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2974;p80">
              <a:extLst>
                <a:ext uri="{FF2B5EF4-FFF2-40B4-BE49-F238E27FC236}">
                  <a16:creationId xmlns:a16="http://schemas.microsoft.com/office/drawing/2014/main" id="{14C49496-0C57-80B3-369C-23CC1F317713}"/>
                </a:ext>
              </a:extLst>
            </p:cNvPr>
            <p:cNvSpPr/>
            <p:nvPr/>
          </p:nvSpPr>
          <p:spPr>
            <a:xfrm>
              <a:off x="2098057" y="2263742"/>
              <a:ext cx="32445" cy="20327"/>
            </a:xfrm>
            <a:custGeom>
              <a:avLst/>
              <a:gdLst/>
              <a:ahLst/>
              <a:cxnLst/>
              <a:rect l="l" t="t" r="r" b="b"/>
              <a:pathLst>
                <a:path w="838" h="525" extrusionOk="0">
                  <a:moveTo>
                    <a:pt x="384" y="0"/>
                  </a:moveTo>
                  <a:cubicBezTo>
                    <a:pt x="214" y="0"/>
                    <a:pt x="47" y="88"/>
                    <a:pt x="19" y="274"/>
                  </a:cubicBezTo>
                  <a:cubicBezTo>
                    <a:pt x="1" y="419"/>
                    <a:pt x="101" y="524"/>
                    <a:pt x="214" y="524"/>
                  </a:cubicBezTo>
                  <a:cubicBezTo>
                    <a:pt x="258" y="524"/>
                    <a:pt x="303" y="509"/>
                    <a:pt x="345" y="474"/>
                  </a:cubicBezTo>
                  <a:cubicBezTo>
                    <a:pt x="364" y="455"/>
                    <a:pt x="411" y="422"/>
                    <a:pt x="423" y="407"/>
                  </a:cubicBezTo>
                  <a:lnTo>
                    <a:pt x="423" y="407"/>
                  </a:lnTo>
                  <a:cubicBezTo>
                    <a:pt x="429" y="411"/>
                    <a:pt x="437" y="416"/>
                    <a:pt x="445" y="424"/>
                  </a:cubicBezTo>
                  <a:cubicBezTo>
                    <a:pt x="485" y="464"/>
                    <a:pt x="528" y="480"/>
                    <a:pt x="570" y="480"/>
                  </a:cubicBezTo>
                  <a:cubicBezTo>
                    <a:pt x="713" y="480"/>
                    <a:pt x="837" y="284"/>
                    <a:pt x="721" y="148"/>
                  </a:cubicBezTo>
                  <a:cubicBezTo>
                    <a:pt x="645" y="51"/>
                    <a:pt x="513" y="0"/>
                    <a:pt x="384" y="0"/>
                  </a:cubicBezTo>
                  <a:close/>
                </a:path>
              </a:pathLst>
            </a:custGeom>
            <a:solidFill>
              <a:srgbClr val="D66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2975;p80">
              <a:extLst>
                <a:ext uri="{FF2B5EF4-FFF2-40B4-BE49-F238E27FC236}">
                  <a16:creationId xmlns:a16="http://schemas.microsoft.com/office/drawing/2014/main" id="{085D45E2-09DC-515E-6C5B-F15BE3BEFC7C}"/>
                </a:ext>
              </a:extLst>
            </p:cNvPr>
            <p:cNvSpPr/>
            <p:nvPr/>
          </p:nvSpPr>
          <p:spPr>
            <a:xfrm>
              <a:off x="2040564" y="2346091"/>
              <a:ext cx="248954" cy="120799"/>
            </a:xfrm>
            <a:custGeom>
              <a:avLst/>
              <a:gdLst/>
              <a:ahLst/>
              <a:cxnLst/>
              <a:rect l="l" t="t" r="r" b="b"/>
              <a:pathLst>
                <a:path w="6430" h="3120" extrusionOk="0">
                  <a:moveTo>
                    <a:pt x="6280" y="1"/>
                  </a:moveTo>
                  <a:cubicBezTo>
                    <a:pt x="6216" y="1"/>
                    <a:pt x="6152" y="33"/>
                    <a:pt x="6140" y="102"/>
                  </a:cubicBezTo>
                  <a:cubicBezTo>
                    <a:pt x="5815" y="1279"/>
                    <a:pt x="4436" y="1731"/>
                    <a:pt x="3359" y="1956"/>
                  </a:cubicBezTo>
                  <a:cubicBezTo>
                    <a:pt x="2832" y="2081"/>
                    <a:pt x="2231" y="2157"/>
                    <a:pt x="1704" y="2182"/>
                  </a:cubicBezTo>
                  <a:cubicBezTo>
                    <a:pt x="1178" y="2182"/>
                    <a:pt x="752" y="1981"/>
                    <a:pt x="251" y="1956"/>
                  </a:cubicBezTo>
                  <a:cubicBezTo>
                    <a:pt x="100" y="1956"/>
                    <a:pt x="0" y="2132"/>
                    <a:pt x="75" y="2257"/>
                  </a:cubicBezTo>
                  <a:cubicBezTo>
                    <a:pt x="535" y="2894"/>
                    <a:pt x="1433" y="3120"/>
                    <a:pt x="2318" y="3120"/>
                  </a:cubicBezTo>
                  <a:cubicBezTo>
                    <a:pt x="2929" y="3120"/>
                    <a:pt x="3534" y="3012"/>
                    <a:pt x="3985" y="2858"/>
                  </a:cubicBezTo>
                  <a:cubicBezTo>
                    <a:pt x="5238" y="2457"/>
                    <a:pt x="6241" y="1480"/>
                    <a:pt x="6416" y="127"/>
                  </a:cubicBezTo>
                  <a:cubicBezTo>
                    <a:pt x="6430" y="45"/>
                    <a:pt x="6355" y="1"/>
                    <a:pt x="6280" y="1"/>
                  </a:cubicBezTo>
                  <a:close/>
                </a:path>
              </a:pathLst>
            </a:custGeom>
            <a:solidFill>
              <a:srgbClr val="D66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2976;p80">
              <a:extLst>
                <a:ext uri="{FF2B5EF4-FFF2-40B4-BE49-F238E27FC236}">
                  <a16:creationId xmlns:a16="http://schemas.microsoft.com/office/drawing/2014/main" id="{14382A9B-5F61-FEA5-ED49-6D486EA4B4C5}"/>
                </a:ext>
              </a:extLst>
            </p:cNvPr>
            <p:cNvSpPr/>
            <p:nvPr/>
          </p:nvSpPr>
          <p:spPr>
            <a:xfrm>
              <a:off x="2213973" y="1878561"/>
              <a:ext cx="153631" cy="68917"/>
            </a:xfrm>
            <a:custGeom>
              <a:avLst/>
              <a:gdLst/>
              <a:ahLst/>
              <a:cxnLst/>
              <a:rect l="l" t="t" r="r" b="b"/>
              <a:pathLst>
                <a:path w="3968" h="1780" extrusionOk="0">
                  <a:moveTo>
                    <a:pt x="2449" y="1"/>
                  </a:moveTo>
                  <a:cubicBezTo>
                    <a:pt x="2240" y="1"/>
                    <a:pt x="2038" y="19"/>
                    <a:pt x="1862" y="47"/>
                  </a:cubicBezTo>
                  <a:cubicBezTo>
                    <a:pt x="1511" y="97"/>
                    <a:pt x="1135" y="223"/>
                    <a:pt x="834" y="423"/>
                  </a:cubicBezTo>
                  <a:cubicBezTo>
                    <a:pt x="433" y="699"/>
                    <a:pt x="333" y="1000"/>
                    <a:pt x="108" y="1401"/>
                  </a:cubicBezTo>
                  <a:cubicBezTo>
                    <a:pt x="1" y="1596"/>
                    <a:pt x="159" y="1779"/>
                    <a:pt x="332" y="1779"/>
                  </a:cubicBezTo>
                  <a:cubicBezTo>
                    <a:pt x="403" y="1779"/>
                    <a:pt x="476" y="1749"/>
                    <a:pt x="534" y="1676"/>
                  </a:cubicBezTo>
                  <a:cubicBezTo>
                    <a:pt x="834" y="1275"/>
                    <a:pt x="1586" y="1000"/>
                    <a:pt x="2063" y="874"/>
                  </a:cubicBezTo>
                  <a:cubicBezTo>
                    <a:pt x="2253" y="831"/>
                    <a:pt x="2441" y="818"/>
                    <a:pt x="2627" y="818"/>
                  </a:cubicBezTo>
                  <a:cubicBezTo>
                    <a:pt x="2929" y="818"/>
                    <a:pt x="3228" y="853"/>
                    <a:pt x="3534" y="853"/>
                  </a:cubicBezTo>
                  <a:cubicBezTo>
                    <a:pt x="3587" y="853"/>
                    <a:pt x="3639" y="852"/>
                    <a:pt x="3692" y="849"/>
                  </a:cubicBezTo>
                  <a:cubicBezTo>
                    <a:pt x="3867" y="824"/>
                    <a:pt x="3967" y="649"/>
                    <a:pt x="3842" y="498"/>
                  </a:cubicBezTo>
                  <a:cubicBezTo>
                    <a:pt x="3554" y="120"/>
                    <a:pt x="2981" y="1"/>
                    <a:pt x="2449" y="1"/>
                  </a:cubicBezTo>
                  <a:close/>
                </a:path>
              </a:pathLst>
            </a:custGeom>
            <a:solidFill>
              <a:srgbClr val="8C4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2977;p80">
              <a:extLst>
                <a:ext uri="{FF2B5EF4-FFF2-40B4-BE49-F238E27FC236}">
                  <a16:creationId xmlns:a16="http://schemas.microsoft.com/office/drawing/2014/main" id="{069377A3-6EED-84F9-3BB6-83D6306A9489}"/>
                </a:ext>
              </a:extLst>
            </p:cNvPr>
            <p:cNvSpPr/>
            <p:nvPr/>
          </p:nvSpPr>
          <p:spPr>
            <a:xfrm>
              <a:off x="1742954" y="2043141"/>
              <a:ext cx="147243" cy="111429"/>
            </a:xfrm>
            <a:custGeom>
              <a:avLst/>
              <a:gdLst/>
              <a:ahLst/>
              <a:cxnLst/>
              <a:rect l="l" t="t" r="r" b="b"/>
              <a:pathLst>
                <a:path w="3803" h="2878" extrusionOk="0">
                  <a:moveTo>
                    <a:pt x="2930" y="0"/>
                  </a:moveTo>
                  <a:cubicBezTo>
                    <a:pt x="2369" y="0"/>
                    <a:pt x="1750" y="247"/>
                    <a:pt x="1346" y="483"/>
                  </a:cubicBezTo>
                  <a:cubicBezTo>
                    <a:pt x="970" y="683"/>
                    <a:pt x="619" y="984"/>
                    <a:pt x="394" y="1335"/>
                  </a:cubicBezTo>
                  <a:cubicBezTo>
                    <a:pt x="93" y="1736"/>
                    <a:pt x="118" y="2112"/>
                    <a:pt x="43" y="2588"/>
                  </a:cubicBezTo>
                  <a:cubicBezTo>
                    <a:pt x="0" y="2774"/>
                    <a:pt x="152" y="2878"/>
                    <a:pt x="310" y="2878"/>
                  </a:cubicBezTo>
                  <a:cubicBezTo>
                    <a:pt x="429" y="2878"/>
                    <a:pt x="551" y="2818"/>
                    <a:pt x="594" y="2688"/>
                  </a:cubicBezTo>
                  <a:cubicBezTo>
                    <a:pt x="745" y="2137"/>
                    <a:pt x="1522" y="1510"/>
                    <a:pt x="1998" y="1210"/>
                  </a:cubicBezTo>
                  <a:cubicBezTo>
                    <a:pt x="2524" y="884"/>
                    <a:pt x="3126" y="884"/>
                    <a:pt x="3652" y="608"/>
                  </a:cubicBezTo>
                  <a:cubicBezTo>
                    <a:pt x="3802" y="533"/>
                    <a:pt x="3802" y="307"/>
                    <a:pt x="3677" y="207"/>
                  </a:cubicBezTo>
                  <a:cubicBezTo>
                    <a:pt x="3463" y="59"/>
                    <a:pt x="3203" y="0"/>
                    <a:pt x="2930" y="0"/>
                  </a:cubicBezTo>
                  <a:close/>
                </a:path>
              </a:pathLst>
            </a:custGeom>
            <a:solidFill>
              <a:srgbClr val="8C4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2978;p80">
              <a:extLst>
                <a:ext uri="{FF2B5EF4-FFF2-40B4-BE49-F238E27FC236}">
                  <a16:creationId xmlns:a16="http://schemas.microsoft.com/office/drawing/2014/main" id="{EED8D811-1620-5340-C5EA-DC6951EC5D8B}"/>
                </a:ext>
              </a:extLst>
            </p:cNvPr>
            <p:cNvSpPr/>
            <p:nvPr/>
          </p:nvSpPr>
          <p:spPr>
            <a:xfrm>
              <a:off x="1816398" y="2195951"/>
              <a:ext cx="118437" cy="124244"/>
            </a:xfrm>
            <a:custGeom>
              <a:avLst/>
              <a:gdLst/>
              <a:ahLst/>
              <a:cxnLst/>
              <a:rect l="l" t="t" r="r" b="b"/>
              <a:pathLst>
                <a:path w="3059" h="3209" extrusionOk="0">
                  <a:moveTo>
                    <a:pt x="1839" y="0"/>
                  </a:moveTo>
                  <a:cubicBezTo>
                    <a:pt x="1760" y="0"/>
                    <a:pt x="1672" y="27"/>
                    <a:pt x="1580" y="95"/>
                  </a:cubicBezTo>
                  <a:cubicBezTo>
                    <a:pt x="1486" y="74"/>
                    <a:pt x="1393" y="62"/>
                    <a:pt x="1301" y="62"/>
                  </a:cubicBezTo>
                  <a:cubicBezTo>
                    <a:pt x="1171" y="62"/>
                    <a:pt x="1045" y="86"/>
                    <a:pt x="928" y="145"/>
                  </a:cubicBezTo>
                  <a:cubicBezTo>
                    <a:pt x="251" y="421"/>
                    <a:pt x="1" y="1298"/>
                    <a:pt x="326" y="2125"/>
                  </a:cubicBezTo>
                  <a:cubicBezTo>
                    <a:pt x="607" y="2787"/>
                    <a:pt x="1178" y="3208"/>
                    <a:pt x="1728" y="3208"/>
                  </a:cubicBezTo>
                  <a:cubicBezTo>
                    <a:pt x="1865" y="3208"/>
                    <a:pt x="2001" y="3182"/>
                    <a:pt x="2131" y="3127"/>
                  </a:cubicBezTo>
                  <a:cubicBezTo>
                    <a:pt x="2808" y="2877"/>
                    <a:pt x="3058" y="1975"/>
                    <a:pt x="2732" y="1147"/>
                  </a:cubicBezTo>
                  <a:cubicBezTo>
                    <a:pt x="2682" y="1047"/>
                    <a:pt x="2632" y="947"/>
                    <a:pt x="2582" y="847"/>
                  </a:cubicBezTo>
                  <a:cubicBezTo>
                    <a:pt x="2670" y="758"/>
                    <a:pt x="2584" y="320"/>
                    <a:pt x="2304" y="320"/>
                  </a:cubicBezTo>
                  <a:cubicBezTo>
                    <a:pt x="2267" y="320"/>
                    <a:pt x="2226" y="328"/>
                    <a:pt x="2181" y="345"/>
                  </a:cubicBezTo>
                  <a:cubicBezTo>
                    <a:pt x="2238" y="251"/>
                    <a:pt x="2081" y="0"/>
                    <a:pt x="1839" y="0"/>
                  </a:cubicBezTo>
                  <a:close/>
                </a:path>
              </a:pathLst>
            </a:custGeom>
            <a:solidFill>
              <a:srgbClr val="274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2979;p80">
              <a:extLst>
                <a:ext uri="{FF2B5EF4-FFF2-40B4-BE49-F238E27FC236}">
                  <a16:creationId xmlns:a16="http://schemas.microsoft.com/office/drawing/2014/main" id="{D2FB32D9-E688-C2D9-56D7-15A41DE407D2}"/>
                </a:ext>
              </a:extLst>
            </p:cNvPr>
            <p:cNvSpPr/>
            <p:nvPr/>
          </p:nvSpPr>
          <p:spPr>
            <a:xfrm>
              <a:off x="2254973" y="2029474"/>
              <a:ext cx="119405" cy="124322"/>
            </a:xfrm>
            <a:custGeom>
              <a:avLst/>
              <a:gdLst/>
              <a:ahLst/>
              <a:cxnLst/>
              <a:rect l="l" t="t" r="r" b="b"/>
              <a:pathLst>
                <a:path w="3084" h="3211" extrusionOk="0">
                  <a:moveTo>
                    <a:pt x="1853" y="0"/>
                  </a:moveTo>
                  <a:cubicBezTo>
                    <a:pt x="1771" y="0"/>
                    <a:pt x="1678" y="31"/>
                    <a:pt x="1580" y="109"/>
                  </a:cubicBezTo>
                  <a:cubicBezTo>
                    <a:pt x="1479" y="87"/>
                    <a:pt x="1382" y="74"/>
                    <a:pt x="1286" y="74"/>
                  </a:cubicBezTo>
                  <a:cubicBezTo>
                    <a:pt x="1169" y="74"/>
                    <a:pt x="1052" y="93"/>
                    <a:pt x="928" y="134"/>
                  </a:cubicBezTo>
                  <a:cubicBezTo>
                    <a:pt x="277" y="410"/>
                    <a:pt x="1" y="1287"/>
                    <a:pt x="352" y="2114"/>
                  </a:cubicBezTo>
                  <a:cubicBezTo>
                    <a:pt x="617" y="2787"/>
                    <a:pt x="1197" y="3211"/>
                    <a:pt x="1768" y="3211"/>
                  </a:cubicBezTo>
                  <a:cubicBezTo>
                    <a:pt x="1899" y="3211"/>
                    <a:pt x="2030" y="3188"/>
                    <a:pt x="2156" y="3142"/>
                  </a:cubicBezTo>
                  <a:cubicBezTo>
                    <a:pt x="2808" y="2866"/>
                    <a:pt x="3084" y="1989"/>
                    <a:pt x="2733" y="1162"/>
                  </a:cubicBezTo>
                  <a:cubicBezTo>
                    <a:pt x="2683" y="1036"/>
                    <a:pt x="2633" y="936"/>
                    <a:pt x="2582" y="836"/>
                  </a:cubicBezTo>
                  <a:cubicBezTo>
                    <a:pt x="2692" y="748"/>
                    <a:pt x="2610" y="333"/>
                    <a:pt x="2334" y="333"/>
                  </a:cubicBezTo>
                  <a:cubicBezTo>
                    <a:pt x="2296" y="333"/>
                    <a:pt x="2253" y="341"/>
                    <a:pt x="2207" y="360"/>
                  </a:cubicBezTo>
                  <a:cubicBezTo>
                    <a:pt x="2244" y="248"/>
                    <a:pt x="2089" y="0"/>
                    <a:pt x="1853" y="0"/>
                  </a:cubicBezTo>
                  <a:close/>
                </a:path>
              </a:pathLst>
            </a:custGeom>
            <a:solidFill>
              <a:srgbClr val="274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2980;p80">
              <a:extLst>
                <a:ext uri="{FF2B5EF4-FFF2-40B4-BE49-F238E27FC236}">
                  <a16:creationId xmlns:a16="http://schemas.microsoft.com/office/drawing/2014/main" id="{16C8A537-433D-3284-FD30-D21945155629}"/>
                </a:ext>
              </a:extLst>
            </p:cNvPr>
            <p:cNvSpPr/>
            <p:nvPr/>
          </p:nvSpPr>
          <p:spPr>
            <a:xfrm>
              <a:off x="1850452" y="2213128"/>
              <a:ext cx="50315" cy="37497"/>
            </a:xfrm>
            <a:custGeom>
              <a:avLst/>
              <a:gdLst/>
              <a:ahLst/>
              <a:cxnLst/>
              <a:rect l="l" t="t" r="r" b="b"/>
              <a:pathLst>
                <a:path w="1354" h="1009" extrusionOk="0">
                  <a:moveTo>
                    <a:pt x="802" y="1"/>
                  </a:moveTo>
                  <a:cubicBezTo>
                    <a:pt x="696" y="1"/>
                    <a:pt x="583" y="26"/>
                    <a:pt x="477" y="79"/>
                  </a:cubicBezTo>
                  <a:cubicBezTo>
                    <a:pt x="151" y="204"/>
                    <a:pt x="1" y="530"/>
                    <a:pt x="101" y="756"/>
                  </a:cubicBezTo>
                  <a:cubicBezTo>
                    <a:pt x="183" y="920"/>
                    <a:pt x="350" y="1008"/>
                    <a:pt x="547" y="1008"/>
                  </a:cubicBezTo>
                  <a:cubicBezTo>
                    <a:pt x="652" y="1008"/>
                    <a:pt x="765" y="983"/>
                    <a:pt x="878" y="931"/>
                  </a:cubicBezTo>
                  <a:cubicBezTo>
                    <a:pt x="1178" y="781"/>
                    <a:pt x="1354" y="480"/>
                    <a:pt x="1229" y="229"/>
                  </a:cubicBezTo>
                  <a:cubicBezTo>
                    <a:pt x="1164" y="84"/>
                    <a:pt x="995" y="1"/>
                    <a:pt x="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2981;p80">
              <a:extLst>
                <a:ext uri="{FF2B5EF4-FFF2-40B4-BE49-F238E27FC236}">
                  <a16:creationId xmlns:a16="http://schemas.microsoft.com/office/drawing/2014/main" id="{FC14F82B-9E7D-89E2-33A6-40AAB22A8606}"/>
                </a:ext>
              </a:extLst>
            </p:cNvPr>
            <p:cNvSpPr/>
            <p:nvPr/>
          </p:nvSpPr>
          <p:spPr>
            <a:xfrm>
              <a:off x="2283002" y="2045940"/>
              <a:ext cx="50315" cy="37497"/>
            </a:xfrm>
            <a:custGeom>
              <a:avLst/>
              <a:gdLst/>
              <a:ahLst/>
              <a:cxnLst/>
              <a:rect l="l" t="t" r="r" b="b"/>
              <a:pathLst>
                <a:path w="1354" h="1009" extrusionOk="0">
                  <a:moveTo>
                    <a:pt x="802" y="1"/>
                  </a:moveTo>
                  <a:cubicBezTo>
                    <a:pt x="696" y="1"/>
                    <a:pt x="583" y="26"/>
                    <a:pt x="477" y="79"/>
                  </a:cubicBezTo>
                  <a:cubicBezTo>
                    <a:pt x="151" y="229"/>
                    <a:pt x="0" y="530"/>
                    <a:pt x="101" y="756"/>
                  </a:cubicBezTo>
                  <a:cubicBezTo>
                    <a:pt x="182" y="919"/>
                    <a:pt x="350" y="1008"/>
                    <a:pt x="547" y="1008"/>
                  </a:cubicBezTo>
                  <a:cubicBezTo>
                    <a:pt x="652" y="1008"/>
                    <a:pt x="765" y="983"/>
                    <a:pt x="878" y="931"/>
                  </a:cubicBezTo>
                  <a:cubicBezTo>
                    <a:pt x="1178" y="781"/>
                    <a:pt x="1354" y="480"/>
                    <a:pt x="1228" y="229"/>
                  </a:cubicBezTo>
                  <a:cubicBezTo>
                    <a:pt x="1164" y="84"/>
                    <a:pt x="994" y="1"/>
                    <a:pt x="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44431147"/>
      </p:ext>
    </p:extLst>
  </p:cSld>
  <p:clrMapOvr>
    <a:masterClrMapping/>
  </p:clrMapOvr>
</p:sld>
</file>

<file path=ppt/theme/theme1.xml><?xml version="1.0" encoding="utf-8"?>
<a:theme xmlns:a="http://schemas.openxmlformats.org/drawingml/2006/main" name="Baby Race Competition Planning for MK by Slidesgo">
  <a:themeElements>
    <a:clrScheme name="Simple Light">
      <a:dk1>
        <a:srgbClr val="000000"/>
      </a:dk1>
      <a:lt1>
        <a:srgbClr val="274470"/>
      </a:lt1>
      <a:dk2>
        <a:srgbClr val="8E7CC3"/>
      </a:dk2>
      <a:lt2>
        <a:srgbClr val="EA9999"/>
      </a:lt2>
      <a:accent1>
        <a:srgbClr val="D5A6BD"/>
      </a:accent1>
      <a:accent2>
        <a:srgbClr val="B4A7D6"/>
      </a:accent2>
      <a:accent3>
        <a:srgbClr val="9FC5E8"/>
      </a:accent3>
      <a:accent4>
        <a:srgbClr val="B6D7A8"/>
      </a:accent4>
      <a:accent5>
        <a:srgbClr val="F9CB9C"/>
      </a:accent5>
      <a:accent6>
        <a:srgbClr val="FFF2CC"/>
      </a:accent6>
      <a:hlink>
        <a:srgbClr val="8E7CC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274470"/>
    </a:lt1>
    <a:dk2>
      <a:srgbClr val="8E7CC3"/>
    </a:dk2>
    <a:lt2>
      <a:srgbClr val="EA9999"/>
    </a:lt2>
    <a:accent1>
      <a:srgbClr val="D5A6BD"/>
    </a:accent1>
    <a:accent2>
      <a:srgbClr val="B4A7D6"/>
    </a:accent2>
    <a:accent3>
      <a:srgbClr val="9FC5E8"/>
    </a:accent3>
    <a:accent4>
      <a:srgbClr val="B6D7A8"/>
    </a:accent4>
    <a:accent5>
      <a:srgbClr val="F9CB9C"/>
    </a:accent5>
    <a:accent6>
      <a:srgbClr val="FFF2CC"/>
    </a:accent6>
    <a:hlink>
      <a:srgbClr val="8E7CC3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377</Words>
  <Application>Microsoft Office PowerPoint</Application>
  <PresentationFormat>Expunere pe ecran (16:9)</PresentationFormat>
  <Paragraphs>39</Paragraphs>
  <Slides>10</Slides>
  <Notes>10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10</vt:i4>
      </vt:variant>
    </vt:vector>
  </HeadingPairs>
  <TitlesOfParts>
    <vt:vector size="15" baseType="lpstr">
      <vt:lpstr>Arial</vt:lpstr>
      <vt:lpstr>Wingdings</vt:lpstr>
      <vt:lpstr>Fredoka One</vt:lpstr>
      <vt:lpstr>Dosis</vt:lpstr>
      <vt:lpstr>Baby Race Competition Planning for MK by Slidesgo</vt:lpstr>
      <vt:lpstr>Daddy’s Help  Smart Baby Carer</vt:lpstr>
      <vt:lpstr>Project description</vt:lpstr>
      <vt:lpstr>01</vt:lpstr>
      <vt:lpstr>02</vt:lpstr>
      <vt:lpstr>03</vt:lpstr>
      <vt:lpstr>Future Developments</vt:lpstr>
      <vt:lpstr>User-Friendly Interface:</vt:lpstr>
      <vt:lpstr>Integration with Health Monitoring Devices:</vt:lpstr>
      <vt:lpstr>Camera and Video Monitoring: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Daddy’s Help  Smart Baby Carer</dc:title>
  <dc:creator>Alexandra Pitaru</dc:creator>
  <cp:lastModifiedBy>Alexandra Elena Pitaru</cp:lastModifiedBy>
  <cp:revision>3</cp:revision>
  <dcterms:modified xsi:type="dcterms:W3CDTF">2024-01-12T11:10:50Z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2024-01-12T10:39:20Z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da533920-c7e8-4a15-b368-00dee1e10403</vt:lpwstr>
  </property>
  <property fmtid="{D5CDD505-2E9C-101B-9397-08002B2CF9AE}" pid="8" name="MSIP_Label_5b58b62f-6f94-46bd-8089-18e64b0a9abb_ContentBits">
    <vt:lpwstr>0</vt:lpwstr>
  </property>
</Properties>
</file>