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F98A3-C302-6942-9665-E84790150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Cleopatra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6BED70-359F-8E4F-90C0-E5C9ACF1B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Κλεοπᾰ́τρᾱ Φιλοπάτωρ</a:t>
            </a:r>
          </a:p>
        </p:txBody>
      </p:sp>
    </p:spTree>
    <p:extLst>
      <p:ext uri="{BB962C8B-B14F-4D97-AF65-F5344CB8AC3E}">
        <p14:creationId xmlns:p14="http://schemas.microsoft.com/office/powerpoint/2010/main" val="58796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7E12A-D043-5841-999C-5641F2C6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/>
              <a:t>Who was she? 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0766E88-6823-064B-91DC-27094C068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442" y="2193925"/>
            <a:ext cx="3823628" cy="3978275"/>
          </a:xfr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CA4DCE96-9F13-474E-B5F9-263B508FD0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8623" y="2193925"/>
            <a:ext cx="3745891" cy="3978275"/>
          </a:xfrm>
        </p:spPr>
      </p:pic>
    </p:spTree>
    <p:extLst>
      <p:ext uri="{BB962C8B-B14F-4D97-AF65-F5344CB8AC3E}">
        <p14:creationId xmlns:p14="http://schemas.microsoft.com/office/powerpoint/2010/main" val="61889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7796D-0F89-D242-9DFF-2E928517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/>
              <a:t>Early childhood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E395F09-E616-7944-ADD7-F9062CB6D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8137"/>
            <a:ext cx="6711950" cy="4735000"/>
          </a:xfrm>
        </p:spPr>
      </p:pic>
    </p:spTree>
    <p:extLst>
      <p:ext uri="{BB962C8B-B14F-4D97-AF65-F5344CB8AC3E}">
        <p14:creationId xmlns:p14="http://schemas.microsoft.com/office/powerpoint/2010/main" val="336910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8F423-DD4A-9D4B-9FFE-04C88F6E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1"/>
            <a:ext cx="10910259" cy="1709293"/>
          </a:xfrm>
        </p:spPr>
        <p:txBody>
          <a:bodyPr>
            <a:normAutofit fontScale="90000"/>
          </a:bodyPr>
          <a:lstStyle/>
          <a:p>
            <a:r>
              <a:rPr lang="ru-RU"/>
              <a:t>Conflict with Ptolemy and</a:t>
            </a:r>
            <a:br>
              <a:rPr lang="ru-RU"/>
            </a:br>
            <a:r>
              <a:rPr lang="ru-RU"/>
              <a:t>Relationship with Julius Caesar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2FAFE5E4-A938-0D4A-9973-F7E0AE364D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55403" y="2193925"/>
            <a:ext cx="2983706" cy="3978275"/>
          </a:xfr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5A058F7-AADF-064F-9CD7-C5859D38A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6876" y="2193925"/>
            <a:ext cx="3838797" cy="3978275"/>
          </a:xfrm>
        </p:spPr>
      </p:pic>
    </p:spTree>
    <p:extLst>
      <p:ext uri="{BB962C8B-B14F-4D97-AF65-F5344CB8AC3E}">
        <p14:creationId xmlns:p14="http://schemas.microsoft.com/office/powerpoint/2010/main" val="19575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6CEDE-086B-5446-AE72-021A2141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59" y="350331"/>
            <a:ext cx="3404138" cy="1855347"/>
          </a:xfrm>
        </p:spPr>
        <p:txBody>
          <a:bodyPr/>
          <a:lstStyle/>
          <a:p>
            <a:r>
              <a:rPr lang="ru-RU" i="1"/>
              <a:t>Cleopatra and Mark Anthony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A79E561-B439-C648-A4E7-D3953BA8E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3344"/>
            <a:ext cx="6711950" cy="3764586"/>
          </a:xfrm>
        </p:spPr>
      </p:pic>
    </p:spTree>
    <p:extLst>
      <p:ext uri="{BB962C8B-B14F-4D97-AF65-F5344CB8AC3E}">
        <p14:creationId xmlns:p14="http://schemas.microsoft.com/office/powerpoint/2010/main" val="120675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625B065-7541-6242-AD30-9FE939F8E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94042"/>
            <a:ext cx="6711950" cy="5003190"/>
          </a:xfrm>
        </p:spPr>
      </p:pic>
    </p:spTree>
    <p:extLst>
      <p:ext uri="{BB962C8B-B14F-4D97-AF65-F5344CB8AC3E}">
        <p14:creationId xmlns:p14="http://schemas.microsoft.com/office/powerpoint/2010/main" val="159837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3">
            <a:extLst>
              <a:ext uri="{FF2B5EF4-FFF2-40B4-BE49-F238E27FC236}">
                <a16:creationId xmlns:a16="http://schemas.microsoft.com/office/drawing/2014/main" id="{0FF693A2-0D56-8E43-BB1E-085CD352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1026866"/>
            <a:ext cx="9052560" cy="3117274"/>
          </a:xfrm>
        </p:spPr>
        <p:txBody>
          <a:bodyPr/>
          <a:lstStyle/>
          <a:p>
            <a:r>
              <a:rPr lang="ru-RU" b="1" i="1" u="sng"/>
              <a:t>Questions</a:t>
            </a:r>
          </a:p>
          <a:p>
            <a:pPr marL="457200" indent="-457200">
              <a:buAutoNum type="arabicPeriod"/>
            </a:pPr>
            <a:r>
              <a:rPr lang="ru-RU"/>
              <a:t>Who rebelled against Cleopatra? </a:t>
            </a:r>
          </a:p>
          <a:p>
            <a:pPr marL="457200" indent="-457200">
              <a:buAutoNum type="arabicPeriod"/>
            </a:pPr>
            <a:r>
              <a:rPr lang="ru-RU"/>
              <a:t>What did Cleopatra build to meet Mark Anthony? </a:t>
            </a:r>
          </a:p>
          <a:p>
            <a:pPr marL="457200" indent="-457200">
              <a:buAutoNum type="arabicPeriod"/>
            </a:pPr>
            <a:r>
              <a:rPr lang="ru-RU"/>
              <a:t>How did Cleopatra and Mark Anthony die? </a:t>
            </a:r>
          </a:p>
          <a:p>
            <a:pPr marL="457200" indent="-457200">
              <a:buAutoNum type="arabicPeriod"/>
            </a:pPr>
            <a:r>
              <a:rPr lang="ru-RU"/>
              <a:t>How long did Egypt’s independence last? </a:t>
            </a:r>
          </a:p>
        </p:txBody>
      </p:sp>
    </p:spTree>
    <p:extLst>
      <p:ext uri="{BB962C8B-B14F-4D97-AF65-F5344CB8AC3E}">
        <p14:creationId xmlns:p14="http://schemas.microsoft.com/office/powerpoint/2010/main" val="827913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Дерево</vt:lpstr>
      <vt:lpstr>Cleopatra</vt:lpstr>
      <vt:lpstr>Who was she? </vt:lpstr>
      <vt:lpstr>Early childhood</vt:lpstr>
      <vt:lpstr>Conflict with Ptolemy and Relationship with Julius Caesar</vt:lpstr>
      <vt:lpstr>Cleopatra and Mark Anthony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Cleopatra</dc:title>
  <dc:creator>aleksandraponomareva553@gmail.com</dc:creator>
  <cp:lastModifiedBy>aleksandraponomareva553@gmail.com</cp:lastModifiedBy>
  <cp:revision>5</cp:revision>
  <dcterms:created xsi:type="dcterms:W3CDTF">2019-12-19T12:42:03Z</dcterms:created>
  <dcterms:modified xsi:type="dcterms:W3CDTF">2019-12-19T16:14:38Z</dcterms:modified>
</cp:coreProperties>
</file>