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B666-8C58-4D49-85A9-DD935D288DD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0BA9-22E7-4D25-9447-4A022EEB6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1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6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4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6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7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5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9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8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4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3F27-6CB1-AB49-B6A7-4653F89E7D9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0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JPG"/><Relationship Id="rId5" Type="http://schemas.openxmlformats.org/officeDocument/2006/relationships/image" Target="../media/image7.JPG"/><Relationship Id="rId10" Type="http://schemas.openxmlformats.org/officeDocument/2006/relationships/image" Target="../media/image9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2FB0-5648-474E-85CF-BAD16475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12" y="4239461"/>
            <a:ext cx="8235137" cy="801584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Лабораторная работа №6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D01E4-D90D-FC4A-A565-2A3C23E2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012" y="5505061"/>
            <a:ext cx="3303037" cy="801584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Романова Александра 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НПМмд-02-20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63301" y="637675"/>
            <a:ext cx="722935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20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209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E23A62-1A94-4B44-AACA-99E519E3DBBD}"/>
              </a:ext>
            </a:extLst>
          </p:cNvPr>
          <p:cNvSpPr/>
          <p:nvPr/>
        </p:nvSpPr>
        <p:spPr>
          <a:xfrm>
            <a:off x="1765059" y="1148854"/>
            <a:ext cx="33427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B31B64-9D9C-4957-A429-E0924229FB2C}"/>
              </a:ext>
            </a:extLst>
          </p:cNvPr>
          <p:cNvSpPr/>
          <p:nvPr/>
        </p:nvSpPr>
        <p:spPr>
          <a:xfrm>
            <a:off x="879866" y="2004384"/>
            <a:ext cx="96065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Ознакомление с некоторыми операциями в среде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Octave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работы с пределами, последовательностями и рядами, ознакомление с численным интегрированием.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283603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E5CE-5297-4A7C-BD0B-BA8D474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309" y="151243"/>
            <a:ext cx="5037192" cy="64492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B2216D-99C0-4773-99EF-99D5D148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81" y="2172419"/>
            <a:ext cx="2154093" cy="4217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4FDDFC7-8E65-440B-8A31-DBD7D299FFBE}"/>
                  </a:ext>
                </a:extLst>
              </p:cNvPr>
              <p:cNvSpPr/>
              <p:nvPr/>
            </p:nvSpPr>
            <p:spPr>
              <a:xfrm>
                <a:off x="3680564" y="921008"/>
                <a:ext cx="3686683" cy="112460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Частичные суммы 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где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4FDDFC7-8E65-440B-8A31-DBD7D299F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64" y="921008"/>
                <a:ext cx="3686683" cy="1124603"/>
              </a:xfrm>
              <a:prstGeom prst="rect">
                <a:avLst/>
              </a:prstGeom>
              <a:blipFill>
                <a:blip r:embed="rId4"/>
                <a:stretch>
                  <a:fillRect l="-1488" t="-3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E3D0C2-8A2F-47FC-B51E-831C12F14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417" y="2172419"/>
            <a:ext cx="4035012" cy="4303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/>
              <p:nvPr/>
            </p:nvSpPr>
            <p:spPr>
              <a:xfrm>
                <a:off x="1218024" y="1155880"/>
                <a:ext cx="1449395" cy="8897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j-lt"/>
                  </a:rPr>
                  <a:t>Предел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4" y="1155880"/>
                <a:ext cx="1449395" cy="889731"/>
              </a:xfrm>
              <a:prstGeom prst="rect">
                <a:avLst/>
              </a:prstGeom>
              <a:blipFill>
                <a:blip r:embed="rId6"/>
                <a:stretch>
                  <a:fillRect l="-3782" t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6EF917B-AC71-45AA-AF6D-E4C4CAFD297D}"/>
                  </a:ext>
                </a:extLst>
              </p:cNvPr>
              <p:cNvSpPr/>
              <p:nvPr/>
            </p:nvSpPr>
            <p:spPr>
              <a:xfrm>
                <a:off x="8489115" y="897540"/>
                <a:ext cx="1546770" cy="114807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Сумма ряда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6EF917B-AC71-45AA-AF6D-E4C4CAFD2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15" y="897540"/>
                <a:ext cx="1546770" cy="1148071"/>
              </a:xfrm>
              <a:prstGeom prst="rect">
                <a:avLst/>
              </a:prstGeom>
              <a:blipFill>
                <a:blip r:embed="rId7"/>
                <a:stretch>
                  <a:fillRect l="-3557" t="-3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484614D-B840-4F5B-87EB-1FD0D404C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9115" y="2188039"/>
            <a:ext cx="1943100" cy="1051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0F26654-D0B2-41D2-AE3D-C5AB6B3F8AD0}"/>
                  </a:ext>
                </a:extLst>
              </p:cNvPr>
              <p:cNvSpPr/>
              <p:nvPr/>
            </p:nvSpPr>
            <p:spPr>
              <a:xfrm>
                <a:off x="7897072" y="3524455"/>
                <a:ext cx="2994448" cy="7566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Вычисление интеграла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0F26654-D0B2-41D2-AE3D-C5AB6B3F8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72" y="3524455"/>
                <a:ext cx="2994448" cy="756682"/>
              </a:xfrm>
              <a:prstGeom prst="rect">
                <a:avLst/>
              </a:prstGeom>
              <a:blipFill>
                <a:blip r:embed="rId9"/>
                <a:stretch>
                  <a:fillRect l="-13618" t="-27419" b="-10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658524A-A722-41AE-91DB-4B9AE17641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7072" y="4424804"/>
            <a:ext cx="3268980" cy="88392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1054562-E80E-460C-8D64-A2B0122F48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7072" y="5380626"/>
            <a:ext cx="3360420" cy="3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7368-CEF2-46F1-B085-2E3145FA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460" y="0"/>
            <a:ext cx="633859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509BB2-953B-4D98-9F20-77C9E0287A0C}"/>
              </a:ext>
            </a:extLst>
          </p:cNvPr>
          <p:cNvSpPr/>
          <p:nvPr/>
        </p:nvSpPr>
        <p:spPr>
          <a:xfrm>
            <a:off x="686171" y="1236830"/>
            <a:ext cx="7869527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Аппроксимирование суммами. Скрипт </a:t>
            </a:r>
            <a:r>
              <a:rPr lang="ru-RU" sz="2800" dirty="0" err="1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midpoint.m</a:t>
            </a:r>
            <a:endParaRPr lang="ru-RU" sz="2800" dirty="0"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5CD07C-8DFA-4FBE-BD52-40674907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1" y="1929415"/>
            <a:ext cx="4968240" cy="393954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667C99E-0CDF-4599-894A-8BD3DCC59F96}"/>
              </a:ext>
            </a:extLst>
          </p:cNvPr>
          <p:cNvSpPr/>
          <p:nvPr/>
        </p:nvSpPr>
        <p:spPr>
          <a:xfrm>
            <a:off x="2842845" y="6004787"/>
            <a:ext cx="7786767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Аппроксимирование суммами. Запуск </a:t>
            </a:r>
            <a:r>
              <a:rPr lang="ru-RU" sz="2800" dirty="0" err="1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midpoint.m</a:t>
            </a:r>
            <a:endParaRPr lang="ru-RU" sz="2800" dirty="0">
              <a:latin typeface="+mj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B4D440-CC24-4C75-ABFC-4A567530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42" y="4034154"/>
            <a:ext cx="4369058" cy="18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4B9A4-FB16-49CA-B07A-0C6C401E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86" y="-82634"/>
            <a:ext cx="6403910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DDA3D5-B322-4069-B2FB-2DCA46440CD2}"/>
              </a:ext>
            </a:extLst>
          </p:cNvPr>
          <p:cNvSpPr/>
          <p:nvPr/>
        </p:nvSpPr>
        <p:spPr>
          <a:xfrm>
            <a:off x="755435" y="1310392"/>
            <a:ext cx="820526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Аппроксимирование суммами. Скрипт </a:t>
            </a:r>
            <a:r>
              <a:rPr lang="ru-RU" sz="2800" dirty="0" err="1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midpoint_v.m</a:t>
            </a:r>
            <a:endParaRPr lang="ru-RU" sz="28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B6795-5827-4B1A-9ED7-BE48B888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4" y="2047291"/>
            <a:ext cx="5436465" cy="3728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574C9-C48B-461F-90AA-C8FB600E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75" y="4082526"/>
            <a:ext cx="3938141" cy="164089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D93F2B-2FD9-4A09-8220-9F09292527EE}"/>
              </a:ext>
            </a:extLst>
          </p:cNvPr>
          <p:cNvSpPr/>
          <p:nvPr/>
        </p:nvSpPr>
        <p:spPr>
          <a:xfrm>
            <a:off x="2469582" y="5911379"/>
            <a:ext cx="810914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Аппроксимирование суммами. Запуск </a:t>
            </a:r>
            <a:r>
              <a:rPr lang="ru-RU" sz="2800" dirty="0" err="1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midpoint_v.m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377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22516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59CF29-94F0-4B9E-AA84-C5330CEF963E}"/>
              </a:ext>
            </a:extLst>
          </p:cNvPr>
          <p:cNvSpPr/>
          <p:nvPr/>
        </p:nvSpPr>
        <p:spPr>
          <a:xfrm>
            <a:off x="1219008" y="1800278"/>
            <a:ext cx="4247367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ru-RU" sz="2800" dirty="0"/>
              <a:t>В результате сравнения времени работы программы видим, что </a:t>
            </a:r>
            <a:r>
              <a:rPr lang="ru-RU" sz="2800" dirty="0" err="1"/>
              <a:t>midpoint_v.m</a:t>
            </a:r>
            <a:r>
              <a:rPr lang="ru-RU" sz="2800" dirty="0"/>
              <a:t> работает быстрее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03F1F5-2135-4DCE-9D2F-097C9BFE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58" y="1800278"/>
            <a:ext cx="3048700" cy="231863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35AF411-661C-4FAF-B1FB-00A0572799CC}"/>
              </a:ext>
            </a:extLst>
          </p:cNvPr>
          <p:cNvSpPr/>
          <p:nvPr/>
        </p:nvSpPr>
        <p:spPr>
          <a:xfrm>
            <a:off x="1219008" y="4936733"/>
            <a:ext cx="18540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4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64CBFAF-0941-40E4-8C98-2D2B94A9A182}"/>
              </a:ext>
            </a:extLst>
          </p:cNvPr>
          <p:cNvSpPr/>
          <p:nvPr/>
        </p:nvSpPr>
        <p:spPr>
          <a:xfrm>
            <a:off x="3722913" y="4814596"/>
            <a:ext cx="6650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Таким образом, в ходе данной работы я ознакомилась с некоторыми операциями в среде </a:t>
            </a:r>
            <a:r>
              <a:rPr lang="ru-RU" dirty="0" err="1"/>
              <a:t>Octave</a:t>
            </a:r>
            <a:r>
              <a:rPr lang="ru-RU" dirty="0"/>
              <a:t> для работы с пределами, последовательностями и рядами, ознакомилась с численным интегрированием.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3234641370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1920</TotalTime>
  <Words>143</Words>
  <Application>Microsoft Office PowerPoint</Application>
  <PresentationFormat>Широкоэкранный</PresentationFormat>
  <Paragraphs>27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Cambria Math</vt:lpstr>
      <vt:lpstr>Times New Roman</vt:lpstr>
      <vt:lpstr>РУДН_new</vt:lpstr>
      <vt:lpstr>Лабораторная работа №6</vt:lpstr>
      <vt:lpstr>Презентация PowerPoint</vt:lpstr>
      <vt:lpstr>Выполнение работы</vt:lpstr>
      <vt:lpstr>Выполнение работы</vt:lpstr>
      <vt:lpstr>Выполнение работы</vt:lpstr>
      <vt:lpstr>Выполнение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 терагерцовым сетям</dc:title>
  <dc:creator>Елизавета Голос</dc:creator>
  <cp:lastModifiedBy>Александра Романова</cp:lastModifiedBy>
  <cp:revision>101</cp:revision>
  <dcterms:created xsi:type="dcterms:W3CDTF">2020-10-20T08:45:41Z</dcterms:created>
  <dcterms:modified xsi:type="dcterms:W3CDTF">2020-12-16T13:38:38Z</dcterms:modified>
</cp:coreProperties>
</file>