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B666-8C58-4D49-85A9-DD935D288DD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0BA9-22E7-4D25-9447-4A022EEB6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1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6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7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4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6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7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0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2FB0-5648-474E-85CF-BAD16475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22" y="3716060"/>
            <a:ext cx="9237305" cy="1224786"/>
          </a:xfrm>
        </p:spPr>
        <p:txBody>
          <a:bodyPr>
            <a:norm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Лабораторная работа №7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D01E4-D90D-FC4A-A565-2A3C23E2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2" y="5399231"/>
            <a:ext cx="3162046" cy="801584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Романова Александра 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НПМмд-02-20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3301" y="637675"/>
            <a:ext cx="722935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20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209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E23A62-1A94-4B44-AACA-99E519E3DBBD}"/>
              </a:ext>
            </a:extLst>
          </p:cNvPr>
          <p:cNvSpPr/>
          <p:nvPr/>
        </p:nvSpPr>
        <p:spPr>
          <a:xfrm>
            <a:off x="1765059" y="1518186"/>
            <a:ext cx="33427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B31B64-9D9C-4957-A429-E0924229FB2C}"/>
              </a:ext>
            </a:extLst>
          </p:cNvPr>
          <p:cNvSpPr/>
          <p:nvPr/>
        </p:nvSpPr>
        <p:spPr>
          <a:xfrm>
            <a:off x="1765059" y="2704180"/>
            <a:ext cx="9606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Ознакомление с некоторыми операциями в среде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Octave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работы с графиками.</a:t>
            </a:r>
          </a:p>
        </p:txBody>
      </p:sp>
    </p:spTree>
    <p:extLst>
      <p:ext uri="{BB962C8B-B14F-4D97-AF65-F5344CB8AC3E}">
        <p14:creationId xmlns:p14="http://schemas.microsoft.com/office/powerpoint/2010/main" val="283603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E5CE-5297-4A7C-BD0B-BA8D474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305" y="-208047"/>
            <a:ext cx="8136204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67F0DF-C455-41A6-A2B2-66CC3DD3A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49"/>
          <a:stretch/>
        </p:blipFill>
        <p:spPr>
          <a:xfrm>
            <a:off x="4073266" y="1510934"/>
            <a:ext cx="4267200" cy="492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/>
              <p:nvPr/>
            </p:nvSpPr>
            <p:spPr>
              <a:xfrm>
                <a:off x="1540042" y="1510934"/>
                <a:ext cx="2136562" cy="1661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Параметрические уравнения для циклоиды: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2" y="1510934"/>
                <a:ext cx="2136562" cy="1661993"/>
              </a:xfrm>
              <a:prstGeom prst="rect">
                <a:avLst/>
              </a:prstGeom>
              <a:blipFill>
                <a:blip r:embed="rId4"/>
                <a:stretch>
                  <a:fillRect l="-2571" t="-2206" r="-2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0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7368-CEF2-46F1-B085-2E3145FA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460" y="0"/>
            <a:ext cx="633859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667C99E-0CDF-4599-894A-8BD3DCC59F96}"/>
                  </a:ext>
                </a:extLst>
              </p:cNvPr>
              <p:cNvSpPr/>
              <p:nvPr/>
            </p:nvSpPr>
            <p:spPr>
              <a:xfrm>
                <a:off x="5965027" y="3105834"/>
                <a:ext cx="2006575" cy="646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в полярных осях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667C99E-0CDF-4599-894A-8BD3DCC5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027" y="3105834"/>
                <a:ext cx="2006575" cy="646331"/>
              </a:xfrm>
              <a:prstGeom prst="rect">
                <a:avLst/>
              </a:prstGeom>
              <a:blipFill>
                <a:blip r:embed="rId3"/>
                <a:stretch>
                  <a:fillRect l="-2736" t="-4673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374AAA-819C-4C4F-A713-25AA5F5E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896" y="1500572"/>
            <a:ext cx="3386319" cy="42105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108F45-DEF8-4FAD-9597-EA2D132CC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626" y="1500573"/>
            <a:ext cx="3237107" cy="421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2509BB2-953B-4D98-9F20-77C9E0287A0C}"/>
                  </a:ext>
                </a:extLst>
              </p:cNvPr>
              <p:cNvSpPr/>
              <p:nvPr/>
            </p:nvSpPr>
            <p:spPr>
              <a:xfrm>
                <a:off x="581752" y="3428999"/>
                <a:ext cx="2067727" cy="646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Улитка Паскаля</a:t>
                </a:r>
              </a:p>
              <a:p>
                <a:pPr algn="ctr"/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=1−2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2509BB2-953B-4D98-9F20-77C9E0287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52" y="3428999"/>
                <a:ext cx="2067727" cy="646331"/>
              </a:xfrm>
              <a:prstGeom prst="rect">
                <a:avLst/>
              </a:prstGeom>
              <a:blipFill>
                <a:blip r:embed="rId6"/>
                <a:stretch>
                  <a:fillRect l="-2353" t="-4673" b="-7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8D2BFF-18A1-44D7-8F26-CE4F26707664}"/>
              </a:ext>
            </a:extLst>
          </p:cNvPr>
          <p:cNvSpPr/>
          <p:nvPr/>
        </p:nvSpPr>
        <p:spPr>
          <a:xfrm>
            <a:off x="4602951" y="956231"/>
            <a:ext cx="240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Полярные координаты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A80FD6C-2765-4E62-BAA9-DC2AEC5965CB}"/>
                  </a:ext>
                </a:extLst>
              </p:cNvPr>
              <p:cNvSpPr/>
              <p:nvPr/>
            </p:nvSpPr>
            <p:spPr>
              <a:xfrm>
                <a:off x="607899" y="1500572"/>
                <a:ext cx="2093971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A80FD6C-2765-4E62-BAA9-DC2AEC596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9" y="1500572"/>
                <a:ext cx="2093971" cy="369332"/>
              </a:xfrm>
              <a:prstGeom prst="rect">
                <a:avLst/>
              </a:prstGeom>
              <a:blipFill>
                <a:blip r:embed="rId7"/>
                <a:stretch>
                  <a:fillRect l="-262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04994EE-193D-46B3-B30C-DA44D4A4203F}"/>
                  </a:ext>
                </a:extLst>
              </p:cNvPr>
              <p:cNvSpPr/>
              <p:nvPr/>
            </p:nvSpPr>
            <p:spPr>
              <a:xfrm>
                <a:off x="607899" y="1956792"/>
                <a:ext cx="1533331" cy="923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 err="1">
                    <a:latin typeface="+mj-lt"/>
                  </a:rPr>
                  <a:t>Вычислине</a:t>
                </a:r>
                <a:r>
                  <a:rPr lang="ru-RU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ru-RU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04994EE-193D-46B3-B30C-DA44D4A42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9" y="1956792"/>
                <a:ext cx="1533331" cy="923330"/>
              </a:xfrm>
              <a:prstGeom prst="rect">
                <a:avLst/>
              </a:prstGeom>
              <a:blipFill>
                <a:blip r:embed="rId8"/>
                <a:stretch>
                  <a:fillRect l="-3586" t="-3974" b="-5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4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4B9A4-FB16-49CA-B07A-0C6C401E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86" y="-82634"/>
            <a:ext cx="6403910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724EE-D138-4F50-9917-03A216AA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865" y="1242929"/>
            <a:ext cx="3887915" cy="50768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634624-B7AD-4AD7-84C8-F8FBFD11C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041" y="2668212"/>
            <a:ext cx="3887916" cy="31760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963B42-04A4-4DDD-B977-BF560684A7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5" r="145" b="75312"/>
          <a:stretch/>
        </p:blipFill>
        <p:spPr>
          <a:xfrm>
            <a:off x="7654372" y="1245407"/>
            <a:ext cx="4282440" cy="1356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F7DDA3D5-B322-4069-B2FB-2DCA46440CD2}"/>
                  </a:ext>
                </a:extLst>
              </p:cNvPr>
              <p:cNvSpPr/>
              <p:nvPr/>
            </p:nvSpPr>
            <p:spPr>
              <a:xfrm>
                <a:off x="183892" y="1663258"/>
                <a:ext cx="1551602" cy="646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F7DDA3D5-B322-4069-B2FB-2DCA46440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2" y="1663258"/>
                <a:ext cx="1551602" cy="646331"/>
              </a:xfrm>
              <a:prstGeom prst="rect">
                <a:avLst/>
              </a:prstGeom>
              <a:blipFill>
                <a:blip r:embed="rId6"/>
                <a:stretch>
                  <a:fillRect l="-3137" t="-5660"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734C7E7-AE94-49B1-A6CE-2F3181254A8E}"/>
                  </a:ext>
                </a:extLst>
              </p:cNvPr>
              <p:cNvSpPr/>
              <p:nvPr/>
            </p:nvSpPr>
            <p:spPr>
              <a:xfrm>
                <a:off x="86533" y="3361263"/>
                <a:ext cx="1648961" cy="9295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</a:rPr>
                  <a:t>Кривая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734C7E7-AE94-49B1-A6CE-2F318125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" y="3361263"/>
                <a:ext cx="1648961" cy="929550"/>
              </a:xfrm>
              <a:prstGeom prst="rect">
                <a:avLst/>
              </a:prstGeom>
              <a:blipFill>
                <a:blip r:embed="rId7"/>
                <a:stretch>
                  <a:fillRect l="-2952" t="-3268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B3A03C5-0C27-4D46-987F-CD22710C2999}"/>
                  </a:ext>
                </a:extLst>
              </p:cNvPr>
              <p:cNvSpPr/>
              <p:nvPr/>
            </p:nvSpPr>
            <p:spPr>
              <a:xfrm>
                <a:off x="5708151" y="2645615"/>
                <a:ext cx="2082910" cy="176054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Уравнение касательной к графику окружности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в точке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(−1,4)</m:t>
                    </m:r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B3A03C5-0C27-4D46-987F-CD22710C2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51" y="2645615"/>
                <a:ext cx="2082910" cy="1760547"/>
              </a:xfrm>
              <a:prstGeom prst="rect">
                <a:avLst/>
              </a:prstGeom>
              <a:blipFill>
                <a:blip r:embed="rId8"/>
                <a:stretch>
                  <a:fillRect l="-2339" t="-2076" b="-4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879900-FA22-4504-AFC5-B57165610755}"/>
              </a:ext>
            </a:extLst>
          </p:cNvPr>
          <p:cNvSpPr/>
          <p:nvPr/>
        </p:nvSpPr>
        <p:spPr>
          <a:xfrm>
            <a:off x="4243499" y="838189"/>
            <a:ext cx="284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Графики неявных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57377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633" y="1415078"/>
            <a:ext cx="3202733" cy="6283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Комплексные числа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B6BEB4-2210-4C06-B69E-683CA730D883}"/>
              </a:ext>
            </a:extLst>
          </p:cNvPr>
          <p:cNvSpPr/>
          <p:nvPr/>
        </p:nvSpPr>
        <p:spPr>
          <a:xfrm>
            <a:off x="7943419" y="5973546"/>
            <a:ext cx="90588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График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259CF29-94F0-4B9E-AA84-C5330CEF963E}"/>
                  </a:ext>
                </a:extLst>
              </p:cNvPr>
              <p:cNvSpPr/>
              <p:nvPr/>
            </p:nvSpPr>
            <p:spPr>
              <a:xfrm>
                <a:off x="4807826" y="1881610"/>
                <a:ext cx="2576346" cy="4462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=2−3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>
                  <a:latin typeface="+mj-lt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259CF29-94F0-4B9E-AA84-C5330CEF9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26" y="1881610"/>
                <a:ext cx="2576346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21CB68-B446-410D-B037-B2C04C1FFF6D}"/>
              </a:ext>
            </a:extLst>
          </p:cNvPr>
          <p:cNvSpPr/>
          <p:nvPr/>
        </p:nvSpPr>
        <p:spPr>
          <a:xfrm>
            <a:off x="2007700" y="5911933"/>
            <a:ext cx="286424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Арифметические операции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253385-6968-41E8-9053-9DBE2D1AB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518"/>
          <a:stretch/>
        </p:blipFill>
        <p:spPr>
          <a:xfrm>
            <a:off x="1668064" y="2438371"/>
            <a:ext cx="3349256" cy="33248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124CC2-B324-4266-BB52-A15F7D1E9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36"/>
          <a:stretch/>
        </p:blipFill>
        <p:spPr>
          <a:xfrm>
            <a:off x="6688666" y="2438371"/>
            <a:ext cx="3149011" cy="33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32DFBC2-DF34-49CF-9836-FD9ACF4359A4}"/>
                  </a:ext>
                </a:extLst>
              </p:cNvPr>
              <p:cNvSpPr/>
              <p:nvPr/>
            </p:nvSpPr>
            <p:spPr>
              <a:xfrm>
                <a:off x="946010" y="2876547"/>
                <a:ext cx="2396682" cy="72045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Гамма-функция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32DFBC2-DF34-49CF-9836-FD9ACF43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0" y="2876547"/>
                <a:ext cx="2396682" cy="720454"/>
              </a:xfrm>
              <a:prstGeom prst="rect">
                <a:avLst/>
              </a:prstGeom>
              <a:blipFill>
                <a:blip r:embed="rId2"/>
                <a:stretch>
                  <a:fillRect l="-2036" t="-33898" b="-110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97578D54-2A79-4759-9238-2BB64A15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633" y="1415078"/>
            <a:ext cx="3202733" cy="4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Специальные функции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D7E11C-4D52-4161-B343-CC3BC6F11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08"/>
          <a:stretch/>
        </p:blipFill>
        <p:spPr>
          <a:xfrm>
            <a:off x="3786580" y="2444763"/>
            <a:ext cx="2898742" cy="37987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C7CA1E-15C7-4A96-9107-1A399789A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10" y="2444763"/>
            <a:ext cx="4632960" cy="2941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3087C1C-0BE3-4DF6-A190-2411E7099323}"/>
                  </a:ext>
                </a:extLst>
              </p:cNvPr>
              <p:cNvSpPr/>
              <p:nvPr/>
            </p:nvSpPr>
            <p:spPr>
              <a:xfrm>
                <a:off x="946010" y="4204198"/>
                <a:ext cx="2396682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</a:rPr>
                  <a:t>Гамма-функция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i="1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для натуральных чисел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ru-RU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3087C1C-0BE3-4DF6-A190-2411E7099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0" y="4204198"/>
                <a:ext cx="2396682" cy="1200329"/>
              </a:xfrm>
              <a:prstGeom prst="rect">
                <a:avLst/>
              </a:prstGeom>
              <a:blipFill>
                <a:blip r:embed="rId5"/>
                <a:stretch>
                  <a:fillRect l="-2036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807F898-5529-4A65-9DB6-B924ED80A46E}"/>
                  </a:ext>
                </a:extLst>
              </p:cNvPr>
              <p:cNvSpPr/>
              <p:nvPr/>
            </p:nvSpPr>
            <p:spPr>
              <a:xfrm>
                <a:off x="6115586" y="1966111"/>
                <a:ext cx="15817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807F898-5529-4A65-9DB6-B924ED80A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86" y="1966111"/>
                <a:ext cx="158178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02B6F-5422-4987-9228-40BCC7E6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6283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F29CF51-078E-4B44-87C4-71CF48B7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Таким образом, в ходе данной работы я ознакомилась с некоторыми операциями в среде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Octave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для работы с графиками.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24732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1945</TotalTime>
  <Words>205</Words>
  <Application>Microsoft Office PowerPoint</Application>
  <PresentationFormat>Широкоэкранный</PresentationFormat>
  <Paragraphs>48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Times New Roman</vt:lpstr>
      <vt:lpstr>РУДН_new</vt:lpstr>
      <vt:lpstr>Лабораторная работа №7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 терагерцовым сетям</dc:title>
  <dc:creator>Елизавета Голос</dc:creator>
  <cp:lastModifiedBy>Александра Романова</cp:lastModifiedBy>
  <cp:revision>95</cp:revision>
  <dcterms:created xsi:type="dcterms:W3CDTF">2020-10-20T08:45:41Z</dcterms:created>
  <dcterms:modified xsi:type="dcterms:W3CDTF">2020-12-16T13:51:53Z</dcterms:modified>
</cp:coreProperties>
</file>