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7"/>
  </p:notesMasterIdLst>
  <p:sldIdLst>
    <p:sldId id="256" r:id="rId2"/>
    <p:sldId id="257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B666-8C58-4D49-85A9-DD935D288DD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0BA9-22E7-4D25-9447-4A022EEB6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1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6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4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6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7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3F27-6CB1-AB49-B6A7-4653F89E7D9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0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2FB0-5648-474E-85CF-BAD16475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870" y="2888746"/>
            <a:ext cx="12504575" cy="2133599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Лабораторная работа №8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D01E4-D90D-FC4A-A565-2A3C23E2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78286"/>
            <a:ext cx="6490447" cy="801584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ru-RU" dirty="0"/>
              <a:t>     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Романова Александра 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НПМмд-02-20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3301" y="637675"/>
            <a:ext cx="722935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20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209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E23A62-1A94-4B44-AACA-99E519E3DBBD}"/>
              </a:ext>
            </a:extLst>
          </p:cNvPr>
          <p:cNvSpPr/>
          <p:nvPr/>
        </p:nvSpPr>
        <p:spPr>
          <a:xfrm>
            <a:off x="1765059" y="1148854"/>
            <a:ext cx="33427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B31B64-9D9C-4957-A429-E0924229FB2C}"/>
              </a:ext>
            </a:extLst>
          </p:cNvPr>
          <p:cNvSpPr/>
          <p:nvPr/>
        </p:nvSpPr>
        <p:spPr>
          <a:xfrm>
            <a:off x="1292724" y="2079798"/>
            <a:ext cx="96065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Ознакомление с некоторыми операциями в среде </a:t>
            </a:r>
            <a:r>
              <a:rPr lang="ru-RU" sz="3200" dirty="0" err="1"/>
              <a:t>Octave</a:t>
            </a:r>
            <a:r>
              <a:rPr lang="ru-RU" sz="3200" dirty="0"/>
              <a:t> для работы с задачами на собственные значения и марковскими цепями.</a:t>
            </a:r>
          </a:p>
          <a:p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03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E5CE-5297-4A7C-BD0B-BA8D474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305" y="-208047"/>
            <a:ext cx="8136204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96F4F-3637-46B4-B835-4B804E9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649" y="907529"/>
            <a:ext cx="6830934" cy="419973"/>
          </a:xfrm>
        </p:spPr>
        <p:txBody>
          <a:bodyPr>
            <a:no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Собственные</a:t>
            </a:r>
            <a:r>
              <a:rPr lang="ru-RU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значения и собственные векторы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/>
              <p:nvPr/>
            </p:nvSpPr>
            <p:spPr>
              <a:xfrm>
                <a:off x="859089" y="1941153"/>
                <a:ext cx="2209231" cy="6606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latin typeface="+mj-lt"/>
                  </a:rPr>
                  <a:t>Матрица </a:t>
                </a:r>
                <a:r>
                  <a:rPr lang="en-US" sz="1400" dirty="0">
                    <a:latin typeface="+mj-lt"/>
                  </a:rPr>
                  <a:t>A</a:t>
                </a:r>
                <a14:m>
                  <m:oMath xmlns:m="http://schemas.openxmlformats.org/officeDocument/2006/math">
                    <m:r>
                      <a:rPr lang="ru-RU" sz="1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400" dirty="0">
                  <a:latin typeface="+mj-lt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89" y="1941153"/>
                <a:ext cx="2209231" cy="660694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FDDFC7-8E65-440B-8A31-DBD7D299FFBE}"/>
              </a:ext>
            </a:extLst>
          </p:cNvPr>
          <p:cNvSpPr/>
          <p:nvPr/>
        </p:nvSpPr>
        <p:spPr>
          <a:xfrm>
            <a:off x="864798" y="3415305"/>
            <a:ext cx="4984057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Собственные значения и собственные векторы матрицы 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7191119-89C5-4F13-80D0-E4DF6813984D}"/>
              </a:ext>
            </a:extLst>
          </p:cNvPr>
          <p:cNvSpPr/>
          <p:nvPr/>
        </p:nvSpPr>
        <p:spPr>
          <a:xfrm>
            <a:off x="6851123" y="1941153"/>
            <a:ext cx="1882234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Действительные собственные значения матрицы А</a:t>
            </a:r>
            <a:endParaRPr lang="ru-RU" sz="1400" b="1" dirty="0">
              <a:latin typeface="+mj-lt"/>
            </a:endParaRPr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4F6D828-7461-4C77-A247-92120D35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399" y="1941153"/>
            <a:ext cx="2339340" cy="112776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витанц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64F1AEC-B959-4115-9A45-14FB6CB0D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98" y="3818578"/>
            <a:ext cx="4663440" cy="218694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квитанция&#10;&#10;Автоматически созданное описание">
            <a:extLst>
              <a:ext uri="{FF2B5EF4-FFF2-40B4-BE49-F238E27FC236}">
                <a16:creationId xmlns:a16="http://schemas.microsoft.com/office/drawing/2014/main" id="{F6D91D70-75D9-44B7-9A47-752AA29B0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123" y="2839318"/>
            <a:ext cx="2918460" cy="3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951" y="1277827"/>
            <a:ext cx="4998098" cy="545802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Марковские цепи. Случайное блуждание</a:t>
            </a:r>
          </a:p>
          <a:p>
            <a:endParaRPr lang="ru-RU" dirty="0"/>
          </a:p>
        </p:txBody>
      </p:sp>
      <p:pic>
        <p:nvPicPr>
          <p:cNvPr id="10" name="Picture" descr="Рис.4 Начальные вектора и нахождение вероятностей">
            <a:extLst>
              <a:ext uri="{FF2B5EF4-FFF2-40B4-BE49-F238E27FC236}">
                <a16:creationId xmlns:a16="http://schemas.microsoft.com/office/drawing/2014/main" id="{B8673AE9-2754-485B-8A03-59F9489B3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21179" y="1651500"/>
            <a:ext cx="5334000" cy="42964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 descr="Рис.5 Нахождение вероятностей (продолжение)">
            <a:extLst>
              <a:ext uri="{FF2B5EF4-FFF2-40B4-BE49-F238E27FC236}">
                <a16:creationId xmlns:a16="http://schemas.microsoft.com/office/drawing/2014/main" id="{B3C7A420-DD56-4CCF-BF26-8C160563DE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23476" y="3545840"/>
            <a:ext cx="1289724" cy="24020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 descr="Рис. 6 Вектор равновестного состояния">
            <a:extLst>
              <a:ext uri="{FF2B5EF4-FFF2-40B4-BE49-F238E27FC236}">
                <a16:creationId xmlns:a16="http://schemas.microsoft.com/office/drawing/2014/main" id="{7C05922D-F414-4E4A-9FCF-4F09CD6494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309438" y="1671705"/>
            <a:ext cx="4351020" cy="4366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59CF29-94F0-4B9E-AA84-C5330CEF963E}"/>
              </a:ext>
            </a:extLst>
          </p:cNvPr>
          <p:cNvSpPr/>
          <p:nvPr/>
        </p:nvSpPr>
        <p:spPr>
          <a:xfrm>
            <a:off x="3526349" y="2899612"/>
            <a:ext cx="248914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Начальные вектора и нахождение вероятностей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B6BEB4-2210-4C06-B69E-683CA730D883}"/>
              </a:ext>
            </a:extLst>
          </p:cNvPr>
          <p:cNvSpPr/>
          <p:nvPr/>
        </p:nvSpPr>
        <p:spPr>
          <a:xfrm>
            <a:off x="9134177" y="2899612"/>
            <a:ext cx="2336644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 равновесного состояния</a:t>
            </a:r>
            <a:endParaRPr lang="ru-RU" dirty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4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11053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02D3276-B9CA-4D01-A2B8-C8C0929183AF}"/>
              </a:ext>
            </a:extLst>
          </p:cNvPr>
          <p:cNvSpPr/>
          <p:nvPr/>
        </p:nvSpPr>
        <p:spPr>
          <a:xfrm>
            <a:off x="975000" y="1637323"/>
            <a:ext cx="130356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</a:t>
            </a:r>
            <a:r>
              <a:rPr lang="ru-RU" dirty="0"/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10" name="Picture" descr="Рис. 7 Проверка">
            <a:extLst>
              <a:ext uri="{FF2B5EF4-FFF2-40B4-BE49-F238E27FC236}">
                <a16:creationId xmlns:a16="http://schemas.microsoft.com/office/drawing/2014/main" id="{A5528631-95BB-453B-BCA3-FE48AD3C64B0}"/>
              </a:ext>
            </a:extLst>
          </p:cNvPr>
          <p:cNvPicPr/>
          <p:nvPr/>
        </p:nvPicPr>
        <p:blipFill rotWithShape="1">
          <a:blip r:embed="rId2"/>
          <a:srcRect b="71029"/>
          <a:stretch/>
        </p:blipFill>
        <p:spPr bwMode="auto">
          <a:xfrm>
            <a:off x="2787702" y="1614170"/>
            <a:ext cx="2004060" cy="9867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 descr="Рис. 7 Проверка">
            <a:extLst>
              <a:ext uri="{FF2B5EF4-FFF2-40B4-BE49-F238E27FC236}">
                <a16:creationId xmlns:a16="http://schemas.microsoft.com/office/drawing/2014/main" id="{D15B318D-9516-4418-9FD5-97D5AC6492A2}"/>
              </a:ext>
            </a:extLst>
          </p:cNvPr>
          <p:cNvPicPr/>
          <p:nvPr/>
        </p:nvPicPr>
        <p:blipFill rotWithShape="1">
          <a:blip r:embed="rId2"/>
          <a:srcRect t="32540" b="37809"/>
          <a:stretch/>
        </p:blipFill>
        <p:spPr bwMode="auto">
          <a:xfrm>
            <a:off x="4958080" y="1614170"/>
            <a:ext cx="2004060" cy="10099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 descr="Рис. 7 Проверка">
            <a:extLst>
              <a:ext uri="{FF2B5EF4-FFF2-40B4-BE49-F238E27FC236}">
                <a16:creationId xmlns:a16="http://schemas.microsoft.com/office/drawing/2014/main" id="{2144DEEC-7EDB-46FC-9FCE-EB66064A32A6}"/>
              </a:ext>
            </a:extLst>
          </p:cNvPr>
          <p:cNvPicPr/>
          <p:nvPr/>
        </p:nvPicPr>
        <p:blipFill rotWithShape="1">
          <a:blip r:embed="rId2"/>
          <a:srcRect t="63572"/>
          <a:stretch/>
        </p:blipFill>
        <p:spPr bwMode="auto">
          <a:xfrm>
            <a:off x="6962140" y="1614170"/>
            <a:ext cx="2004060" cy="12407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0621E-0254-45E4-84A8-05AE9F62C245}"/>
              </a:ext>
            </a:extLst>
          </p:cNvPr>
          <p:cNvSpPr txBox="1"/>
          <p:nvPr/>
        </p:nvSpPr>
        <p:spPr>
          <a:xfrm>
            <a:off x="4975251" y="3471219"/>
            <a:ext cx="22414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F9C40-0225-4EC8-93FC-355EE0FE3440}"/>
              </a:ext>
            </a:extLst>
          </p:cNvPr>
          <p:cNvSpPr txBox="1"/>
          <p:nvPr/>
        </p:nvSpPr>
        <p:spPr>
          <a:xfrm>
            <a:off x="1735481" y="4545876"/>
            <a:ext cx="8721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Таким образом, в ходе данной работы я ознакомилась с некоторыми операциями в среде </a:t>
            </a:r>
            <a:r>
              <a:rPr lang="ru-RU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Octave</a:t>
            </a:r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для работы с задачами на собственные значения и марковскими цепями.</a:t>
            </a:r>
          </a:p>
        </p:txBody>
      </p:sp>
    </p:spTree>
    <p:extLst>
      <p:ext uri="{BB962C8B-B14F-4D97-AF65-F5344CB8AC3E}">
        <p14:creationId xmlns:p14="http://schemas.microsoft.com/office/powerpoint/2010/main" val="908708083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1921</TotalTime>
  <Words>109</Words>
  <Application>Microsoft Office PowerPoint</Application>
  <PresentationFormat>Широкоэкранный</PresentationFormat>
  <Paragraphs>22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Cambria Math</vt:lpstr>
      <vt:lpstr>Times New Roman</vt:lpstr>
      <vt:lpstr>РУДН_new</vt:lpstr>
      <vt:lpstr>Лабораторная работа №8</vt:lpstr>
      <vt:lpstr>Презентация PowerPoint</vt:lpstr>
      <vt:lpstr>Выполнение работы</vt:lpstr>
      <vt:lpstr>Выполнение работы</vt:lpstr>
      <vt:lpstr>Выполнение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 терагерцовым сетям</dc:title>
  <dc:creator>Елизавета Голос</dc:creator>
  <cp:lastModifiedBy>Романова Александра Михайловна</cp:lastModifiedBy>
  <cp:revision>86</cp:revision>
  <dcterms:created xsi:type="dcterms:W3CDTF">2020-10-20T08:45:41Z</dcterms:created>
  <dcterms:modified xsi:type="dcterms:W3CDTF">2020-12-26T09:37:59Z</dcterms:modified>
</cp:coreProperties>
</file>