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76" r:id="rId7"/>
    <p:sldId id="277" r:id="rId8"/>
    <p:sldId id="278" r:id="rId9"/>
    <p:sldId id="280" r:id="rId10"/>
    <p:sldId id="281" r:id="rId11"/>
    <p:sldId id="284" r:id="rId12"/>
    <p:sldId id="290" r:id="rId13"/>
    <p:sldId id="285" r:id="rId14"/>
    <p:sldId id="289" r:id="rId15"/>
    <p:sldId id="286" r:id="rId16"/>
    <p:sldId id="291" r:id="rId17"/>
    <p:sldId id="287" r:id="rId18"/>
    <p:sldId id="292" r:id="rId19"/>
    <p:sldId id="288" r:id="rId20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06" autoAdjust="0"/>
  </p:normalViewPr>
  <p:slideViewPr>
    <p:cSldViewPr showGuides="1">
      <p:cViewPr>
        <p:scale>
          <a:sx n="59" d="100"/>
          <a:sy n="59" d="100"/>
        </p:scale>
        <p:origin x="-1116" y="-3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A8D7CD-8991-473A-98DD-9481C69F516C}" type="datetime1">
              <a:rPr lang="ru-RU" smtClean="0"/>
              <a:pPr rtl="0"/>
              <a:t>22.10.2018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9E2E-5006-462F-9CFF-40BE8892199F}" type="datetime1">
              <a:rPr lang="ru-RU" smtClean="0"/>
              <a:pPr/>
              <a:t>22.10.2018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968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06716D-8BEC-4077-9E10-4C188D7BE5F3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66475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24AA3-7201-40F5-B9A4-0C33EB92678C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66809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4FD2C-F113-4863-BC85-8818D1122BC3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8824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D64E9-9CAB-4BCA-835D-E33E323663E1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42915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014018-47F1-4E69-B914-896C95815526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70133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04829-B689-4F09-994A-2E18CDDA8AE2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41370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53EC15-BBFC-47BB-B830-D8AF2349AC76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0007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64388E-9C6F-445E-8FE4-5079727B73C9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90715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C8E10-BAD8-4D42-84DE-BA59EB1B38B2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4415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1D3ED3-43E7-4D04-B4D2-C41D45B1DD7D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210171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41960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7D108B6-E1CD-4FBF-BF97-CA6BA18CE61D}" type="datetime1">
              <a:rPr lang="ru-RU" noProof="0" smtClean="0"/>
              <a:t>22.10.2018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9438" y="1571612"/>
            <a:ext cx="6429420" cy="3000396"/>
          </a:xfrm>
        </p:spPr>
        <p:txBody>
          <a:bodyPr rtlCol="0">
            <a:noAutofit/>
          </a:bodyPr>
          <a:lstStyle/>
          <a:p>
            <a:r>
              <a:rPr lang="ru-RU" dirty="0" smtClean="0"/>
              <a:t>Языки программирования. История и современное состояние.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3451206" y="6215058"/>
            <a:ext cx="2357454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Таранова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Александра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325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Паскаль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2314" y="2428868"/>
            <a:ext cx="87614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Паскаль[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PASCAL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]-Процедурно-ориентированный язык программирования высокого уровня, разработанный в конце 1960-хгг. </a:t>
            </a:r>
            <a:endParaRPr lang="ru-R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10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pic>
        <p:nvPicPr>
          <p:cNvPr id="31746" name="Picture 2" descr="C:\Users\Наталия\Desktop\016.jpg"/>
          <p:cNvPicPr>
            <a:picLocks noChangeAspect="1" noChangeArrowheads="1"/>
          </p:cNvPicPr>
          <p:nvPr/>
        </p:nvPicPr>
        <p:blipFill>
          <a:blip r:embed="rId2"/>
          <a:srcRect r="27344"/>
          <a:stretch>
            <a:fillRect/>
          </a:stretch>
        </p:blipFill>
        <p:spPr bwMode="auto">
          <a:xfrm>
            <a:off x="2808264" y="0"/>
            <a:ext cx="6643702" cy="685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Фортран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36496" y="2643182"/>
            <a:ext cx="1093001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В 1954 году в недрах корпорации IBM группой разработчиков во главе с Джоном Бэкусом (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John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Backus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) был создан язык программирования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Fortran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12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pic>
        <p:nvPicPr>
          <p:cNvPr id="33794" name="Picture 2" descr="C:\Users\Наталия\Desktop\908d91b42f77d8b28852bbec636cc446_i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9504" y="357166"/>
            <a:ext cx="8442500" cy="58483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Бейсик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379372" y="2357430"/>
            <a:ext cx="1002350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Бейсик [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BASIC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Beginner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sAll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purposeSymbolicInstructionCode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] - Язык программирования высокого уровня, разработанный в 1963 - 1964 гг. в Дартмутском колледже Томасом </a:t>
            </a: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Куртом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и Джоном Кемени.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14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34818" name="Picture 2" descr="C:\Users\Наталия\Desktop\slide_7.jpg"/>
          <p:cNvPicPr>
            <a:picLocks noChangeAspect="1" noChangeArrowheads="1"/>
          </p:cNvPicPr>
          <p:nvPr/>
        </p:nvPicPr>
        <p:blipFill>
          <a:blip r:embed="rId2"/>
          <a:srcRect t="9375"/>
          <a:stretch>
            <a:fillRect/>
          </a:stretch>
        </p:blipFill>
        <p:spPr bwMode="auto">
          <a:xfrm>
            <a:off x="1022314" y="285728"/>
            <a:ext cx="9144000" cy="621508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8094676" y="5715016"/>
            <a:ext cx="1857388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Наталия\Desktop\pressure_sign_paper_500_clr_9238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5322" y="357166"/>
            <a:ext cx="7072362" cy="592663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2512" y="1857364"/>
            <a:ext cx="8686801" cy="1066800"/>
          </a:xfrm>
          <a:scene3d>
            <a:camera prst="perspectiveContrastingRightFacing"/>
            <a:lightRig rig="threePt" dir="t"/>
          </a:scene3d>
        </p:spPr>
        <p:txBody>
          <a:bodyPr>
            <a:normAutofit/>
          </a:bodyPr>
          <a:lstStyle/>
          <a:p>
            <a:r>
              <a:rPr lang="ru-RU" sz="4000" dirty="0" smtClean="0"/>
              <a:t>Вывод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16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Наталия\Desktop\kursovaya-po-menedgment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380" y="0"/>
            <a:ext cx="9144064" cy="6858000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2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438" y="2714620"/>
            <a:ext cx="8929750" cy="2428892"/>
          </a:xfrm>
        </p:spPr>
        <p:txBody>
          <a:bodyPr>
            <a:normAutofit fontScale="90000"/>
          </a:bodyPr>
          <a:lstStyle/>
          <a:p>
            <a:r>
              <a:rPr lang="ru-RU" i="1" dirty="0" smtClean="0"/>
              <a:t>Язык программирования </a:t>
            </a:r>
            <a:r>
              <a:rPr lang="ru-RU" dirty="0" smtClean="0"/>
              <a:t>- это система обозначений, служащая для точного описания программ или алгоритмов для ЭВМ. Языки программирования являются искусственными языками. От естественных языков они отличаются ограниченным числом “слов” и очень строгими правилами записи команд (операторов).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sz="1400" noProof="0" smtClean="0"/>
              <a:pPr rtl="0"/>
              <a:t>3</a:t>
            </a:fld>
            <a:endParaRPr lang="ru-RU" sz="1400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22248" y="1857364"/>
            <a:ext cx="1014419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Times New Roman" pitchFamily="18" charset="0"/>
                <a:cs typeface="Arial" pitchFamily="34" charset="0"/>
              </a:rPr>
              <a:t>У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ровни языков программирования: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машинные;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машинно-оpиентиpованные</a:t>
            </a: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(ассемблеры);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машинно-независимые (языки высокого уровня).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4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522248" y="2357430"/>
            <a:ext cx="121888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Языки высокого уровня делятся на: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процедурные;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логические;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объектно-ориентированные.</a:t>
            </a:r>
            <a:endParaRPr kumimoji="0" lang="ru-RU" sz="4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sz="1800" noProof="0" smtClean="0"/>
              <a:pPr rtl="0"/>
              <a:t>5</a:t>
            </a:fld>
            <a:endParaRPr lang="ru-RU" sz="1800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818" y="642918"/>
            <a:ext cx="8686801" cy="1066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История развития языков программирования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93686" y="1357298"/>
            <a:ext cx="10072759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Машинный язык (40-50 годы XX в.).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Ассемблер (начало 50-ых годов XX в.).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8050" algn="l"/>
              </a:tabLst>
            </a:pPr>
            <a:r>
              <a:rPr kumimoji="0" lang="ru-RU" sz="3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Первые языки программирования высокого уровня.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Алгоритмические языки программирования.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Языки объектно-ориентированного программирования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Языки программирования для компьютерных сетей.</a:t>
            </a:r>
          </a:p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Языки программирования на платформе .NET.</a:t>
            </a: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08050" algn="l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6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029728" cy="1538278"/>
          </a:xfrm>
        </p:spPr>
        <p:txBody>
          <a:bodyPr>
            <a:normAutofit/>
          </a:bodyPr>
          <a:lstStyle/>
          <a:p>
            <a:r>
              <a:rPr lang="ru-RU" cap="all" dirty="0" smtClean="0"/>
              <a:t>Обзор современных языков программирования</a:t>
            </a:r>
            <a:br>
              <a:rPr lang="ru-RU" cap="all" dirty="0" smtClean="0"/>
            </a:br>
            <a:endParaRPr lang="ru-RU" dirty="0"/>
          </a:p>
        </p:txBody>
      </p:sp>
      <p:pic>
        <p:nvPicPr>
          <p:cNvPr id="23554" name="Picture 2" descr="C:\Users\Наталия\Desktop\hello_html_7aa9add9.png"/>
          <p:cNvPicPr>
            <a:picLocks noChangeAspect="1" noChangeArrowheads="1"/>
          </p:cNvPicPr>
          <p:nvPr/>
        </p:nvPicPr>
        <p:blipFill>
          <a:blip r:embed="rId2"/>
          <a:srcRect t="23133"/>
          <a:stretch>
            <a:fillRect/>
          </a:stretch>
        </p:blipFill>
        <p:spPr bwMode="auto">
          <a:xfrm>
            <a:off x="236496" y="2285992"/>
            <a:ext cx="9550702" cy="2373722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7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 его разновидности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50942" y="1785926"/>
            <a:ext cx="7358114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Си [C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50942" y="2643182"/>
            <a:ext cx="2436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b="1" dirty="0" err="1" smtClean="0">
                <a:solidFill>
                  <a:schemeClr val="accent1">
                    <a:lumMod val="75000"/>
                  </a:schemeClr>
                </a:solidFill>
              </a:rPr>
              <a:t>Си++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 [C++] 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9504" y="3500438"/>
            <a:ext cx="2627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C# (C </a:t>
            </a:r>
            <a:r>
              <a:rPr lang="ru-RU" sz="3200" b="1" dirty="0" err="1" smtClean="0">
                <a:solidFill>
                  <a:schemeClr val="accent1">
                    <a:lumMod val="75000"/>
                  </a:schemeClr>
                </a:solidFill>
              </a:rPr>
              <a:t>Sharp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8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pic>
        <p:nvPicPr>
          <p:cNvPr id="32770" name="Picture 2" descr="C:\Users\Наталия\Desktop\img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4412" y="571500"/>
            <a:ext cx="7620000" cy="5715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895266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5870694_TF02895266.potx" id="{16432B4B-B661-4108-AF30-DE0EBB899A27}" vid="{278A82A8-3C16-41B1-979D-36A195C8C230}"/>
    </a:ext>
  </a:extLst>
</a:theme>
</file>

<file path=ppt/theme/theme2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131</TotalTime>
  <Words>240</Words>
  <Application>Microsoft Office PowerPoint</Application>
  <PresentationFormat>Произвольный</PresentationFormat>
  <Paragraphs>50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tf02895266</vt:lpstr>
      <vt:lpstr>Языки программирования. История и современное состояние.</vt:lpstr>
      <vt:lpstr>Слайд 2</vt:lpstr>
      <vt:lpstr>Язык программирования - это система обозначений, служащая для точного описания программ или алгоритмов для ЭВМ. Языки программирования являются искусственными языками. От естественных языков они отличаются ограниченным числом “слов” и очень строгими правилами записи команд (операторов). </vt:lpstr>
      <vt:lpstr>Слайд 4</vt:lpstr>
      <vt:lpstr>Слайд 5</vt:lpstr>
      <vt:lpstr>История развития языков программирования </vt:lpstr>
      <vt:lpstr>Обзор современных языков программирования </vt:lpstr>
      <vt:lpstr>Си его разновидности </vt:lpstr>
      <vt:lpstr>Слайд 9</vt:lpstr>
      <vt:lpstr>Паскаль</vt:lpstr>
      <vt:lpstr>Слайд 11</vt:lpstr>
      <vt:lpstr>Фортран </vt:lpstr>
      <vt:lpstr>Слайд 13</vt:lpstr>
      <vt:lpstr>Бейсик </vt:lpstr>
      <vt:lpstr>Слайд 15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программирования. История и современное состояние.</dc:title>
  <dc:creator>Наталия</dc:creator>
  <cp:lastModifiedBy>Наталия</cp:lastModifiedBy>
  <cp:revision>14</cp:revision>
  <dcterms:created xsi:type="dcterms:W3CDTF">2018-10-21T20:03:29Z</dcterms:created>
  <dcterms:modified xsi:type="dcterms:W3CDTF">2018-10-21T22:15:06Z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