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3" r:id="rId5"/>
    <p:sldId id="294" r:id="rId6"/>
    <p:sldId id="276" r:id="rId7"/>
    <p:sldId id="277" r:id="rId8"/>
    <p:sldId id="278" r:id="rId9"/>
    <p:sldId id="280" r:id="rId10"/>
    <p:sldId id="281" r:id="rId11"/>
    <p:sldId id="284" r:id="rId12"/>
    <p:sldId id="285" r:id="rId13"/>
    <p:sldId id="286" r:id="rId14"/>
    <p:sldId id="287" r:id="rId15"/>
    <p:sldId id="288" r:id="rId16"/>
    <p:sldId id="295" r:id="rId17"/>
    <p:sldId id="296" r:id="rId18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706" autoAdjust="0"/>
  </p:normalViewPr>
  <p:slideViewPr>
    <p:cSldViewPr showGuides="1">
      <p:cViewPr>
        <p:scale>
          <a:sx n="57" d="100"/>
          <a:sy n="57" d="100"/>
        </p:scale>
        <p:origin x="-1200" y="-3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A9BA1-98E7-494E-BC8D-F5A59CA7D84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5B3AF1D-BD1C-451F-AD41-B62BB8E90164}">
      <dgm:prSet phldrT="[Текст]" custT="1"/>
      <dgm:spPr/>
      <dgm:t>
        <a:bodyPr/>
        <a:lstStyle/>
        <a:p>
          <a:r>
            <a:rPr kumimoji="0" lang="ru-RU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Times New Roman" pitchFamily="18" charset="0"/>
            </a:rPr>
            <a:t>40-50 годы XX в.</a:t>
          </a:r>
          <a:endParaRPr lang="ru-RU" sz="1050" b="1" dirty="0">
            <a:solidFill>
              <a:schemeClr val="tx1"/>
            </a:solidFill>
          </a:endParaRPr>
        </a:p>
      </dgm:t>
    </dgm:pt>
    <dgm:pt modelId="{5877C5F7-5CD0-4B82-ACCE-B045666AC832}" type="parTrans" cxnId="{B5ACFCEB-3EAC-4A59-829D-AD6731A003B8}">
      <dgm:prSet/>
      <dgm:spPr/>
      <dgm:t>
        <a:bodyPr/>
        <a:lstStyle/>
        <a:p>
          <a:endParaRPr lang="ru-RU"/>
        </a:p>
      </dgm:t>
    </dgm:pt>
    <dgm:pt modelId="{640531DC-BFF1-4CE1-82A2-FD31DEDD514B}" type="sibTrans" cxnId="{B5ACFCEB-3EAC-4A59-829D-AD6731A003B8}">
      <dgm:prSet/>
      <dgm:spPr/>
      <dgm:t>
        <a:bodyPr/>
        <a:lstStyle/>
        <a:p>
          <a:endParaRPr lang="ru-RU"/>
        </a:p>
      </dgm:t>
    </dgm:pt>
    <dgm:pt modelId="{EBAF152A-90B1-46B3-807A-CEC650548C86}">
      <dgm:prSet phldrT="[Текст]" custT="1"/>
      <dgm:spPr/>
      <dgm:t>
        <a:bodyPr/>
        <a:lstStyle/>
        <a:p>
          <a:pPr rtl="0"/>
          <a:r>
            <a: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Times New Roman" pitchFamily="18" charset="0"/>
            </a:rPr>
            <a:t>Машинный язык</a:t>
          </a:r>
          <a:endParaRPr lang="ru-RU" sz="2400" b="1" dirty="0">
            <a:solidFill>
              <a:schemeClr val="tx1"/>
            </a:solidFill>
          </a:endParaRPr>
        </a:p>
      </dgm:t>
    </dgm:pt>
    <dgm:pt modelId="{E3FD3B2D-B474-485C-A14B-B6E8707F6B3D}" type="parTrans" cxnId="{06681AA1-D1E1-409E-9D7E-BA52D4A92A91}">
      <dgm:prSet/>
      <dgm:spPr/>
      <dgm:t>
        <a:bodyPr/>
        <a:lstStyle/>
        <a:p>
          <a:endParaRPr lang="ru-RU"/>
        </a:p>
      </dgm:t>
    </dgm:pt>
    <dgm:pt modelId="{AF85DA2E-517A-476E-9E99-4A47F50932D6}" type="sibTrans" cxnId="{06681AA1-D1E1-409E-9D7E-BA52D4A92A91}">
      <dgm:prSet/>
      <dgm:spPr/>
      <dgm:t>
        <a:bodyPr/>
        <a:lstStyle/>
        <a:p>
          <a:endParaRPr lang="ru-RU"/>
        </a:p>
      </dgm:t>
    </dgm:pt>
    <dgm:pt modelId="{FAB79508-76F3-47FD-9E3C-2AEF3289D925}">
      <dgm:prSet phldrT="[Текст]" custT="1"/>
      <dgm:spPr/>
      <dgm:t>
        <a:bodyPr/>
        <a:lstStyle/>
        <a:p>
          <a:r>
            <a:rPr kumimoji="0" lang="ru-RU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Times New Roman" pitchFamily="18" charset="0"/>
            </a:rPr>
            <a:t>начало 50-ых годов XX в.</a:t>
          </a:r>
          <a:endParaRPr lang="ru-RU" sz="1050" b="1" dirty="0">
            <a:solidFill>
              <a:schemeClr val="tx1"/>
            </a:solidFill>
          </a:endParaRPr>
        </a:p>
      </dgm:t>
    </dgm:pt>
    <dgm:pt modelId="{E2A6C409-C2E5-4D0D-B419-1ACA919C33EE}" type="parTrans" cxnId="{3018FE90-9D63-4B25-B97A-F2C69D24A00C}">
      <dgm:prSet/>
      <dgm:spPr/>
      <dgm:t>
        <a:bodyPr/>
        <a:lstStyle/>
        <a:p>
          <a:endParaRPr lang="ru-RU"/>
        </a:p>
      </dgm:t>
    </dgm:pt>
    <dgm:pt modelId="{13822320-F5AC-40C5-A3F4-4DFAD1F3B199}" type="sibTrans" cxnId="{3018FE90-9D63-4B25-B97A-F2C69D24A00C}">
      <dgm:prSet/>
      <dgm:spPr/>
      <dgm:t>
        <a:bodyPr/>
        <a:lstStyle/>
        <a:p>
          <a:endParaRPr lang="ru-RU"/>
        </a:p>
      </dgm:t>
    </dgm:pt>
    <dgm:pt modelId="{53671233-422A-4836-96ED-FEC5D9D2D904}">
      <dgm:prSet phldrT="[Текст]" custT="1"/>
      <dgm:spPr/>
      <dgm:t>
        <a:bodyPr/>
        <a:lstStyle/>
        <a:p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Times New Roman" pitchFamily="18" charset="0"/>
            </a:rPr>
            <a:t>Ассемблер</a:t>
          </a:r>
        </a:p>
      </dgm:t>
    </dgm:pt>
    <dgm:pt modelId="{43E06309-3963-4EC1-864B-299EB77BA3CF}" type="parTrans" cxnId="{6D639AA9-2A7C-4AB7-B9DE-15916D65458D}">
      <dgm:prSet/>
      <dgm:spPr/>
      <dgm:t>
        <a:bodyPr/>
        <a:lstStyle/>
        <a:p>
          <a:endParaRPr lang="ru-RU"/>
        </a:p>
      </dgm:t>
    </dgm:pt>
    <dgm:pt modelId="{3FB47B83-1673-4A68-818A-041503A5B417}" type="sibTrans" cxnId="{6D639AA9-2A7C-4AB7-B9DE-15916D65458D}">
      <dgm:prSet/>
      <dgm:spPr/>
      <dgm:t>
        <a:bodyPr/>
        <a:lstStyle/>
        <a:p>
          <a:endParaRPr lang="ru-RU"/>
        </a:p>
      </dgm:t>
    </dgm:pt>
    <dgm:pt modelId="{7FEE665E-7EA7-41D9-A45A-15DF15597C4C}">
      <dgm:prSet phldrT="[Текст]"/>
      <dgm:spPr/>
      <dgm:t>
        <a:bodyPr/>
        <a:lstStyle/>
        <a:p>
          <a:pPr rtl="0"/>
          <a:endParaRPr lang="ru-RU" dirty="0"/>
        </a:p>
      </dgm:t>
    </dgm:pt>
    <dgm:pt modelId="{AA0EC836-A6D4-4449-BB32-E57432052D98}" type="parTrans" cxnId="{523388E6-84BF-4569-B20C-0627BE122BDE}">
      <dgm:prSet/>
      <dgm:spPr/>
      <dgm:t>
        <a:bodyPr/>
        <a:lstStyle/>
        <a:p>
          <a:endParaRPr lang="ru-RU"/>
        </a:p>
      </dgm:t>
    </dgm:pt>
    <dgm:pt modelId="{B5B79042-2306-4699-B97A-083F12B1F6F5}" type="sibTrans" cxnId="{523388E6-84BF-4569-B20C-0627BE122BDE}">
      <dgm:prSet/>
      <dgm:spPr/>
      <dgm:t>
        <a:bodyPr/>
        <a:lstStyle/>
        <a:p>
          <a:endParaRPr lang="ru-RU"/>
        </a:p>
      </dgm:t>
    </dgm:pt>
    <dgm:pt modelId="{8BC4CC3C-F379-44BC-B779-BFDF3BE99B55}">
      <dgm:prSet/>
      <dgm:spPr/>
      <dgm:t>
        <a:bodyPr/>
        <a:lstStyle/>
        <a:p>
          <a:pPr marL="285750" indent="0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ru-RU" dirty="0"/>
        </a:p>
      </dgm:t>
    </dgm:pt>
    <dgm:pt modelId="{7120D1F1-4093-404C-B712-99E464B6FB6A}" type="parTrans" cxnId="{A4F491F4-D28C-4FC8-B0DE-178F20C1FEB3}">
      <dgm:prSet/>
      <dgm:spPr/>
      <dgm:t>
        <a:bodyPr/>
        <a:lstStyle/>
        <a:p>
          <a:endParaRPr lang="ru-RU"/>
        </a:p>
      </dgm:t>
    </dgm:pt>
    <dgm:pt modelId="{F072F39B-3AAC-4703-BA2A-3E9352E63631}" type="sibTrans" cxnId="{A4F491F4-D28C-4FC8-B0DE-178F20C1FEB3}">
      <dgm:prSet/>
      <dgm:spPr/>
      <dgm:t>
        <a:bodyPr/>
        <a:lstStyle/>
        <a:p>
          <a:endParaRPr lang="ru-RU"/>
        </a:p>
      </dgm:t>
    </dgm:pt>
    <dgm:pt modelId="{E7CF51B3-505E-4E17-A491-5751E92BA3EA}">
      <dgm:prSet custT="1"/>
      <dgm:spPr/>
      <dgm:t>
        <a:bodyPr/>
        <a:lstStyle/>
        <a:p>
          <a:endParaRPr lang="ru-RU" dirty="0"/>
        </a:p>
      </dgm:t>
    </dgm:pt>
    <dgm:pt modelId="{CFD10239-F44B-4C5B-ADBF-B62B003F225E}" type="parTrans" cxnId="{D7E3C49A-8DFF-46D1-8D6D-1D38B34B4EE9}">
      <dgm:prSet/>
      <dgm:spPr/>
      <dgm:t>
        <a:bodyPr/>
        <a:lstStyle/>
        <a:p>
          <a:endParaRPr lang="ru-RU"/>
        </a:p>
      </dgm:t>
    </dgm:pt>
    <dgm:pt modelId="{EFD6CCE2-0483-4DEE-A74C-A5D253666E34}" type="sibTrans" cxnId="{D7E3C49A-8DFF-46D1-8D6D-1D38B34B4EE9}">
      <dgm:prSet/>
      <dgm:spPr/>
      <dgm:t>
        <a:bodyPr/>
        <a:lstStyle/>
        <a:p>
          <a:endParaRPr lang="ru-RU"/>
        </a:p>
      </dgm:t>
    </dgm:pt>
    <dgm:pt modelId="{46DE66C7-2EC5-4FBD-B5A6-98401FA36726}">
      <dgm:prSet custT="1"/>
      <dgm:spPr/>
      <dgm:t>
        <a:bodyPr/>
        <a:lstStyle/>
        <a:p>
          <a:pPr marL="228600" defTabSz="977900">
            <a:lnSpc>
              <a:spcPct val="90000"/>
            </a:lnSpc>
          </a:pPr>
          <a:endParaRPr lang="ru-RU" dirty="0"/>
        </a:p>
      </dgm:t>
    </dgm:pt>
    <dgm:pt modelId="{85D2C889-5295-4E83-B128-88199EC82400}" type="parTrans" cxnId="{055ECE38-DBAF-4353-B9E4-F8E5C4C74972}">
      <dgm:prSet/>
      <dgm:spPr/>
      <dgm:t>
        <a:bodyPr/>
        <a:lstStyle/>
        <a:p>
          <a:endParaRPr lang="ru-RU"/>
        </a:p>
      </dgm:t>
    </dgm:pt>
    <dgm:pt modelId="{0F086A27-F723-4653-A194-5B1A23BEBC58}" type="sibTrans" cxnId="{055ECE38-DBAF-4353-B9E4-F8E5C4C74972}">
      <dgm:prSet/>
      <dgm:spPr/>
      <dgm:t>
        <a:bodyPr/>
        <a:lstStyle/>
        <a:p>
          <a:endParaRPr lang="ru-RU"/>
        </a:p>
      </dgm:t>
    </dgm:pt>
    <dgm:pt modelId="{047BC847-F000-4224-B382-FEF4EF42BC1D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400" b="1" dirty="0" smtClean="0">
              <a:solidFill>
                <a:schemeClr val="tx1"/>
              </a:solidFill>
              <a:latin typeface="+mj-lt"/>
            </a:rPr>
            <a:t>Алгоритмические языки программирования</a:t>
          </a:r>
          <a:endParaRPr lang="ru-RU" sz="2800" b="1" dirty="0" smtClean="0">
            <a:solidFill>
              <a:schemeClr val="tx1"/>
            </a:solidFill>
          </a:endParaRPr>
        </a:p>
        <a:p>
          <a:pPr marL="228600" indent="0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ru-RU" dirty="0"/>
        </a:p>
      </dgm:t>
    </dgm:pt>
    <dgm:pt modelId="{7BEFC0DA-07ED-4B28-AF0F-1A1FE1FD88E9}" type="parTrans" cxnId="{B2A1E8CF-7A2A-40B6-A409-C7C13F77F136}">
      <dgm:prSet/>
      <dgm:spPr/>
      <dgm:t>
        <a:bodyPr/>
        <a:lstStyle/>
        <a:p>
          <a:endParaRPr lang="ru-RU"/>
        </a:p>
      </dgm:t>
    </dgm:pt>
    <dgm:pt modelId="{6304361C-16E4-4A34-B069-AD887DC58119}" type="sibTrans" cxnId="{B2A1E8CF-7A2A-40B6-A409-C7C13F77F136}">
      <dgm:prSet/>
      <dgm:spPr/>
      <dgm:t>
        <a:bodyPr/>
        <a:lstStyle/>
        <a:p>
          <a:endParaRPr lang="ru-RU"/>
        </a:p>
      </dgm:t>
    </dgm:pt>
    <dgm:pt modelId="{8861C93B-EFC0-4FE0-B22A-E20D7639613E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400" b="1" dirty="0" smtClean="0">
              <a:solidFill>
                <a:schemeClr val="tx1"/>
              </a:solidFill>
              <a:latin typeface="+mj-lt"/>
            </a:rPr>
            <a:t>Языки объектно-ориентированного программирования</a:t>
          </a:r>
        </a:p>
        <a:p>
          <a:endParaRPr lang="ru-RU" dirty="0"/>
        </a:p>
      </dgm:t>
    </dgm:pt>
    <dgm:pt modelId="{6FB6FB78-4AC8-469F-85BD-C7523CFABF62}" type="parTrans" cxnId="{5175F7F3-9802-4CBC-B42D-F9546AE70B57}">
      <dgm:prSet/>
      <dgm:spPr/>
      <dgm:t>
        <a:bodyPr/>
        <a:lstStyle/>
        <a:p>
          <a:endParaRPr lang="ru-RU"/>
        </a:p>
      </dgm:t>
    </dgm:pt>
    <dgm:pt modelId="{13FC741C-5854-4541-A4E8-3D4A8F19B3BE}" type="sibTrans" cxnId="{5175F7F3-9802-4CBC-B42D-F9546AE70B57}">
      <dgm:prSet/>
      <dgm:spPr/>
      <dgm:t>
        <a:bodyPr/>
        <a:lstStyle/>
        <a:p>
          <a:endParaRPr lang="ru-RU"/>
        </a:p>
      </dgm:t>
    </dgm:pt>
    <dgm:pt modelId="{311DB880-20C8-4999-B5D9-E69389B88990}">
      <dgm:prSet custT="1"/>
      <dgm:spPr/>
      <dgm:t>
        <a:bodyPr/>
        <a:lstStyle/>
        <a:p>
          <a:pPr marL="228600" defTabSz="933450">
            <a:lnSpc>
              <a:spcPct val="90000"/>
            </a:lnSpc>
          </a:pPr>
          <a:endParaRPr lang="ru-RU" dirty="0"/>
        </a:p>
      </dgm:t>
    </dgm:pt>
    <dgm:pt modelId="{B4764FB4-2099-4F20-B30E-5281AE04A05B}" type="parTrans" cxnId="{FF01254B-62EA-4B8A-9207-223B057FFBF1}">
      <dgm:prSet/>
      <dgm:spPr/>
      <dgm:t>
        <a:bodyPr/>
        <a:lstStyle/>
        <a:p>
          <a:endParaRPr lang="ru-RU"/>
        </a:p>
      </dgm:t>
    </dgm:pt>
    <dgm:pt modelId="{82E1C25B-9963-4ED0-95ED-6EF12766479A}" type="sibTrans" cxnId="{FF01254B-62EA-4B8A-9207-223B057FFBF1}">
      <dgm:prSet/>
      <dgm:spPr/>
      <dgm:t>
        <a:bodyPr/>
        <a:lstStyle/>
        <a:p>
          <a:endParaRPr lang="ru-RU"/>
        </a:p>
      </dgm:t>
    </dgm:pt>
    <dgm:pt modelId="{7A6F1F37-E37D-4CAA-ADF3-87C6ED0B67EA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400" b="1" dirty="0" smtClean="0">
              <a:solidFill>
                <a:schemeClr val="tx1"/>
              </a:solidFill>
              <a:latin typeface="+mj-lt"/>
            </a:rPr>
            <a:t>Языки программирования для компьютерных сетей</a:t>
          </a:r>
        </a:p>
        <a:p>
          <a:endParaRPr lang="ru-RU" dirty="0"/>
        </a:p>
      </dgm:t>
    </dgm:pt>
    <dgm:pt modelId="{4A3B66DA-ED2A-46E8-A0B8-1E2988451445}" type="parTrans" cxnId="{2BB1762D-0F82-4B05-98F3-9DE0D6F80D87}">
      <dgm:prSet/>
      <dgm:spPr/>
      <dgm:t>
        <a:bodyPr/>
        <a:lstStyle/>
        <a:p>
          <a:endParaRPr lang="ru-RU"/>
        </a:p>
      </dgm:t>
    </dgm:pt>
    <dgm:pt modelId="{A77FBF4A-96EF-43DB-98A8-C2511CB54199}" type="sibTrans" cxnId="{2BB1762D-0F82-4B05-98F3-9DE0D6F80D87}">
      <dgm:prSet/>
      <dgm:spPr/>
      <dgm:t>
        <a:bodyPr/>
        <a:lstStyle/>
        <a:p>
          <a:endParaRPr lang="ru-RU"/>
        </a:p>
      </dgm:t>
    </dgm:pt>
    <dgm:pt modelId="{C75C3B90-87EC-4724-B4A6-D9A5C37DD505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400" b="1" dirty="0" smtClean="0">
              <a:solidFill>
                <a:schemeClr val="tx1"/>
              </a:solidFill>
              <a:latin typeface="+mj-lt"/>
            </a:rPr>
            <a:t>Языки программирования на платформе .NET</a:t>
          </a:r>
        </a:p>
        <a:p>
          <a:pPr marL="228600" defTabSz="933450">
            <a:lnSpc>
              <a:spcPct val="90000"/>
            </a:lnSpc>
          </a:pPr>
          <a:endParaRPr lang="ru-RU" dirty="0"/>
        </a:p>
      </dgm:t>
    </dgm:pt>
    <dgm:pt modelId="{73FF1EC9-AC76-49F1-8831-2783A95A1AF8}" type="parTrans" cxnId="{540A21EF-7FD0-4DA7-BFA4-9203F74B442C}">
      <dgm:prSet/>
      <dgm:spPr/>
      <dgm:t>
        <a:bodyPr/>
        <a:lstStyle/>
        <a:p>
          <a:endParaRPr lang="ru-RU"/>
        </a:p>
      </dgm:t>
    </dgm:pt>
    <dgm:pt modelId="{9E242D8F-D6CF-447C-BEE1-981C474D32A1}" type="sibTrans" cxnId="{540A21EF-7FD0-4DA7-BFA4-9203F74B442C}">
      <dgm:prSet/>
      <dgm:spPr/>
      <dgm:t>
        <a:bodyPr/>
        <a:lstStyle/>
        <a:p>
          <a:endParaRPr lang="ru-RU"/>
        </a:p>
      </dgm:t>
    </dgm:pt>
    <dgm:pt modelId="{CDDEEAB1-D7FC-489A-AD87-7FD5AFFDE706}">
      <dgm:prSet custT="1"/>
      <dgm:spPr/>
      <dgm:t>
        <a:bodyPr/>
        <a:lstStyle/>
        <a:p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Times New Roman" pitchFamily="18" charset="0"/>
            </a:rPr>
            <a:t>Первые языки программирования высокого уровня</a:t>
          </a:r>
          <a:endParaRPr lang="ru-RU" sz="2400" b="1" dirty="0" smtClean="0">
            <a:solidFill>
              <a:schemeClr val="tx1"/>
            </a:solidFill>
          </a:endParaRPr>
        </a:p>
        <a:p>
          <a:endParaRPr lang="ru-RU" sz="2000" dirty="0"/>
        </a:p>
      </dgm:t>
    </dgm:pt>
    <dgm:pt modelId="{815987FB-0199-4656-9DB9-69ACBD6A9376}" type="parTrans" cxnId="{222AE27B-6B12-41BF-A0A7-C38B0303E4A1}">
      <dgm:prSet/>
      <dgm:spPr/>
      <dgm:t>
        <a:bodyPr/>
        <a:lstStyle/>
        <a:p>
          <a:endParaRPr lang="ru-RU"/>
        </a:p>
      </dgm:t>
    </dgm:pt>
    <dgm:pt modelId="{C55552EF-F12E-43DC-AA55-75DCAE730ED8}" type="sibTrans" cxnId="{222AE27B-6B12-41BF-A0A7-C38B0303E4A1}">
      <dgm:prSet/>
      <dgm:spPr/>
      <dgm:t>
        <a:bodyPr/>
        <a:lstStyle/>
        <a:p>
          <a:endParaRPr lang="ru-RU"/>
        </a:p>
      </dgm:t>
    </dgm:pt>
    <dgm:pt modelId="{3A73063B-6EB0-4892-9F98-2F97FB2F18B8}" type="pres">
      <dgm:prSet presAssocID="{9C0A9BA1-98E7-494E-BC8D-F5A59CA7D84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3089A91-C99E-49F7-BBBC-835DF6343C11}" type="pres">
      <dgm:prSet presAssocID="{55B3AF1D-BD1C-451F-AD41-B62BB8E90164}" presName="composite" presStyleCnt="0"/>
      <dgm:spPr/>
    </dgm:pt>
    <dgm:pt modelId="{C07A4E83-B005-4E8B-8B11-4AA15EB55149}" type="pres">
      <dgm:prSet presAssocID="{55B3AF1D-BD1C-451F-AD41-B62BB8E90164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B56D09-9DD9-4A40-9AF7-04D50338953D}" type="pres">
      <dgm:prSet presAssocID="{55B3AF1D-BD1C-451F-AD41-B62BB8E90164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CD1F01-57EC-4997-B1EA-088B588888B9}" type="pres">
      <dgm:prSet presAssocID="{640531DC-BFF1-4CE1-82A2-FD31DEDD514B}" presName="sp" presStyleCnt="0"/>
      <dgm:spPr/>
    </dgm:pt>
    <dgm:pt modelId="{459EB743-7206-4753-A365-B902A88DC749}" type="pres">
      <dgm:prSet presAssocID="{FAB79508-76F3-47FD-9E3C-2AEF3289D925}" presName="composite" presStyleCnt="0"/>
      <dgm:spPr/>
    </dgm:pt>
    <dgm:pt modelId="{DA1FD5D9-C182-46BC-80A4-29225CE95F62}" type="pres">
      <dgm:prSet presAssocID="{FAB79508-76F3-47FD-9E3C-2AEF3289D925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2B9979-1A8E-422D-85CC-29CDBAFE3FC1}" type="pres">
      <dgm:prSet presAssocID="{FAB79508-76F3-47FD-9E3C-2AEF3289D925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E72C18-54C7-4819-ADC8-1A25CAD10DD7}" type="pres">
      <dgm:prSet presAssocID="{13822320-F5AC-40C5-A3F4-4DFAD1F3B199}" presName="sp" presStyleCnt="0"/>
      <dgm:spPr/>
    </dgm:pt>
    <dgm:pt modelId="{E6E11496-8C1A-4AE8-AF5C-0E5C99A1F19C}" type="pres">
      <dgm:prSet presAssocID="{8BC4CC3C-F379-44BC-B779-BFDF3BE99B55}" presName="composite" presStyleCnt="0"/>
      <dgm:spPr/>
    </dgm:pt>
    <dgm:pt modelId="{6C1B5771-1826-4489-A0FF-D497BB02EC14}" type="pres">
      <dgm:prSet presAssocID="{8BC4CC3C-F379-44BC-B779-BFDF3BE99B55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7EE3DA-CCAC-4831-992D-5E6D529DD241}" type="pres">
      <dgm:prSet presAssocID="{8BC4CC3C-F379-44BC-B779-BFDF3BE99B55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0E515D-342F-4674-9135-54D9ADD1BA4B}" type="pres">
      <dgm:prSet presAssocID="{F072F39B-3AAC-4703-BA2A-3E9352E63631}" presName="sp" presStyleCnt="0"/>
      <dgm:spPr/>
    </dgm:pt>
    <dgm:pt modelId="{F05A6969-EBC0-44D1-902A-0F4C5FDB2D0D}" type="pres">
      <dgm:prSet presAssocID="{7FEE665E-7EA7-41D9-A45A-15DF15597C4C}" presName="composite" presStyleCnt="0"/>
      <dgm:spPr/>
    </dgm:pt>
    <dgm:pt modelId="{3741AFAE-C1B5-4003-A4D9-D628D4B33C53}" type="pres">
      <dgm:prSet presAssocID="{7FEE665E-7EA7-41D9-A45A-15DF15597C4C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F408EF-6797-409C-851A-2EEC7C371830}" type="pres">
      <dgm:prSet presAssocID="{7FEE665E-7EA7-41D9-A45A-15DF15597C4C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76200B-D7A7-4649-9839-1E4F489B94FC}" type="pres">
      <dgm:prSet presAssocID="{B5B79042-2306-4699-B97A-083F12B1F6F5}" presName="sp" presStyleCnt="0"/>
      <dgm:spPr/>
    </dgm:pt>
    <dgm:pt modelId="{B8CA8FF1-9604-47F7-92D9-34ECECCDA5F3}" type="pres">
      <dgm:prSet presAssocID="{E7CF51B3-505E-4E17-A491-5751E92BA3EA}" presName="composite" presStyleCnt="0"/>
      <dgm:spPr/>
    </dgm:pt>
    <dgm:pt modelId="{E346C181-D3C5-4CFE-A06C-421A4B5827E4}" type="pres">
      <dgm:prSet presAssocID="{E7CF51B3-505E-4E17-A491-5751E92BA3EA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C4443-575D-4FDF-ABB3-4FE51746EBE0}" type="pres">
      <dgm:prSet presAssocID="{E7CF51B3-505E-4E17-A491-5751E92BA3EA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9765FE-D546-41EE-8FCF-49F1C074A257}" type="pres">
      <dgm:prSet presAssocID="{EFD6CCE2-0483-4DEE-A74C-A5D253666E34}" presName="sp" presStyleCnt="0"/>
      <dgm:spPr/>
    </dgm:pt>
    <dgm:pt modelId="{70EA0F53-4731-4E47-908F-9FD2264912AB}" type="pres">
      <dgm:prSet presAssocID="{46DE66C7-2EC5-4FBD-B5A6-98401FA36726}" presName="composite" presStyleCnt="0"/>
      <dgm:spPr/>
    </dgm:pt>
    <dgm:pt modelId="{D1D18B40-B9BD-4E0B-961C-8D49A6C7A229}" type="pres">
      <dgm:prSet presAssocID="{46DE66C7-2EC5-4FBD-B5A6-98401FA36726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012C9E-C8C3-4023-B51B-00B20DE2C5A9}" type="pres">
      <dgm:prSet presAssocID="{46DE66C7-2EC5-4FBD-B5A6-98401FA36726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31DF0D-98E3-4A60-B015-B23C6D6DACCE}" type="pres">
      <dgm:prSet presAssocID="{0F086A27-F723-4653-A194-5B1A23BEBC58}" presName="sp" presStyleCnt="0"/>
      <dgm:spPr/>
    </dgm:pt>
    <dgm:pt modelId="{12A4B49A-CB08-40B2-9901-096BF45D711A}" type="pres">
      <dgm:prSet presAssocID="{311DB880-20C8-4999-B5D9-E69389B88990}" presName="composite" presStyleCnt="0"/>
      <dgm:spPr/>
    </dgm:pt>
    <dgm:pt modelId="{AF131AC4-07D0-4D82-AF0D-406A325F41AA}" type="pres">
      <dgm:prSet presAssocID="{311DB880-20C8-4999-B5D9-E69389B88990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F44BD9-603E-43FC-BA6E-733EB572F491}" type="pres">
      <dgm:prSet presAssocID="{311DB880-20C8-4999-B5D9-E69389B88990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55ECE38-DBAF-4353-B9E4-F8E5C4C74972}" srcId="{9C0A9BA1-98E7-494E-BC8D-F5A59CA7D842}" destId="{46DE66C7-2EC5-4FBD-B5A6-98401FA36726}" srcOrd="5" destOrd="0" parTransId="{85D2C889-5295-4E83-B128-88199EC82400}" sibTransId="{0F086A27-F723-4653-A194-5B1A23BEBC58}"/>
    <dgm:cxn modelId="{5175F7F3-9802-4CBC-B42D-F9546AE70B57}" srcId="{E7CF51B3-505E-4E17-A491-5751E92BA3EA}" destId="{8861C93B-EFC0-4FE0-B22A-E20D7639613E}" srcOrd="0" destOrd="0" parTransId="{6FB6FB78-4AC8-469F-85BD-C7523CFABF62}" sibTransId="{13FC741C-5854-4541-A4E8-3D4A8F19B3BE}"/>
    <dgm:cxn modelId="{AF70F7FD-0D90-4591-9460-881952E33199}" type="presOf" srcId="{8861C93B-EFC0-4FE0-B22A-E20D7639613E}" destId="{F79C4443-575D-4FDF-ABB3-4FE51746EBE0}" srcOrd="0" destOrd="0" presId="urn:microsoft.com/office/officeart/2005/8/layout/chevron2"/>
    <dgm:cxn modelId="{F7617B4E-32F0-456C-A44C-F19759D3EB26}" type="presOf" srcId="{53671233-422A-4836-96ED-FEC5D9D2D904}" destId="{852B9979-1A8E-422D-85CC-29CDBAFE3FC1}" srcOrd="0" destOrd="0" presId="urn:microsoft.com/office/officeart/2005/8/layout/chevron2"/>
    <dgm:cxn modelId="{B3C967C7-E69B-4976-A5E8-6202A4FCB256}" type="presOf" srcId="{7FEE665E-7EA7-41D9-A45A-15DF15597C4C}" destId="{3741AFAE-C1B5-4003-A4D9-D628D4B33C53}" srcOrd="0" destOrd="0" presId="urn:microsoft.com/office/officeart/2005/8/layout/chevron2"/>
    <dgm:cxn modelId="{06681AA1-D1E1-409E-9D7E-BA52D4A92A91}" srcId="{55B3AF1D-BD1C-451F-AD41-B62BB8E90164}" destId="{EBAF152A-90B1-46B3-807A-CEC650548C86}" srcOrd="0" destOrd="0" parTransId="{E3FD3B2D-B474-485C-A14B-B6E8707F6B3D}" sibTransId="{AF85DA2E-517A-476E-9E99-4A47F50932D6}"/>
    <dgm:cxn modelId="{2BB1762D-0F82-4B05-98F3-9DE0D6F80D87}" srcId="{46DE66C7-2EC5-4FBD-B5A6-98401FA36726}" destId="{7A6F1F37-E37D-4CAA-ADF3-87C6ED0B67EA}" srcOrd="0" destOrd="0" parTransId="{4A3B66DA-ED2A-46E8-A0B8-1E2988451445}" sibTransId="{A77FBF4A-96EF-43DB-98A8-C2511CB54199}"/>
    <dgm:cxn modelId="{B2A1E8CF-7A2A-40B6-A409-C7C13F77F136}" srcId="{7FEE665E-7EA7-41D9-A45A-15DF15597C4C}" destId="{047BC847-F000-4224-B382-FEF4EF42BC1D}" srcOrd="0" destOrd="0" parTransId="{7BEFC0DA-07ED-4B28-AF0F-1A1FE1FD88E9}" sibTransId="{6304361C-16E4-4A34-B069-AD887DC58119}"/>
    <dgm:cxn modelId="{57001E5B-7356-4ED6-AD24-D9815C94DE68}" type="presOf" srcId="{CDDEEAB1-D7FC-489A-AD87-7FD5AFFDE706}" destId="{3F7EE3DA-CCAC-4831-992D-5E6D529DD241}" srcOrd="0" destOrd="0" presId="urn:microsoft.com/office/officeart/2005/8/layout/chevron2"/>
    <dgm:cxn modelId="{131D8F00-C0A0-405B-AE26-F82D72124DB7}" type="presOf" srcId="{FAB79508-76F3-47FD-9E3C-2AEF3289D925}" destId="{DA1FD5D9-C182-46BC-80A4-29225CE95F62}" srcOrd="0" destOrd="0" presId="urn:microsoft.com/office/officeart/2005/8/layout/chevron2"/>
    <dgm:cxn modelId="{1869A462-03B6-420B-9792-310D0F5AAAC9}" type="presOf" srcId="{311DB880-20C8-4999-B5D9-E69389B88990}" destId="{AF131AC4-07D0-4D82-AF0D-406A325F41AA}" srcOrd="0" destOrd="0" presId="urn:microsoft.com/office/officeart/2005/8/layout/chevron2"/>
    <dgm:cxn modelId="{523388E6-84BF-4569-B20C-0627BE122BDE}" srcId="{9C0A9BA1-98E7-494E-BC8D-F5A59CA7D842}" destId="{7FEE665E-7EA7-41D9-A45A-15DF15597C4C}" srcOrd="3" destOrd="0" parTransId="{AA0EC836-A6D4-4449-BB32-E57432052D98}" sibTransId="{B5B79042-2306-4699-B97A-083F12B1F6F5}"/>
    <dgm:cxn modelId="{C9C46E41-787F-4458-ADD8-684FA67F301F}" type="presOf" srcId="{55B3AF1D-BD1C-451F-AD41-B62BB8E90164}" destId="{C07A4E83-B005-4E8B-8B11-4AA15EB55149}" srcOrd="0" destOrd="0" presId="urn:microsoft.com/office/officeart/2005/8/layout/chevron2"/>
    <dgm:cxn modelId="{3E1F8D2D-6002-4891-88DB-8FF9B6931FD4}" type="presOf" srcId="{047BC847-F000-4224-B382-FEF4EF42BC1D}" destId="{38F408EF-6797-409C-851A-2EEC7C371830}" srcOrd="0" destOrd="0" presId="urn:microsoft.com/office/officeart/2005/8/layout/chevron2"/>
    <dgm:cxn modelId="{277FCCBD-B718-4C2D-841A-A2D46134E22F}" type="presOf" srcId="{8BC4CC3C-F379-44BC-B779-BFDF3BE99B55}" destId="{6C1B5771-1826-4489-A0FF-D497BB02EC14}" srcOrd="0" destOrd="0" presId="urn:microsoft.com/office/officeart/2005/8/layout/chevron2"/>
    <dgm:cxn modelId="{D7E3C49A-8DFF-46D1-8D6D-1D38B34B4EE9}" srcId="{9C0A9BA1-98E7-494E-BC8D-F5A59CA7D842}" destId="{E7CF51B3-505E-4E17-A491-5751E92BA3EA}" srcOrd="4" destOrd="0" parTransId="{CFD10239-F44B-4C5B-ADBF-B62B003F225E}" sibTransId="{EFD6CCE2-0483-4DEE-A74C-A5D253666E34}"/>
    <dgm:cxn modelId="{4AE7B848-014E-4331-BC3D-44EDB2503A0F}" type="presOf" srcId="{C75C3B90-87EC-4724-B4A6-D9A5C37DD505}" destId="{BBF44BD9-603E-43FC-BA6E-733EB572F491}" srcOrd="0" destOrd="0" presId="urn:microsoft.com/office/officeart/2005/8/layout/chevron2"/>
    <dgm:cxn modelId="{179C910A-016F-4E48-82CC-9895A4179AB2}" type="presOf" srcId="{9C0A9BA1-98E7-494E-BC8D-F5A59CA7D842}" destId="{3A73063B-6EB0-4892-9F98-2F97FB2F18B8}" srcOrd="0" destOrd="0" presId="urn:microsoft.com/office/officeart/2005/8/layout/chevron2"/>
    <dgm:cxn modelId="{222AE27B-6B12-41BF-A0A7-C38B0303E4A1}" srcId="{8BC4CC3C-F379-44BC-B779-BFDF3BE99B55}" destId="{CDDEEAB1-D7FC-489A-AD87-7FD5AFFDE706}" srcOrd="0" destOrd="0" parTransId="{815987FB-0199-4656-9DB9-69ACBD6A9376}" sibTransId="{C55552EF-F12E-43DC-AA55-75DCAE730ED8}"/>
    <dgm:cxn modelId="{3018FE90-9D63-4B25-B97A-F2C69D24A00C}" srcId="{9C0A9BA1-98E7-494E-BC8D-F5A59CA7D842}" destId="{FAB79508-76F3-47FD-9E3C-2AEF3289D925}" srcOrd="1" destOrd="0" parTransId="{E2A6C409-C2E5-4D0D-B419-1ACA919C33EE}" sibTransId="{13822320-F5AC-40C5-A3F4-4DFAD1F3B199}"/>
    <dgm:cxn modelId="{A4F491F4-D28C-4FC8-B0DE-178F20C1FEB3}" srcId="{9C0A9BA1-98E7-494E-BC8D-F5A59CA7D842}" destId="{8BC4CC3C-F379-44BC-B779-BFDF3BE99B55}" srcOrd="2" destOrd="0" parTransId="{7120D1F1-4093-404C-B712-99E464B6FB6A}" sibTransId="{F072F39B-3AAC-4703-BA2A-3E9352E63631}"/>
    <dgm:cxn modelId="{75700255-181D-49BE-81AA-8E875F3183F1}" type="presOf" srcId="{46DE66C7-2EC5-4FBD-B5A6-98401FA36726}" destId="{D1D18B40-B9BD-4E0B-961C-8D49A6C7A229}" srcOrd="0" destOrd="0" presId="urn:microsoft.com/office/officeart/2005/8/layout/chevron2"/>
    <dgm:cxn modelId="{540A21EF-7FD0-4DA7-BFA4-9203F74B442C}" srcId="{311DB880-20C8-4999-B5D9-E69389B88990}" destId="{C75C3B90-87EC-4724-B4A6-D9A5C37DD505}" srcOrd="0" destOrd="0" parTransId="{73FF1EC9-AC76-49F1-8831-2783A95A1AF8}" sibTransId="{9E242D8F-D6CF-447C-BEE1-981C474D32A1}"/>
    <dgm:cxn modelId="{FF01254B-62EA-4B8A-9207-223B057FFBF1}" srcId="{9C0A9BA1-98E7-494E-BC8D-F5A59CA7D842}" destId="{311DB880-20C8-4999-B5D9-E69389B88990}" srcOrd="6" destOrd="0" parTransId="{B4764FB4-2099-4F20-B30E-5281AE04A05B}" sibTransId="{82E1C25B-9963-4ED0-95ED-6EF12766479A}"/>
    <dgm:cxn modelId="{B5ACFCEB-3EAC-4A59-829D-AD6731A003B8}" srcId="{9C0A9BA1-98E7-494E-BC8D-F5A59CA7D842}" destId="{55B3AF1D-BD1C-451F-AD41-B62BB8E90164}" srcOrd="0" destOrd="0" parTransId="{5877C5F7-5CD0-4B82-ACCE-B045666AC832}" sibTransId="{640531DC-BFF1-4CE1-82A2-FD31DEDD514B}"/>
    <dgm:cxn modelId="{6D639AA9-2A7C-4AB7-B9DE-15916D65458D}" srcId="{FAB79508-76F3-47FD-9E3C-2AEF3289D925}" destId="{53671233-422A-4836-96ED-FEC5D9D2D904}" srcOrd="0" destOrd="0" parTransId="{43E06309-3963-4EC1-864B-299EB77BA3CF}" sibTransId="{3FB47B83-1673-4A68-818A-041503A5B417}"/>
    <dgm:cxn modelId="{3E3D4A1D-58AC-4CA6-B6D9-A31C20FB978E}" type="presOf" srcId="{7A6F1F37-E37D-4CAA-ADF3-87C6ED0B67EA}" destId="{F9012C9E-C8C3-4023-B51B-00B20DE2C5A9}" srcOrd="0" destOrd="0" presId="urn:microsoft.com/office/officeart/2005/8/layout/chevron2"/>
    <dgm:cxn modelId="{0F1B1781-E1A6-4FCA-988B-728BE9914FAC}" type="presOf" srcId="{EBAF152A-90B1-46B3-807A-CEC650548C86}" destId="{C8B56D09-9DD9-4A40-9AF7-04D50338953D}" srcOrd="0" destOrd="0" presId="urn:microsoft.com/office/officeart/2005/8/layout/chevron2"/>
    <dgm:cxn modelId="{A912CD82-0A6E-4B85-8CEB-008F4C9C48F5}" type="presOf" srcId="{E7CF51B3-505E-4E17-A491-5751E92BA3EA}" destId="{E346C181-D3C5-4CFE-A06C-421A4B5827E4}" srcOrd="0" destOrd="0" presId="urn:microsoft.com/office/officeart/2005/8/layout/chevron2"/>
    <dgm:cxn modelId="{3E02FBB6-55E4-4CAB-AC42-D5A1F9904667}" type="presParOf" srcId="{3A73063B-6EB0-4892-9F98-2F97FB2F18B8}" destId="{93089A91-C99E-49F7-BBBC-835DF6343C11}" srcOrd="0" destOrd="0" presId="urn:microsoft.com/office/officeart/2005/8/layout/chevron2"/>
    <dgm:cxn modelId="{54B37029-D0BF-4E7D-997A-F7BE817E5967}" type="presParOf" srcId="{93089A91-C99E-49F7-BBBC-835DF6343C11}" destId="{C07A4E83-B005-4E8B-8B11-4AA15EB55149}" srcOrd="0" destOrd="0" presId="urn:microsoft.com/office/officeart/2005/8/layout/chevron2"/>
    <dgm:cxn modelId="{2C664D09-10C2-4ED1-9B10-FF64F149D67B}" type="presParOf" srcId="{93089A91-C99E-49F7-BBBC-835DF6343C11}" destId="{C8B56D09-9DD9-4A40-9AF7-04D50338953D}" srcOrd="1" destOrd="0" presId="urn:microsoft.com/office/officeart/2005/8/layout/chevron2"/>
    <dgm:cxn modelId="{DA6803AA-81F9-4690-9926-12B9835A306B}" type="presParOf" srcId="{3A73063B-6EB0-4892-9F98-2F97FB2F18B8}" destId="{B5CD1F01-57EC-4997-B1EA-088B588888B9}" srcOrd="1" destOrd="0" presId="urn:microsoft.com/office/officeart/2005/8/layout/chevron2"/>
    <dgm:cxn modelId="{9336EE3A-7D5E-45B9-B6CC-2712003900CF}" type="presParOf" srcId="{3A73063B-6EB0-4892-9F98-2F97FB2F18B8}" destId="{459EB743-7206-4753-A365-B902A88DC749}" srcOrd="2" destOrd="0" presId="urn:microsoft.com/office/officeart/2005/8/layout/chevron2"/>
    <dgm:cxn modelId="{B79B6BA3-1137-4B78-ADD8-BD3DFB6B9240}" type="presParOf" srcId="{459EB743-7206-4753-A365-B902A88DC749}" destId="{DA1FD5D9-C182-46BC-80A4-29225CE95F62}" srcOrd="0" destOrd="0" presId="urn:microsoft.com/office/officeart/2005/8/layout/chevron2"/>
    <dgm:cxn modelId="{77D87909-1969-4851-8959-684E2F0A3AAA}" type="presParOf" srcId="{459EB743-7206-4753-A365-B902A88DC749}" destId="{852B9979-1A8E-422D-85CC-29CDBAFE3FC1}" srcOrd="1" destOrd="0" presId="urn:microsoft.com/office/officeart/2005/8/layout/chevron2"/>
    <dgm:cxn modelId="{1ECDD5DC-FEE3-49E5-B380-99293DE94CEB}" type="presParOf" srcId="{3A73063B-6EB0-4892-9F98-2F97FB2F18B8}" destId="{C2E72C18-54C7-4819-ADC8-1A25CAD10DD7}" srcOrd="3" destOrd="0" presId="urn:microsoft.com/office/officeart/2005/8/layout/chevron2"/>
    <dgm:cxn modelId="{5A23FABB-CCDF-446F-AC96-74B9D1DC29E3}" type="presParOf" srcId="{3A73063B-6EB0-4892-9F98-2F97FB2F18B8}" destId="{E6E11496-8C1A-4AE8-AF5C-0E5C99A1F19C}" srcOrd="4" destOrd="0" presId="urn:microsoft.com/office/officeart/2005/8/layout/chevron2"/>
    <dgm:cxn modelId="{114C90C8-B3F4-45AF-BE41-F2BF8E143F10}" type="presParOf" srcId="{E6E11496-8C1A-4AE8-AF5C-0E5C99A1F19C}" destId="{6C1B5771-1826-4489-A0FF-D497BB02EC14}" srcOrd="0" destOrd="0" presId="urn:microsoft.com/office/officeart/2005/8/layout/chevron2"/>
    <dgm:cxn modelId="{EBE2E91A-3C7F-4CB1-BA5A-A037D384A777}" type="presParOf" srcId="{E6E11496-8C1A-4AE8-AF5C-0E5C99A1F19C}" destId="{3F7EE3DA-CCAC-4831-992D-5E6D529DD241}" srcOrd="1" destOrd="0" presId="urn:microsoft.com/office/officeart/2005/8/layout/chevron2"/>
    <dgm:cxn modelId="{7837C962-7E85-478B-A251-538A21B56F1F}" type="presParOf" srcId="{3A73063B-6EB0-4892-9F98-2F97FB2F18B8}" destId="{B20E515D-342F-4674-9135-54D9ADD1BA4B}" srcOrd="5" destOrd="0" presId="urn:microsoft.com/office/officeart/2005/8/layout/chevron2"/>
    <dgm:cxn modelId="{3D40C1FD-9A0A-40FD-A59A-3F84AACBA0B6}" type="presParOf" srcId="{3A73063B-6EB0-4892-9F98-2F97FB2F18B8}" destId="{F05A6969-EBC0-44D1-902A-0F4C5FDB2D0D}" srcOrd="6" destOrd="0" presId="urn:microsoft.com/office/officeart/2005/8/layout/chevron2"/>
    <dgm:cxn modelId="{5DEA1945-6246-4B65-96E2-7E1099C7CE6F}" type="presParOf" srcId="{F05A6969-EBC0-44D1-902A-0F4C5FDB2D0D}" destId="{3741AFAE-C1B5-4003-A4D9-D628D4B33C53}" srcOrd="0" destOrd="0" presId="urn:microsoft.com/office/officeart/2005/8/layout/chevron2"/>
    <dgm:cxn modelId="{177D51D7-B18A-4641-8EFB-3773054BB994}" type="presParOf" srcId="{F05A6969-EBC0-44D1-902A-0F4C5FDB2D0D}" destId="{38F408EF-6797-409C-851A-2EEC7C371830}" srcOrd="1" destOrd="0" presId="urn:microsoft.com/office/officeart/2005/8/layout/chevron2"/>
    <dgm:cxn modelId="{DBA4089E-CBAC-4003-BE9C-B45D8CA594D7}" type="presParOf" srcId="{3A73063B-6EB0-4892-9F98-2F97FB2F18B8}" destId="{9B76200B-D7A7-4649-9839-1E4F489B94FC}" srcOrd="7" destOrd="0" presId="urn:microsoft.com/office/officeart/2005/8/layout/chevron2"/>
    <dgm:cxn modelId="{A98958FE-17D0-49CD-82CB-8374E644EEDD}" type="presParOf" srcId="{3A73063B-6EB0-4892-9F98-2F97FB2F18B8}" destId="{B8CA8FF1-9604-47F7-92D9-34ECECCDA5F3}" srcOrd="8" destOrd="0" presId="urn:microsoft.com/office/officeart/2005/8/layout/chevron2"/>
    <dgm:cxn modelId="{E18D1C88-78FF-4486-BB1D-20F90B454945}" type="presParOf" srcId="{B8CA8FF1-9604-47F7-92D9-34ECECCDA5F3}" destId="{E346C181-D3C5-4CFE-A06C-421A4B5827E4}" srcOrd="0" destOrd="0" presId="urn:microsoft.com/office/officeart/2005/8/layout/chevron2"/>
    <dgm:cxn modelId="{384E8087-8B1F-4CD9-9FF1-55AE1F066910}" type="presParOf" srcId="{B8CA8FF1-9604-47F7-92D9-34ECECCDA5F3}" destId="{F79C4443-575D-4FDF-ABB3-4FE51746EBE0}" srcOrd="1" destOrd="0" presId="urn:microsoft.com/office/officeart/2005/8/layout/chevron2"/>
    <dgm:cxn modelId="{22A9871D-F9B8-40EB-9EAC-EAA563286AAD}" type="presParOf" srcId="{3A73063B-6EB0-4892-9F98-2F97FB2F18B8}" destId="{6E9765FE-D546-41EE-8FCF-49F1C074A257}" srcOrd="9" destOrd="0" presId="urn:microsoft.com/office/officeart/2005/8/layout/chevron2"/>
    <dgm:cxn modelId="{C508CA0F-3989-415D-A4EF-DB01A246B8CA}" type="presParOf" srcId="{3A73063B-6EB0-4892-9F98-2F97FB2F18B8}" destId="{70EA0F53-4731-4E47-908F-9FD2264912AB}" srcOrd="10" destOrd="0" presId="urn:microsoft.com/office/officeart/2005/8/layout/chevron2"/>
    <dgm:cxn modelId="{EB7BFFFB-DE6B-4825-AA08-53C7F64578BD}" type="presParOf" srcId="{70EA0F53-4731-4E47-908F-9FD2264912AB}" destId="{D1D18B40-B9BD-4E0B-961C-8D49A6C7A229}" srcOrd="0" destOrd="0" presId="urn:microsoft.com/office/officeart/2005/8/layout/chevron2"/>
    <dgm:cxn modelId="{CB67D9DE-CE2A-482D-A27F-BA21344F9E23}" type="presParOf" srcId="{70EA0F53-4731-4E47-908F-9FD2264912AB}" destId="{F9012C9E-C8C3-4023-B51B-00B20DE2C5A9}" srcOrd="1" destOrd="0" presId="urn:microsoft.com/office/officeart/2005/8/layout/chevron2"/>
    <dgm:cxn modelId="{644E6B76-AD08-453D-8B56-4B1771D8EFD7}" type="presParOf" srcId="{3A73063B-6EB0-4892-9F98-2F97FB2F18B8}" destId="{F631DF0D-98E3-4A60-B015-B23C6D6DACCE}" srcOrd="11" destOrd="0" presId="urn:microsoft.com/office/officeart/2005/8/layout/chevron2"/>
    <dgm:cxn modelId="{CA66D9BC-9280-41B5-A5C7-FFEEB3EE2E84}" type="presParOf" srcId="{3A73063B-6EB0-4892-9F98-2F97FB2F18B8}" destId="{12A4B49A-CB08-40B2-9901-096BF45D711A}" srcOrd="12" destOrd="0" presId="urn:microsoft.com/office/officeart/2005/8/layout/chevron2"/>
    <dgm:cxn modelId="{D8710FF0-DEF6-4B3E-9C46-03C82005CB92}" type="presParOf" srcId="{12A4B49A-CB08-40B2-9901-096BF45D711A}" destId="{AF131AC4-07D0-4D82-AF0D-406A325F41AA}" srcOrd="0" destOrd="0" presId="urn:microsoft.com/office/officeart/2005/8/layout/chevron2"/>
    <dgm:cxn modelId="{74584249-2645-4087-8F8B-072F76278C3E}" type="presParOf" srcId="{12A4B49A-CB08-40B2-9901-096BF45D711A}" destId="{BBF44BD9-603E-43FC-BA6E-733EB572F491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C4B661-B00B-48F0-B8D2-082DCCC656C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C845AB3-19AC-4780-9B5B-5F1F1E502344}">
      <dgm:prSet/>
      <dgm:spPr/>
      <dgm:t>
        <a:bodyPr/>
        <a:lstStyle/>
        <a:p>
          <a:pPr rtl="0"/>
          <a:r>
            <a:rPr lang="ru-RU" b="1" dirty="0" smtClean="0">
              <a:solidFill>
                <a:schemeClr val="tx1"/>
              </a:solidFill>
            </a:rPr>
            <a:t>Си [C]</a:t>
          </a:r>
          <a:endParaRPr lang="ru-RU" dirty="0">
            <a:solidFill>
              <a:schemeClr val="tx1"/>
            </a:solidFill>
          </a:endParaRPr>
        </a:p>
      </dgm:t>
    </dgm:pt>
    <dgm:pt modelId="{DB5EE726-2ECB-4F6C-BA40-B7C298118ACB}" type="parTrans" cxnId="{A6C26C5F-4612-4DAD-828C-3D95F71E8059}">
      <dgm:prSet/>
      <dgm:spPr/>
      <dgm:t>
        <a:bodyPr/>
        <a:lstStyle/>
        <a:p>
          <a:endParaRPr lang="ru-RU"/>
        </a:p>
      </dgm:t>
    </dgm:pt>
    <dgm:pt modelId="{E07FF3C1-5D24-4AE4-8E08-7548D1660D6A}" type="sibTrans" cxnId="{A6C26C5F-4612-4DAD-828C-3D95F71E8059}">
      <dgm:prSet/>
      <dgm:spPr/>
      <dgm:t>
        <a:bodyPr/>
        <a:lstStyle/>
        <a:p>
          <a:endParaRPr lang="ru-RU"/>
        </a:p>
      </dgm:t>
    </dgm:pt>
    <dgm:pt modelId="{0F994430-5848-4F1C-BE7F-12989D875924}">
      <dgm:prSet/>
      <dgm:spPr/>
      <dgm:t>
        <a:bodyPr/>
        <a:lstStyle/>
        <a:p>
          <a:pPr rtl="0"/>
          <a:r>
            <a:rPr lang="ru-RU" b="1" dirty="0" err="1" smtClean="0">
              <a:solidFill>
                <a:schemeClr val="tx1"/>
              </a:solidFill>
            </a:rPr>
            <a:t>Си++</a:t>
          </a:r>
          <a:r>
            <a:rPr lang="ru-RU" b="1" dirty="0" smtClean="0">
              <a:solidFill>
                <a:schemeClr val="tx1"/>
              </a:solidFill>
            </a:rPr>
            <a:t> [C++] </a:t>
          </a:r>
          <a:endParaRPr lang="ru-RU" dirty="0">
            <a:solidFill>
              <a:schemeClr val="tx1"/>
            </a:solidFill>
          </a:endParaRPr>
        </a:p>
      </dgm:t>
    </dgm:pt>
    <dgm:pt modelId="{6B2047CF-7D46-4D1A-AA77-BBDB41474696}" type="parTrans" cxnId="{1E80D66F-0F7B-43E0-B882-153FFD0EB271}">
      <dgm:prSet/>
      <dgm:spPr/>
      <dgm:t>
        <a:bodyPr/>
        <a:lstStyle/>
        <a:p>
          <a:endParaRPr lang="ru-RU"/>
        </a:p>
      </dgm:t>
    </dgm:pt>
    <dgm:pt modelId="{4538D42E-BBA3-4C89-AE16-9136CAD0F255}" type="sibTrans" cxnId="{1E80D66F-0F7B-43E0-B882-153FFD0EB271}">
      <dgm:prSet/>
      <dgm:spPr/>
      <dgm:t>
        <a:bodyPr/>
        <a:lstStyle/>
        <a:p>
          <a:endParaRPr lang="ru-RU"/>
        </a:p>
      </dgm:t>
    </dgm:pt>
    <dgm:pt modelId="{278786C4-46CB-40F1-B74C-00F06465577D}">
      <dgm:prSet/>
      <dgm:spPr/>
      <dgm:t>
        <a:bodyPr/>
        <a:lstStyle/>
        <a:p>
          <a:pPr rtl="0"/>
          <a:r>
            <a:rPr lang="ru-RU" b="1" dirty="0" smtClean="0">
              <a:solidFill>
                <a:schemeClr val="tx1"/>
              </a:solidFill>
            </a:rPr>
            <a:t>C# (C </a:t>
          </a:r>
          <a:r>
            <a:rPr lang="ru-RU" b="1" dirty="0" err="1" smtClean="0">
              <a:solidFill>
                <a:schemeClr val="tx1"/>
              </a:solidFill>
            </a:rPr>
            <a:t>Sharp</a:t>
          </a:r>
          <a:r>
            <a:rPr lang="ru-RU" b="1" dirty="0" smtClean="0">
              <a:solidFill>
                <a:schemeClr val="tx1"/>
              </a:solidFill>
            </a:rPr>
            <a:t>) </a:t>
          </a:r>
          <a:endParaRPr lang="ru-RU" dirty="0">
            <a:solidFill>
              <a:schemeClr val="tx1"/>
            </a:solidFill>
          </a:endParaRPr>
        </a:p>
      </dgm:t>
    </dgm:pt>
    <dgm:pt modelId="{8423D0A8-F5F7-4830-9B9F-E81D97939A29}" type="parTrans" cxnId="{9E0E98FD-19F9-4666-894E-E37FBED6811E}">
      <dgm:prSet/>
      <dgm:spPr/>
      <dgm:t>
        <a:bodyPr/>
        <a:lstStyle/>
        <a:p>
          <a:endParaRPr lang="ru-RU"/>
        </a:p>
      </dgm:t>
    </dgm:pt>
    <dgm:pt modelId="{8BB2DF99-FE92-40D0-A744-755B01B5719B}" type="sibTrans" cxnId="{9E0E98FD-19F9-4666-894E-E37FBED6811E}">
      <dgm:prSet/>
      <dgm:spPr/>
      <dgm:t>
        <a:bodyPr/>
        <a:lstStyle/>
        <a:p>
          <a:endParaRPr lang="ru-RU"/>
        </a:p>
      </dgm:t>
    </dgm:pt>
    <dgm:pt modelId="{1213F67E-C285-46DE-9BC4-5B13300FAF9D}" type="pres">
      <dgm:prSet presAssocID="{02C4B661-B00B-48F0-B8D2-082DCCC656C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E0DDD69-8FCC-48FD-A454-0D3144614C19}" type="pres">
      <dgm:prSet presAssocID="{AC845AB3-19AC-4780-9B5B-5F1F1E502344}" presName="horFlow" presStyleCnt="0"/>
      <dgm:spPr/>
    </dgm:pt>
    <dgm:pt modelId="{2F3FC2D6-7144-4AFB-842F-7A00DA20CF08}" type="pres">
      <dgm:prSet presAssocID="{AC845AB3-19AC-4780-9B5B-5F1F1E502344}" presName="bigChev" presStyleLbl="node1" presStyleIdx="0" presStyleCnt="3"/>
      <dgm:spPr/>
      <dgm:t>
        <a:bodyPr/>
        <a:lstStyle/>
        <a:p>
          <a:endParaRPr lang="ru-RU"/>
        </a:p>
      </dgm:t>
    </dgm:pt>
    <dgm:pt modelId="{C112A8AD-44D3-4BF0-BE3B-5BA535A2BD30}" type="pres">
      <dgm:prSet presAssocID="{AC845AB3-19AC-4780-9B5B-5F1F1E502344}" presName="vSp" presStyleCnt="0"/>
      <dgm:spPr/>
    </dgm:pt>
    <dgm:pt modelId="{9771C6A4-2C96-4E75-8B70-C7B334F08961}" type="pres">
      <dgm:prSet presAssocID="{0F994430-5848-4F1C-BE7F-12989D875924}" presName="horFlow" presStyleCnt="0"/>
      <dgm:spPr/>
    </dgm:pt>
    <dgm:pt modelId="{5390210A-361E-45AB-A11F-3C957BBA5D86}" type="pres">
      <dgm:prSet presAssocID="{0F994430-5848-4F1C-BE7F-12989D875924}" presName="bigChev" presStyleLbl="node1" presStyleIdx="1" presStyleCnt="3"/>
      <dgm:spPr/>
      <dgm:t>
        <a:bodyPr/>
        <a:lstStyle/>
        <a:p>
          <a:endParaRPr lang="ru-RU"/>
        </a:p>
      </dgm:t>
    </dgm:pt>
    <dgm:pt modelId="{AC47CF47-3D32-42E4-B7BA-D3A3CDC80630}" type="pres">
      <dgm:prSet presAssocID="{0F994430-5848-4F1C-BE7F-12989D875924}" presName="vSp" presStyleCnt="0"/>
      <dgm:spPr/>
    </dgm:pt>
    <dgm:pt modelId="{8CA3D97B-45EE-4804-B320-6513809C3F46}" type="pres">
      <dgm:prSet presAssocID="{278786C4-46CB-40F1-B74C-00F06465577D}" presName="horFlow" presStyleCnt="0"/>
      <dgm:spPr/>
    </dgm:pt>
    <dgm:pt modelId="{A248F82D-AF90-4495-877E-CBDD13B8BC5D}" type="pres">
      <dgm:prSet presAssocID="{278786C4-46CB-40F1-B74C-00F06465577D}" presName="bigChev" presStyleLbl="node1" presStyleIdx="2" presStyleCnt="3"/>
      <dgm:spPr/>
      <dgm:t>
        <a:bodyPr/>
        <a:lstStyle/>
        <a:p>
          <a:endParaRPr lang="ru-RU"/>
        </a:p>
      </dgm:t>
    </dgm:pt>
  </dgm:ptLst>
  <dgm:cxnLst>
    <dgm:cxn modelId="{003A4466-D05F-4495-A540-670597B17B9B}" type="presOf" srcId="{AC845AB3-19AC-4780-9B5B-5F1F1E502344}" destId="{2F3FC2D6-7144-4AFB-842F-7A00DA20CF08}" srcOrd="0" destOrd="0" presId="urn:microsoft.com/office/officeart/2005/8/layout/lProcess3"/>
    <dgm:cxn modelId="{A6C26C5F-4612-4DAD-828C-3D95F71E8059}" srcId="{02C4B661-B00B-48F0-B8D2-082DCCC656C5}" destId="{AC845AB3-19AC-4780-9B5B-5F1F1E502344}" srcOrd="0" destOrd="0" parTransId="{DB5EE726-2ECB-4F6C-BA40-B7C298118ACB}" sibTransId="{E07FF3C1-5D24-4AE4-8E08-7548D1660D6A}"/>
    <dgm:cxn modelId="{1E80D66F-0F7B-43E0-B882-153FFD0EB271}" srcId="{02C4B661-B00B-48F0-B8D2-082DCCC656C5}" destId="{0F994430-5848-4F1C-BE7F-12989D875924}" srcOrd="1" destOrd="0" parTransId="{6B2047CF-7D46-4D1A-AA77-BBDB41474696}" sibTransId="{4538D42E-BBA3-4C89-AE16-9136CAD0F255}"/>
    <dgm:cxn modelId="{96D47981-BB5B-429B-AFAD-D932B5772CAB}" type="presOf" srcId="{278786C4-46CB-40F1-B74C-00F06465577D}" destId="{A248F82D-AF90-4495-877E-CBDD13B8BC5D}" srcOrd="0" destOrd="0" presId="urn:microsoft.com/office/officeart/2005/8/layout/lProcess3"/>
    <dgm:cxn modelId="{551D785A-F2BE-426F-BB0B-E1C05BE56796}" type="presOf" srcId="{0F994430-5848-4F1C-BE7F-12989D875924}" destId="{5390210A-361E-45AB-A11F-3C957BBA5D86}" srcOrd="0" destOrd="0" presId="urn:microsoft.com/office/officeart/2005/8/layout/lProcess3"/>
    <dgm:cxn modelId="{75859E40-7405-40DF-92C7-8B6284B05341}" type="presOf" srcId="{02C4B661-B00B-48F0-B8D2-082DCCC656C5}" destId="{1213F67E-C285-46DE-9BC4-5B13300FAF9D}" srcOrd="0" destOrd="0" presId="urn:microsoft.com/office/officeart/2005/8/layout/lProcess3"/>
    <dgm:cxn modelId="{9E0E98FD-19F9-4666-894E-E37FBED6811E}" srcId="{02C4B661-B00B-48F0-B8D2-082DCCC656C5}" destId="{278786C4-46CB-40F1-B74C-00F06465577D}" srcOrd="2" destOrd="0" parTransId="{8423D0A8-F5F7-4830-9B9F-E81D97939A29}" sibTransId="{8BB2DF99-FE92-40D0-A744-755B01B5719B}"/>
    <dgm:cxn modelId="{6595812F-D5DA-4440-95EB-A18CF4A7B5DA}" type="presParOf" srcId="{1213F67E-C285-46DE-9BC4-5B13300FAF9D}" destId="{1E0DDD69-8FCC-48FD-A454-0D3144614C19}" srcOrd="0" destOrd="0" presId="urn:microsoft.com/office/officeart/2005/8/layout/lProcess3"/>
    <dgm:cxn modelId="{4D533C3A-425E-441D-A535-BF28994FB5D2}" type="presParOf" srcId="{1E0DDD69-8FCC-48FD-A454-0D3144614C19}" destId="{2F3FC2D6-7144-4AFB-842F-7A00DA20CF08}" srcOrd="0" destOrd="0" presId="urn:microsoft.com/office/officeart/2005/8/layout/lProcess3"/>
    <dgm:cxn modelId="{9CFED147-42D3-445B-98B4-F76A80D7DF98}" type="presParOf" srcId="{1213F67E-C285-46DE-9BC4-5B13300FAF9D}" destId="{C112A8AD-44D3-4BF0-BE3B-5BA535A2BD30}" srcOrd="1" destOrd="0" presId="urn:microsoft.com/office/officeart/2005/8/layout/lProcess3"/>
    <dgm:cxn modelId="{BF1B7278-E8CE-4B22-AFE0-BEC112E781EE}" type="presParOf" srcId="{1213F67E-C285-46DE-9BC4-5B13300FAF9D}" destId="{9771C6A4-2C96-4E75-8B70-C7B334F08961}" srcOrd="2" destOrd="0" presId="urn:microsoft.com/office/officeart/2005/8/layout/lProcess3"/>
    <dgm:cxn modelId="{7850425D-8C85-41B0-BB0E-4477C45DF7F9}" type="presParOf" srcId="{9771C6A4-2C96-4E75-8B70-C7B334F08961}" destId="{5390210A-361E-45AB-A11F-3C957BBA5D86}" srcOrd="0" destOrd="0" presId="urn:microsoft.com/office/officeart/2005/8/layout/lProcess3"/>
    <dgm:cxn modelId="{D7329267-CB06-49BB-BFB4-B568200424D5}" type="presParOf" srcId="{1213F67E-C285-46DE-9BC4-5B13300FAF9D}" destId="{AC47CF47-3D32-42E4-B7BA-D3A3CDC80630}" srcOrd="3" destOrd="0" presId="urn:microsoft.com/office/officeart/2005/8/layout/lProcess3"/>
    <dgm:cxn modelId="{C675315C-7191-4432-B847-08C2CCEAE85A}" type="presParOf" srcId="{1213F67E-C285-46DE-9BC4-5B13300FAF9D}" destId="{8CA3D97B-45EE-4804-B320-6513809C3F46}" srcOrd="4" destOrd="0" presId="urn:microsoft.com/office/officeart/2005/8/layout/lProcess3"/>
    <dgm:cxn modelId="{6FD86067-C9FA-47BA-A823-05CBC085D51F}" type="presParOf" srcId="{8CA3D97B-45EE-4804-B320-6513809C3F46}" destId="{A248F82D-AF90-4495-877E-CBDD13B8BC5D}" srcOrd="0" destOrd="0" presId="urn:microsoft.com/office/officeart/2005/8/layout/l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A8D7CD-8991-473A-98DD-9481C69F516C}" type="datetime1">
              <a:rPr lang="ru-RU" smtClean="0"/>
              <a:pPr rtl="0"/>
              <a:t>21.01.2019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89E2E-5006-462F-9CFF-40BE8892199F}" type="datetime1">
              <a:rPr lang="ru-RU" smtClean="0"/>
              <a:pPr/>
              <a:t>21.01.2019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06716D-8BEC-4077-9E10-4C188D7BE5F3}" type="datetime1">
              <a:rPr lang="ru-RU" noProof="0" smtClean="0"/>
              <a:pPr rtl="0"/>
              <a:t>21.01.2019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66475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24AA3-7201-40F5-B9A4-0C33EB92678C}" type="datetime1">
              <a:rPr lang="ru-RU" noProof="0" smtClean="0"/>
              <a:pPr rtl="0"/>
              <a:t>21.01.2019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66809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4FD2C-F113-4863-BC85-8818D1122BC3}" type="datetime1">
              <a:rPr lang="ru-RU" noProof="0" smtClean="0"/>
              <a:pPr rtl="0"/>
              <a:t>21.01.2019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18824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5D64E9-9CAB-4BCA-835D-E33E323663E1}" type="datetime1">
              <a:rPr lang="ru-RU" noProof="0" smtClean="0"/>
              <a:pPr rtl="0"/>
              <a:t>21.01.2019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42915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014018-47F1-4E69-B914-896C95815526}" type="datetime1">
              <a:rPr lang="ru-RU" noProof="0" smtClean="0"/>
              <a:pPr rtl="0"/>
              <a:t>21.01.2019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70133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F04829-B689-4F09-994A-2E18CDDA8AE2}" type="datetime1">
              <a:rPr lang="ru-RU" noProof="0" smtClean="0"/>
              <a:pPr rtl="0"/>
              <a:t>21.01.2019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41370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53EC15-BBFC-47BB-B830-D8AF2349AC76}" type="datetime1">
              <a:rPr lang="ru-RU" noProof="0" smtClean="0"/>
              <a:pPr rtl="0"/>
              <a:t>21.01.2019</a:t>
            </a:fld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00078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64388E-9C6F-445E-8FE4-5079727B73C9}" type="datetime1">
              <a:rPr lang="ru-RU" noProof="0" smtClean="0"/>
              <a:pPr rtl="0"/>
              <a:t>21.01.2019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90715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EC8E10-BAD8-4D42-84DE-BA59EB1B38B2}" type="datetime1">
              <a:rPr lang="ru-RU" noProof="0" smtClean="0"/>
              <a:pPr rtl="0"/>
              <a:t>21.01.2019</a:t>
            </a:fld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44153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1D3ED3-43E7-4D04-B4D2-C41D45B1DD7D}" type="datetime1">
              <a:rPr lang="ru-RU" noProof="0" smtClean="0"/>
              <a:pPr rtl="0"/>
              <a:t>21.01.2019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10171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41960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7D108B6-E1CD-4FBF-BF97-CA6BA18CE61D}" type="datetime1">
              <a:rPr lang="ru-RU" noProof="0" smtClean="0"/>
              <a:pPr rtl="0"/>
              <a:t>21.01.2019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1</a:t>
            </a:fld>
            <a:endParaRPr lang="ru-RU" noProof="0" dirty="0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-1" y="214290"/>
            <a:ext cx="12188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МИНОБРНАУКИ РОССИИ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ГОСУДАРСТВЕННОЕОБРАЗОВАТЕЛЬНОЕУЧРЕЖДЕНИЕВЫСШЕГОПРОФЕССИОНАЛЬНОГООБРАЗОВАНИЯ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“ВОРОНЕЖСКИЙ ГОСУДАРСТВЕННЫЙ УНИВЕРСИТЕТ”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1357298"/>
            <a:ext cx="12188825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Факультет романо-германской филологии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Кафедра романо-германской филологии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Курсовая работа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Языки программирования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История и современное состояние</a:t>
            </a:r>
            <a:endParaRPr kumimoji="0" lang="ru-RU" sz="7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2380" y="578645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Студент 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Таранова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А.А. 05.10.2018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Руководитель  Донина О.В. к.т.н.,  06.10.2018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80032" y="6488668"/>
            <a:ext cx="16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Воронеж 2018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6628" y="1142984"/>
            <a:ext cx="8686801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 smtClean="0">
                <a:solidFill>
                  <a:schemeClr val="tx1"/>
                </a:solidFill>
              </a:rPr>
              <a:t>Фортран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79372" y="2643182"/>
            <a:ext cx="1121576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В 1954 году в недрах корпорации IBM группой разработчиков во главе с Джоном Бэкусом (</a:t>
            </a:r>
            <a:r>
              <a:rPr kumimoji="0" lang="ru-RU" sz="4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John</a:t>
            </a:r>
            <a:r>
              <a:rPr kumimoji="0" lang="ru-RU" sz="4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4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Backus</a:t>
            </a:r>
            <a:r>
              <a:rPr kumimoji="0" lang="ru-RU" sz="4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) был создан язык программирования </a:t>
            </a:r>
            <a:r>
              <a:rPr kumimoji="0" lang="ru-RU" sz="4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Fortran</a:t>
            </a:r>
            <a:endParaRPr kumimoji="0" lang="ru-RU" sz="4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10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5190" y="857232"/>
            <a:ext cx="8686801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 smtClean="0">
                <a:solidFill>
                  <a:schemeClr val="tx1"/>
                </a:solidFill>
              </a:rPr>
              <a:t>Бейсик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593686" y="2571744"/>
            <a:ext cx="1002350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Бейсик [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BASIC</a:t>
            </a:r>
            <a:r>
              <a:rPr kumimoji="0" lang="ru-RU" sz="4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- 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Beginner</a:t>
            </a:r>
            <a:r>
              <a:rPr kumimoji="0" lang="ru-RU" sz="4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’</a:t>
            </a:r>
            <a:r>
              <a:rPr kumimoji="0" lang="en-US" sz="44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sAll</a:t>
            </a:r>
            <a:r>
              <a:rPr kumimoji="0" lang="ru-RU" sz="4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kumimoji="0" lang="en-US" sz="44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purposeSymbolicInstructionCode</a:t>
            </a:r>
            <a:r>
              <a:rPr kumimoji="0" lang="ru-RU" sz="4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] - Язык программирования высокого </a:t>
            </a:r>
            <a:r>
              <a:rPr kumimoji="0" lang="ru-RU" sz="4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уровня</a:t>
            </a:r>
            <a:endParaRPr kumimoji="0" lang="ru-RU" sz="44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11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380" y="3429000"/>
            <a:ext cx="8686801" cy="1066800"/>
          </a:xfrm>
        </p:spPr>
        <p:txBody>
          <a:bodyPr>
            <a:noAutofit/>
          </a:bodyPr>
          <a:lstStyle/>
          <a:p>
            <a:r>
              <a:rPr lang="ru-RU" sz="19900" dirty="0" smtClean="0">
                <a:solidFill>
                  <a:schemeClr val="tx1"/>
                </a:solidFill>
              </a:rPr>
              <a:t>Вывод</a:t>
            </a:r>
            <a:endParaRPr lang="ru-RU" sz="199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12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all" dirty="0" smtClean="0">
                <a:solidFill>
                  <a:schemeClr val="tx1"/>
                </a:solidFill>
              </a:rPr>
              <a:t>Список использованной литературы</a:t>
            </a:r>
            <a:endParaRPr lang="ru-RU" cap="all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13</a:t>
            </a:fld>
            <a:endParaRPr lang="ru-RU" noProof="0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736562" y="1928802"/>
            <a:ext cx="1030925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8963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ru-RU" sz="2800" b="0" i="0" u="none" strike="noStrike" cap="none" normalizeH="0" baseline="0" dirty="0" smtClean="0" bmk="_Ref263094769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++,</a:t>
            </a:r>
            <a:r>
              <a:rPr kumimoji="0" lang="en-US" sz="2800" b="0" i="0" u="none" strike="noStrike" cap="none" normalizeH="0" baseline="0" dirty="0" err="1" smtClean="0" bmk="_Ref263094769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TurboPasckal</a:t>
            </a:r>
            <a:r>
              <a:rPr kumimoji="0" lang="ru-RU" sz="2800" b="0" i="0" u="none" strike="noStrike" cap="none" normalizeH="0" baseline="0" dirty="0" smtClean="0" bmk="_Ref263094769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2800" b="0" i="0" u="none" strike="noStrike" cap="none" normalizeH="0" baseline="0" dirty="0" err="1" smtClean="0" bmk="_Ref263094769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QBasik</a:t>
            </a:r>
            <a:r>
              <a:rPr kumimoji="0" lang="ru-RU" sz="2800" b="0" i="0" u="none" strike="noStrike" cap="none" normalizeH="0" baseline="0" dirty="0" smtClean="0" bmk="_Ref263094769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:Эволюция языков программирования http://langprog.far.ru/historylangprog.html. -</a:t>
            </a:r>
            <a:r>
              <a:rPr kumimoji="0" lang="ru-RU" sz="2800" b="0" i="0" u="none" strike="noStrike" cap="none" normalizeH="0" baseline="0" dirty="0" smtClean="0" bmk="_Ref263094769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27.05.10.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8963" algn="l"/>
              </a:tabLst>
            </a:pPr>
            <a:r>
              <a:rPr kumimoji="0" lang="ru-RU" sz="2800" b="0" i="0" u="none" strike="noStrike" cap="none" normalizeH="0" baseline="0" dirty="0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Информатика/</a:t>
            </a:r>
            <a:r>
              <a:rPr kumimoji="0" lang="ru-RU" sz="2800" b="0" i="0" u="none" strike="noStrike" cap="none" normalizeH="0" baseline="0" dirty="0" err="1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Курносов</a:t>
            </a:r>
            <a:r>
              <a:rPr kumimoji="0" lang="ru-RU" sz="2800" b="0" i="0" u="none" strike="noStrike" cap="none" normalizeH="0" baseline="0" dirty="0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А.П.,Кулев</a:t>
            </a:r>
            <a:r>
              <a:rPr kumimoji="0" lang="ru-RU" sz="2800" b="0" i="0" u="none" strike="noStrike" cap="none" normalizeH="0" baseline="0" dirty="0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С.А., </a:t>
            </a:r>
            <a:r>
              <a:rPr kumimoji="0" lang="ru-RU" sz="2800" b="0" i="0" u="none" strike="noStrike" cap="none" normalizeH="0" baseline="0" dirty="0" err="1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Улезько</a:t>
            </a:r>
            <a:r>
              <a:rPr kumimoji="0" lang="ru-RU" sz="2800" b="0" i="0" u="none" strike="noStrike" cap="none" normalizeH="0" baseline="0" dirty="0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А.В. и др.; Под ред. А.П. </a:t>
            </a:r>
            <a:r>
              <a:rPr kumimoji="0" lang="ru-RU" sz="2800" b="0" i="0" u="none" strike="noStrike" cap="none" normalizeH="0" baseline="0" dirty="0" err="1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Курносова.-М</a:t>
            </a:r>
            <a:r>
              <a:rPr kumimoji="0" lang="ru-RU" sz="2800" b="0" i="0" u="none" strike="noStrike" cap="none" normalizeH="0" baseline="0" dirty="0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.: </a:t>
            </a:r>
            <a:r>
              <a:rPr kumimoji="0" lang="ru-RU" sz="2800" b="0" i="0" u="none" strike="noStrike" cap="none" normalizeH="0" baseline="0" dirty="0" err="1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КолосС</a:t>
            </a:r>
            <a:r>
              <a:rPr kumimoji="0" lang="ru-RU" sz="2800" b="0" i="0" u="none" strike="noStrike" cap="none" normalizeH="0" baseline="0" dirty="0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2005.-272 с</a:t>
            </a:r>
            <a:endParaRPr kumimoji="0" lang="ru-RU" sz="2000" b="0" i="0" u="none" strike="noStrike" cap="none" normalizeH="0" baseline="0" dirty="0" smtClean="0" bmk="_Ref261710562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8963" algn="l"/>
              </a:tabLst>
            </a:pPr>
            <a:r>
              <a:rPr kumimoji="0" lang="ru-RU" sz="2800" b="0" i="0" u="none" strike="noStrike" cap="none" normalizeH="0" baseline="0" dirty="0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Макарова Н.В. Информатика /под ред. Проф. Н.В. Макаровой. — М.: Финансы и статистика, 1997. — 768 с.: ил.</a:t>
            </a:r>
            <a:endParaRPr kumimoji="0" lang="ru-RU" sz="20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8963" algn="l"/>
              </a:tabLst>
            </a:pPr>
            <a:r>
              <a:rPr kumimoji="0" lang="ru-RU" sz="28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Малышев Р.А. Локальные вычислительные сети: Учебное пособие/ РГАТА. – Рыбинск, 2005. – 83 с.</a:t>
            </a:r>
            <a:endParaRPr kumimoji="0" lang="ru-RU" sz="20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8963" algn="l"/>
              </a:tabLst>
            </a:pPr>
            <a:r>
              <a:rPr kumimoji="0" lang="ru-RU" sz="28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Островский В.А. Информатика: учеб. для вузов. М.: Высшая школа, 2000. —511 с.: ил.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380" y="2571744"/>
            <a:ext cx="8686801" cy="1066800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1"/>
                </a:solidFill>
              </a:rPr>
              <a:t>Спасибо за внимание!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14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2</a:t>
            </a:fld>
            <a:endParaRPr lang="ru-RU" noProof="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500042"/>
            <a:ext cx="11787271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8050" algn="l"/>
              </a:tabLst>
            </a:pPr>
            <a:r>
              <a:rPr kumimoji="0" lang="ru-RU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Актуальность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данной темы обусловлена тем, что прогресс компьютерных технологий определил процесс появления новых разнообразных знаковых систем для записи алгоритмов – языков программирования.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8050" algn="l"/>
              </a:tabLst>
            </a:pPr>
            <a:r>
              <a:rPr kumimoji="0" lang="ru-RU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Объектом </a:t>
            </a:r>
            <a:r>
              <a:rPr kumimoji="0" lang="ru-RU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исследования</a:t>
            </a:r>
            <a:r>
              <a:rPr kumimoji="0" lang="ru-RU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послужили языки программирования и история развития языков программирования.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8050" algn="l"/>
              </a:tabLst>
            </a:pPr>
            <a:r>
              <a:rPr kumimoji="0" lang="ru-RU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Целью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курсовой работы является изучение классификации языков программирования и их развития.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8050" algn="l"/>
              </a:tabLst>
            </a:pPr>
            <a:r>
              <a:rPr kumimoji="0" lang="ru-RU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Цели исследования:</a:t>
            </a:r>
            <a:endParaRPr kumimoji="0" lang="ru-RU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indent="4508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0805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Просмотреть общее сведения и уровни языков программирования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indent="4508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0805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Просмотреть историю развития языков программирования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indent="4508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0805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Сделать обзор современных языков программирования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8050" algn="l"/>
              </a:tabLst>
            </a:pPr>
            <a:r>
              <a:rPr kumimoji="0" lang="ru-RU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Задачи исследования:</a:t>
            </a:r>
            <a:endParaRPr kumimoji="0" lang="ru-RU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indent="4508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0805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Ознакомления с языками программирования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indent="4508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0805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Рассмотрение истории развития языков программирования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indent="4508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0805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Обзор современных языков программирования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8000" y="928670"/>
            <a:ext cx="10572824" cy="4214842"/>
          </a:xfrm>
        </p:spPr>
        <p:txBody>
          <a:bodyPr>
            <a:normAutofit/>
          </a:bodyPr>
          <a:lstStyle/>
          <a:p>
            <a:r>
              <a:rPr lang="ru-RU" sz="48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Язык программирования </a:t>
            </a:r>
            <a:r>
              <a:rPr lang="ru-RU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это система обозначений, служащая для точного описания программ или алгоритмов для </a:t>
            </a:r>
            <a:r>
              <a:rPr lang="ru-RU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ЭВМ</a:t>
            </a:r>
            <a:endParaRPr lang="ru-RU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sz="1400" noProof="0" smtClean="0"/>
              <a:pPr rtl="0"/>
              <a:t>3</a:t>
            </a:fld>
            <a:endParaRPr lang="ru-RU" sz="1400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308066" y="714356"/>
            <a:ext cx="101441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8050" algn="l"/>
              </a:tabLst>
            </a:pPr>
            <a:r>
              <a:rPr lang="ru-RU" sz="40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</a:t>
            </a:r>
            <a:r>
              <a:rPr kumimoji="0" lang="ru-RU" sz="4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ровни языков программирования</a:t>
            </a:r>
            <a:endParaRPr kumimoji="0" lang="ru-RU" sz="4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4</a:t>
            </a:fld>
            <a:endParaRPr lang="ru-RU" noProof="0" dirty="0"/>
          </a:p>
        </p:txBody>
      </p:sp>
      <p:sp>
        <p:nvSpPr>
          <p:cNvPr id="4" name="Стрелка вниз 3"/>
          <p:cNvSpPr/>
          <p:nvPr/>
        </p:nvSpPr>
        <p:spPr>
          <a:xfrm>
            <a:off x="2379636" y="2928934"/>
            <a:ext cx="571504" cy="18573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308066" y="5143512"/>
            <a:ext cx="2424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908050" algn="l"/>
              </a:tabLst>
            </a:pPr>
            <a:r>
              <a:rPr lang="ru-RU" sz="28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машинные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08660" y="5000636"/>
            <a:ext cx="52864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908050" algn="l"/>
              </a:tabLst>
            </a:pPr>
            <a:r>
              <a:rPr lang="ru-RU" sz="28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машинно-оpиентиpованные</a:t>
            </a:r>
            <a:endParaRPr lang="ru-RU" sz="2800" b="1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08050" algn="l"/>
              </a:tabLst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ассамблеры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594082" y="3643314"/>
            <a:ext cx="4857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08050" algn="l"/>
              </a:tabLst>
            </a:pPr>
            <a:r>
              <a:rPr lang="ru-RU" sz="28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машинно-независимые                        (языки высокого уровня)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трелка вниз 10"/>
          <p:cNvSpPr/>
          <p:nvPr/>
        </p:nvSpPr>
        <p:spPr>
          <a:xfrm>
            <a:off x="9309122" y="2857496"/>
            <a:ext cx="571504" cy="18573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5451470" y="1571612"/>
            <a:ext cx="571504" cy="18573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380" y="500042"/>
            <a:ext cx="8686801" cy="1066800"/>
          </a:xfrm>
        </p:spPr>
        <p:txBody>
          <a:bodyPr>
            <a:normAutofit/>
          </a:bodyPr>
          <a:lstStyle/>
          <a:p>
            <a:pPr lvl="0" algn="ctr"/>
            <a:r>
              <a:rPr lang="ru-RU" sz="4000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Языки высокого уровня</a:t>
            </a:r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sz="1800" noProof="0" smtClean="0"/>
              <a:pPr rtl="0"/>
              <a:t>5</a:t>
            </a:fld>
            <a:endParaRPr lang="ru-RU" sz="1800" noProof="0" dirty="0"/>
          </a:p>
        </p:txBody>
      </p:sp>
      <p:sp>
        <p:nvSpPr>
          <p:cNvPr id="5" name="Стрелка вниз 4"/>
          <p:cNvSpPr/>
          <p:nvPr/>
        </p:nvSpPr>
        <p:spPr>
          <a:xfrm>
            <a:off x="1736694" y="3357562"/>
            <a:ext cx="571504" cy="18573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5522908" y="1714488"/>
            <a:ext cx="571504" cy="18573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9809188" y="3071810"/>
            <a:ext cx="571504" cy="18573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93686" y="5429264"/>
            <a:ext cx="2651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процедурные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94742" y="5429264"/>
            <a:ext cx="2302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логические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165454" y="3643314"/>
            <a:ext cx="5380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объектно-ориентированные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9570" y="3500438"/>
            <a:ext cx="8686801" cy="1066800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История развития языков программирования</a:t>
            </a:r>
            <a:br>
              <a:rPr lang="ru-RU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6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593686" y="1357298"/>
            <a:ext cx="10072759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908050" algn="l"/>
              </a:tabLst>
            </a:pPr>
            <a:endParaRPr lang="ru-RU" sz="32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08050" algn="l"/>
              </a:tabLst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6</a:t>
            </a:fld>
            <a:endParaRPr lang="ru-RU" noProof="0" dirty="0"/>
          </a:p>
        </p:txBody>
      </p:sp>
      <p:graphicFrame>
        <p:nvGraphicFramePr>
          <p:cNvPr id="5" name="Схема 4"/>
          <p:cNvGraphicFramePr/>
          <p:nvPr/>
        </p:nvGraphicFramePr>
        <p:xfrm>
          <a:off x="1093752" y="0"/>
          <a:ext cx="978700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0942" y="500042"/>
            <a:ext cx="9029728" cy="1538278"/>
          </a:xfrm>
        </p:spPr>
        <p:txBody>
          <a:bodyPr>
            <a:normAutofit/>
          </a:bodyPr>
          <a:lstStyle/>
          <a:p>
            <a:pPr algn="ctr"/>
            <a:r>
              <a:rPr lang="ru-RU" cap="all" dirty="0" smtClean="0">
                <a:solidFill>
                  <a:schemeClr val="tx1"/>
                </a:solidFill>
              </a:rPr>
              <a:t>Обзор современных языков программирования</a:t>
            </a:r>
            <a:r>
              <a:rPr lang="ru-RU" cap="all" dirty="0" smtClean="0"/>
              <a:t/>
            </a:r>
            <a:br>
              <a:rPr lang="ru-RU" cap="all" dirty="0" smtClean="0"/>
            </a:br>
            <a:endParaRPr lang="ru-RU" dirty="0"/>
          </a:p>
        </p:txBody>
      </p:sp>
      <p:pic>
        <p:nvPicPr>
          <p:cNvPr id="23554" name="Picture 2" descr="C:\Users\Наталия\Desktop\hello_html_7aa9add9.png"/>
          <p:cNvPicPr>
            <a:picLocks noChangeAspect="1" noChangeArrowheads="1"/>
          </p:cNvPicPr>
          <p:nvPr/>
        </p:nvPicPr>
        <p:blipFill>
          <a:blip r:embed="rId2"/>
          <a:srcRect t="23133"/>
          <a:stretch>
            <a:fillRect/>
          </a:stretch>
        </p:blipFill>
        <p:spPr bwMode="auto">
          <a:xfrm>
            <a:off x="522248" y="2571744"/>
            <a:ext cx="11209838" cy="2786082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7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0942" y="714356"/>
            <a:ext cx="8686801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 smtClean="0">
                <a:solidFill>
                  <a:schemeClr val="tx1"/>
                </a:solidFill>
              </a:rPr>
              <a:t>Си его разновидности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7" name="Схема 6"/>
          <p:cNvGraphicFramePr/>
          <p:nvPr/>
        </p:nvGraphicFramePr>
        <p:xfrm>
          <a:off x="3236892" y="1928802"/>
          <a:ext cx="6165850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8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380" y="785794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solidFill>
                  <a:schemeClr val="tx1"/>
                </a:solidFill>
              </a:rPr>
              <a:t>Паскаль</a:t>
            </a:r>
            <a:endParaRPr lang="ru-RU" sz="60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08000" y="2643182"/>
            <a:ext cx="992988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 smtClean="0"/>
              <a:t>Паскаль[</a:t>
            </a:r>
            <a:r>
              <a:rPr lang="en-US" sz="4400" b="1" dirty="0" smtClean="0"/>
              <a:t>PASCAL</a:t>
            </a:r>
            <a:r>
              <a:rPr lang="ru-RU" sz="4400" b="1" dirty="0" smtClean="0"/>
              <a:t>]-Процедурно-ориентированный язык программирования высокого </a:t>
            </a:r>
            <a:r>
              <a:rPr lang="ru-RU" sz="4400" b="1" dirty="0" smtClean="0"/>
              <a:t>уровня</a:t>
            </a:r>
            <a:endParaRPr lang="ru-RU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9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895266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5870694_TF02895266.potx" id="{16432B4B-B661-4108-AF30-DE0EBB899A27}" vid="{278A82A8-3C16-41B1-979D-36A195C8C230}"/>
    </a:ext>
  </a:extLst>
</a:theme>
</file>

<file path=ppt/theme/theme2.xml><?xml version="1.0" encoding="utf-8"?>
<a:theme xmlns:a="http://schemas.openxmlformats.org/drawingml/2006/main" name="Тема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tf02895266</Template>
  <TotalTime>182</TotalTime>
  <Words>405</Words>
  <Application>Microsoft Office PowerPoint</Application>
  <PresentationFormat>Произвольный</PresentationFormat>
  <Paragraphs>76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tf02895266</vt:lpstr>
      <vt:lpstr>Слайд 1</vt:lpstr>
      <vt:lpstr>Слайд 2</vt:lpstr>
      <vt:lpstr>Язык программирования - это система обозначений, служащая для точного описания программ или алгоритмов для ЭВМ</vt:lpstr>
      <vt:lpstr>Слайд 4</vt:lpstr>
      <vt:lpstr>      Языки высокого уровня </vt:lpstr>
      <vt:lpstr>История развития языков программирования </vt:lpstr>
      <vt:lpstr>Обзор современных языков программирования </vt:lpstr>
      <vt:lpstr>Си его разновидности </vt:lpstr>
      <vt:lpstr>Паскаль</vt:lpstr>
      <vt:lpstr>Фортран </vt:lpstr>
      <vt:lpstr>Бейсик </vt:lpstr>
      <vt:lpstr>Вывод</vt:lpstr>
      <vt:lpstr>Список использованной литературы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программирования. История и современное состояние.</dc:title>
  <dc:creator>Наталия</dc:creator>
  <cp:lastModifiedBy>Наталия</cp:lastModifiedBy>
  <cp:revision>20</cp:revision>
  <dcterms:created xsi:type="dcterms:W3CDTF">2018-10-21T20:03:29Z</dcterms:created>
  <dcterms:modified xsi:type="dcterms:W3CDTF">2019-01-20T20:36:26Z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