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53D"/>
    <a:srgbClr val="45250B"/>
    <a:srgbClr val="301702"/>
    <a:srgbClr val="663300"/>
    <a:srgbClr val="003300"/>
    <a:srgbClr val="56311A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52" autoAdjust="0"/>
  </p:normalViewPr>
  <p:slideViewPr>
    <p:cSldViewPr>
      <p:cViewPr>
        <p:scale>
          <a:sx n="50" d="100"/>
          <a:sy n="50" d="100"/>
        </p:scale>
        <p:origin x="-1956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53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D035-3376-4270-9D2E-EECE8886EC66}" type="datetimeFigureOut">
              <a:rPr lang="ru-RU" smtClean="0"/>
              <a:pPr/>
              <a:t>26.02.2014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E903-5B83-404A-8C7F-283D171F0F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Александра\Desktop\1350042613library_boo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429916" cy="694645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0034" y="285728"/>
            <a:ext cx="650851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 smtClean="0">
                <a:solidFill>
                  <a:srgbClr val="003300"/>
                </a:solidFill>
                <a:latin typeface="Segoe Script" pitchFamily="34" charset="0"/>
                <a:cs typeface="MV Boli" pitchFamily="2" charset="0"/>
              </a:rPr>
              <a:t>OpenBook</a:t>
            </a:r>
            <a:endParaRPr lang="en-US" sz="8800" dirty="0">
              <a:solidFill>
                <a:srgbClr val="003300"/>
              </a:solidFill>
              <a:latin typeface="Segoe Script" pitchFamily="34" charset="0"/>
              <a:cs typeface="MV Boli" pitchFamily="2" charset="0"/>
            </a:endParaRPr>
          </a:p>
          <a:p>
            <a:r>
              <a:rPr lang="en-US" sz="6500" dirty="0" smtClean="0">
                <a:solidFill>
                  <a:srgbClr val="003300"/>
                </a:solidFill>
                <a:latin typeface="Segoe Script" pitchFamily="34" charset="0"/>
                <a:cs typeface="MV Boli" pitchFamily="2" charset="0"/>
              </a:rPr>
              <a:t>Home Library</a:t>
            </a:r>
            <a:endParaRPr lang="ru-RU" sz="6500" dirty="0">
              <a:solidFill>
                <a:srgbClr val="003300"/>
              </a:solidFill>
              <a:latin typeface="Segoe Script" pitchFamily="34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лександра\Desktop\Проект\LS-12_006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96"/>
            <a:ext cx="9644098" cy="68818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04"/>
            <a:ext cx="5174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663300"/>
                </a:solidFill>
                <a:latin typeface="Segoe Script" pitchFamily="34" charset="0"/>
              </a:rPr>
              <a:t>Особенности</a:t>
            </a:r>
            <a:endParaRPr lang="ru-RU" sz="54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928802"/>
            <a:ext cx="8786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А также широкая работа с текстом: поиск по тексту, автоматическое составление содержания, индикатор прогресса, сохранение заметок, закладок, выделения текста и т.д.</a:t>
            </a:r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лександра\Desktop\Проект\LS-12_006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96"/>
            <a:ext cx="9644098" cy="68818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04"/>
            <a:ext cx="830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rgbClr val="663300"/>
                </a:solidFill>
                <a:latin typeface="Segoe Script" pitchFamily="34" charset="0"/>
              </a:rPr>
              <a:t>Распределение обязанностей</a:t>
            </a:r>
            <a:endParaRPr lang="ru-RU" sz="40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928802"/>
            <a:ext cx="9072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- Структура библиотеки, внутренние инструменты книги – Гинзбург Лев, 222</a:t>
            </a:r>
          </a:p>
          <a:p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- Внешние инструменты книги (взаимодействие с интернетом) – Салихова Альбина, 225</a:t>
            </a:r>
          </a:p>
          <a:p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- Графический дизайн и пользовательский интерфейс – Васильева Александра, 225</a:t>
            </a:r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лександра\Desktop\Проект\LS-12_006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96"/>
            <a:ext cx="9644098" cy="68818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04"/>
            <a:ext cx="7011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663300"/>
                </a:solidFill>
                <a:latin typeface="Segoe Script" pitchFamily="34" charset="0"/>
              </a:rPr>
              <a:t>Примерные сроки</a:t>
            </a:r>
            <a:endParaRPr lang="ru-RU" sz="54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928802"/>
            <a:ext cx="8786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Начало – 20 марта</a:t>
            </a:r>
          </a:p>
          <a:p>
            <a:pPr>
              <a:buFontTx/>
              <a:buChar char="-"/>
            </a:pPr>
            <a:r>
              <a:rPr lang="ru-RU" sz="3600" dirty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Простейшие инструменты, работа с </a:t>
            </a:r>
            <a:r>
              <a:rPr lang="en-US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txt</a:t>
            </a: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– 20 апреля</a:t>
            </a:r>
          </a:p>
          <a:p>
            <a:pPr>
              <a:buFontTx/>
              <a:buChar char="-"/>
            </a:pPr>
            <a:r>
              <a:rPr lang="ru-RU" sz="3600" dirty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Рабочая версия для </a:t>
            </a:r>
            <a:r>
              <a:rPr lang="en-US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txt</a:t>
            </a: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– 10 мая</a:t>
            </a:r>
          </a:p>
          <a:p>
            <a:pPr>
              <a:buFontTx/>
              <a:buChar char="-"/>
            </a:pPr>
            <a:r>
              <a:rPr lang="ru-RU" sz="3600" dirty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Поддержка разных форматов и расширение инструментов – до сдачи</a:t>
            </a:r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53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Александра\Desktop\Проект\tumblr_static_keep_calm_and_read_boo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0"/>
            <a:ext cx="6167383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108" y="214290"/>
            <a:ext cx="4868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latin typeface="Segoe Script" pitchFamily="34" charset="0"/>
              </a:rPr>
              <a:t>Спасибо за внимание</a:t>
            </a:r>
            <a:endParaRPr lang="ru-RU" sz="3000" dirty="0">
              <a:latin typeface="Segoe Scrip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лександра\Desktop\Проект\LS-12_006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96"/>
            <a:ext cx="9644098" cy="68818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04"/>
            <a:ext cx="571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663300"/>
                </a:solidFill>
                <a:latin typeface="Segoe Script" pitchFamily="34" charset="0"/>
              </a:rPr>
              <a:t>Цель проекта:</a:t>
            </a:r>
            <a:endParaRPr lang="ru-RU" sz="54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928802"/>
            <a:ext cx="9429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Создать электронную библиотеку со встроенным устройством чтения электронных книг и широкими возможностями </a:t>
            </a:r>
            <a:r>
              <a:rPr lang="ru-RU" sz="3600" dirty="0" err="1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персонализации</a:t>
            </a:r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лександра\Desktop\Проект\LS-12_006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96"/>
            <a:ext cx="9644098" cy="68818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04"/>
            <a:ext cx="5623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663300"/>
                </a:solidFill>
                <a:latin typeface="Segoe Script" pitchFamily="34" charset="0"/>
              </a:rPr>
              <a:t>Что уже есть</a:t>
            </a:r>
            <a:endParaRPr lang="ru-RU" sz="54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928802"/>
            <a:ext cx="9429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Аналогичных программ много.</a:t>
            </a:r>
          </a:p>
          <a:p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Самые популярные примеры:</a:t>
            </a:r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86" y="1285860"/>
            <a:ext cx="9148486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4546" y="214290"/>
            <a:ext cx="461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rgbClr val="663300"/>
                </a:solidFill>
                <a:latin typeface="Segoe Script" pitchFamily="34" charset="0"/>
              </a:rPr>
              <a:t>MyHomeLib</a:t>
            </a:r>
            <a:endParaRPr lang="ru-RU" sz="54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643174" y="214290"/>
            <a:ext cx="374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rgbClr val="663300"/>
                </a:solidFill>
                <a:latin typeface="Segoe Script" pitchFamily="34" charset="0"/>
              </a:rPr>
              <a:t>FBReader</a:t>
            </a:r>
            <a:endParaRPr lang="ru-RU" sz="54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8529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лександра\Desktop\Проект\LS-12_006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96"/>
            <a:ext cx="9644098" cy="68818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04"/>
            <a:ext cx="877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rgbClr val="663300"/>
                </a:solidFill>
                <a:latin typeface="Segoe Script" pitchFamily="34" charset="0"/>
              </a:rPr>
              <a:t>Что мы хотим сделать</a:t>
            </a:r>
            <a:endParaRPr lang="ru-RU" sz="48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857364"/>
            <a:ext cx="87868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- Библиотека электронных книг на домашнем компьютере со встроенным устройством чтения книг в самых популярных форматах (предполагается </a:t>
            </a:r>
            <a:r>
              <a:rPr lang="en-US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txt</a:t>
            </a: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en-US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FB2/</a:t>
            </a:r>
            <a:r>
              <a:rPr lang="en-US" sz="3600" dirty="0" err="1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ePub</a:t>
            </a: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лександра\Desktop\Проект\LS-12_006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96"/>
            <a:ext cx="9644098" cy="68818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04"/>
            <a:ext cx="5174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663300"/>
                </a:solidFill>
                <a:latin typeface="Segoe Script" pitchFamily="34" charset="0"/>
              </a:rPr>
              <a:t>Особенности</a:t>
            </a:r>
            <a:endParaRPr lang="ru-RU" sz="54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857364"/>
            <a:ext cx="8786842" cy="464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В структуре библиотеки: возможность различных сортировок книг, в том числе и по пользовательским критериям (жанр, режим чтения и т.д.);</a:t>
            </a:r>
          </a:p>
          <a:p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 возможность синхронизации с библиотекой на внешнем носителе (например, карте памяти читалки электронных книг)</a:t>
            </a:r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лександра\Desktop\Проект\LS-12_006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96"/>
            <a:ext cx="9644098" cy="68818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04"/>
            <a:ext cx="5174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663300"/>
                </a:solidFill>
                <a:latin typeface="Segoe Script" pitchFamily="34" charset="0"/>
              </a:rPr>
              <a:t>Особенности</a:t>
            </a:r>
            <a:endParaRPr lang="ru-RU" sz="54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779687"/>
            <a:ext cx="87868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В структуре книги: </a:t>
            </a:r>
            <a:r>
              <a:rPr lang="ru-RU" sz="3600" dirty="0" err="1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персонализованное</a:t>
            </a: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оформление (фон, шрифт, структура страницы);</a:t>
            </a:r>
          </a:p>
          <a:p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 при выделении текста – обращение к внешним источникам информации в интернете (поиск перевода или значения слова в словаре, переадресация на страничку в </a:t>
            </a:r>
            <a:r>
              <a:rPr lang="ru-RU" sz="3600" dirty="0" err="1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Википедии</a:t>
            </a: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или в поиск и т.д.)</a:t>
            </a:r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Александра\Desktop\Проект\LS-12_006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896"/>
            <a:ext cx="9644098" cy="688189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57158" y="428604"/>
            <a:ext cx="5174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663300"/>
                </a:solidFill>
                <a:latin typeface="Segoe Script" pitchFamily="34" charset="0"/>
              </a:rPr>
              <a:t>Особенности</a:t>
            </a:r>
            <a:endParaRPr lang="ru-RU" sz="5400" b="1" dirty="0">
              <a:solidFill>
                <a:srgbClr val="663300"/>
              </a:solidFill>
              <a:latin typeface="Segoe Scrip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785926"/>
            <a:ext cx="8786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3600" dirty="0" smtClean="0">
                <a:solidFill>
                  <a:srgbClr val="45250B"/>
                </a:solidFill>
                <a:latin typeface="Arial" pitchFamily="34" charset="0"/>
                <a:cs typeface="Arial" pitchFamily="34" charset="0"/>
              </a:rPr>
              <a:t> Совокупность всех настроек можно сохранить как режим. Предполагается несколько основных режимов (для чтения художественной литературы, научных статей и т.д.); пользователь может открыть книгу в одном из существующих режимов или создать новый.</a:t>
            </a:r>
            <a:endParaRPr lang="ru-RU" sz="3600" dirty="0">
              <a:solidFill>
                <a:srgbClr val="45250B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294</Words>
  <Application>Microsoft Office PowerPoint</Application>
  <PresentationFormat>Экран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Александра</dc:creator>
  <cp:lastModifiedBy>Александра</cp:lastModifiedBy>
  <cp:revision>14</cp:revision>
  <dcterms:created xsi:type="dcterms:W3CDTF">2014-02-26T11:04:04Z</dcterms:created>
  <dcterms:modified xsi:type="dcterms:W3CDTF">2014-02-26T15:17:27Z</dcterms:modified>
</cp:coreProperties>
</file>