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561" r:id="rId4"/>
    <p:sldId id="545" r:id="rId5"/>
    <p:sldId id="473" r:id="rId6"/>
    <p:sldId id="471" r:id="rId7"/>
    <p:sldId id="560" r:id="rId8"/>
    <p:sldId id="474" r:id="rId9"/>
    <p:sldId id="475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3973" autoAdjust="0"/>
  </p:normalViewPr>
  <p:slideViewPr>
    <p:cSldViewPr>
      <p:cViewPr varScale="1">
        <p:scale>
          <a:sx n="70" d="100"/>
          <a:sy n="70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05%20Apply-%20purrr-%20tidyverse%20Program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tutorial-apply-family" TargetMode="External"/><Relationship Id="rId2" Type="http://schemas.openxmlformats.org/officeDocument/2006/relationships/hyperlink" Target="https://www.datacamp.com/community/tutorials/tutorial-on-loops-in-r#gs.SIW9mR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rfU4WhnF9Ww" TargetMode="External"/><Relationship Id="rId5" Type="http://schemas.openxmlformats.org/officeDocument/2006/relationships/hyperlink" Target="https://www.youtube.com/watch?v=f0U74ZvLfQo&amp;t=9s" TargetMode="External"/><Relationship Id="rId4" Type="http://schemas.openxmlformats.org/officeDocument/2006/relationships/hyperlink" Target="http://uc-r.github.io/apply_famil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sLati8vpOo&amp;index=7&amp;list=PLjTlxb-wKvXNnjUTX4C8IeIhPBjPkng6B" TargetMode="External"/><Relationship Id="rId2" Type="http://schemas.openxmlformats.org/officeDocument/2006/relationships/hyperlink" Target="https://www.youtube.com/watch?v=GgdR2OV8r_M&amp;list=PLjTlxb-wKvXNnjUTX4C8IeIhPBjPkng6B&amp;index=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EziuPEgNqvU&amp;index=5&amp;list=PLjTlxb-wKvXNnjUTX4C8IeIhPBjPkng6B" TargetMode="External"/><Relationship Id="rId4" Type="http://schemas.openxmlformats.org/officeDocument/2006/relationships/hyperlink" Target="https://www.youtube.com/watch?v=9yCLZnKkLBg&amp;index=6&amp;list=PLjTlxb-wKvXNnjUTX4C8IeIhPBjPkng6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5%20Apply-%20purrr-%20tidyverse%20Programming/05a_apply_family.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wickham/purrr-tutorial" TargetMode="External"/><Relationship Id="rId3" Type="http://schemas.openxmlformats.org/officeDocument/2006/relationships/hyperlink" Target="https://jennybc.github.io/purrr-tutorial/index.html" TargetMode="External"/><Relationship Id="rId7" Type="http://schemas.openxmlformats.org/officeDocument/2006/relationships/hyperlink" Target="https://github.com/rstudio/rstudio-conf/blob/master/2017/Happy_R_Users_Purrr-Charlotte_Wickham/slides.pdf" TargetMode="External"/><Relationship Id="rId2" Type="http://schemas.openxmlformats.org/officeDocument/2006/relationships/hyperlink" Target="https://r4ds.had.co.nz/iteration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b0ozKTUho0A" TargetMode="External"/><Relationship Id="rId5" Type="http://schemas.openxmlformats.org/officeDocument/2006/relationships/hyperlink" Target="https://www.youtube.com/watch?v=A8UaL47UXYE&amp;t=1s" TargetMode="External"/><Relationship Id="rId4" Type="http://schemas.openxmlformats.org/officeDocument/2006/relationships/hyperlink" Target="https://www.rstudio.com/resources/videos/data-rectangling/" TargetMode="External"/><Relationship Id="rId9" Type="http://schemas.openxmlformats.org/officeDocument/2006/relationships/hyperlink" Target="https://towardsdatascience.com/functional-programming-in-r-with-purrr-469e597d022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zan.rbind.io/2018/02/dplyr-tutorial-2/" TargetMode="External"/><Relationship Id="rId7" Type="http://schemas.openxmlformats.org/officeDocument/2006/relationships/hyperlink" Target="https://b-rodrigues.github.io/fput/prog-tidyverse.html" TargetMode="External"/><Relationship Id="rId2" Type="http://schemas.openxmlformats.org/officeDocument/2006/relationships/hyperlink" Target="https://suzan.rbind.io/2018/01/dplyr-tutorial-1/#selecting-columns-by-logical-expression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RgJtufO_zMo" TargetMode="External"/><Relationship Id="rId5" Type="http://schemas.openxmlformats.org/officeDocument/2006/relationships/hyperlink" Target="https://suzan.rbind.io/2018/04/dplyr-tutorial-4/" TargetMode="External"/><Relationship Id="rId4" Type="http://schemas.openxmlformats.org/officeDocument/2006/relationships/hyperlink" Target="https://suzan.rbind.io/2018/02/dplyr-tutorial-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`apply` family, `</a:t>
            </a:r>
            <a:r>
              <a:rPr lang="en-US" sz="4400" b="1" dirty="0" err="1">
                <a:latin typeface="Gabriola"/>
                <a:cs typeface="Gabriola"/>
              </a:rPr>
              <a:t>purrrr</a:t>
            </a:r>
            <a:r>
              <a:rPr lang="en-US" sz="4400" b="1" dirty="0">
                <a:latin typeface="Gabriola"/>
                <a:cs typeface="Gabriola"/>
              </a:rPr>
              <a:t>` package </a:t>
            </a:r>
          </a:p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tidyverse</a:t>
            </a:r>
            <a:r>
              <a:rPr lang="en-US" sz="4400" b="1" dirty="0">
                <a:latin typeface="Gabriola"/>
                <a:cs typeface="Gabriola"/>
              </a:rPr>
              <a:t> programming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Group operations with `apply` family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`apply`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lapply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sapply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tapply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Converting lists to data frames: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as.tibble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 and 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as_tibble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 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as_data_frame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 and 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as.data.frame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 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bind_rows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functional programming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purrrr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`map_*` family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`map2`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`walk` and `walk2`</a:t>
            </a:r>
          </a:p>
          <a:p>
            <a:pPr lvl="1"/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 programming:</a:t>
            </a:r>
          </a:p>
          <a:p>
            <a:pPr lvl="1"/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select_if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select_at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...</a:t>
            </a:r>
          </a:p>
          <a:p>
            <a:pPr lvl="1"/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mutate_if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_, ...</a:t>
            </a:r>
          </a:p>
          <a:p>
            <a:pPr lvl="1"/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9843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cs typeface="Avenir Medium"/>
              </a:rPr>
              <a:t>05 </a:t>
            </a:r>
            <a:r>
              <a:rPr lang="ro-RO" sz="2400" b="1" dirty="0" err="1">
                <a:cs typeface="Avenir Medium"/>
              </a:rPr>
              <a:t>Apply</a:t>
            </a:r>
            <a:r>
              <a:rPr lang="ro-RO" sz="2400" b="1" dirty="0">
                <a:cs typeface="Avenir Medium"/>
              </a:rPr>
              <a:t>- </a:t>
            </a:r>
            <a:r>
              <a:rPr lang="ro-RO" sz="2400" b="1" dirty="0" err="1">
                <a:cs typeface="Avenir Medium"/>
              </a:rPr>
              <a:t>purrr</a:t>
            </a:r>
            <a:r>
              <a:rPr lang="ro-RO" sz="2400" b="1" dirty="0">
                <a:cs typeface="Avenir Medium"/>
              </a:rPr>
              <a:t>- </a:t>
            </a:r>
            <a:r>
              <a:rPr lang="ro-RO" sz="2400" b="1" dirty="0" err="1">
                <a:cs typeface="Avenir Medium"/>
              </a:rPr>
              <a:t>tidyverse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b="1" dirty="0" err="1">
                <a:cs typeface="Avenir Medium"/>
              </a:rPr>
              <a:t>Programming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https://github.com/marinfotache/Data-Processing-Analysis-Science-with-R/tree/master/05%20Apply-%20purrr-%20tidyverse%20Programming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000" dirty="0">
                <a:latin typeface="Avenir Medium"/>
              </a:rPr>
              <a:t>05a_apply_family</a:t>
            </a:r>
            <a:r>
              <a:rPr lang="en" sz="2000" dirty="0">
                <a:latin typeface="Avenir Medium"/>
              </a:rPr>
              <a:t>.R</a:t>
            </a:r>
            <a:endParaRPr lang="ro-RO" sz="2000" dirty="0">
              <a:latin typeface="Avenir Medium"/>
            </a:endParaRPr>
          </a:p>
          <a:p>
            <a:pPr lvl="1"/>
            <a:r>
              <a:rPr lang="ro-RO" sz="2000" dirty="0">
                <a:latin typeface="Avenir Medium"/>
              </a:rPr>
              <a:t>05b_purrr.R</a:t>
            </a:r>
          </a:p>
          <a:p>
            <a:pPr lvl="1"/>
            <a:r>
              <a:rPr lang="ro-RO" sz="2000" dirty="0">
                <a:latin typeface="Avenir Medium"/>
              </a:rPr>
              <a:t>05c_tidyverse_programming</a:t>
            </a:r>
            <a:r>
              <a:rPr lang="en" sz="2000" dirty="0">
                <a:latin typeface="Avenir Medium"/>
              </a:rPr>
              <a:t>.R</a:t>
            </a:r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281706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group operations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A Tutorial on Loops in R - Usage and Alternatives (Carlo </a:t>
            </a:r>
            <a:r>
              <a:rPr lang="en-US" dirty="0" err="1">
                <a:latin typeface="Avenir Medium"/>
              </a:rPr>
              <a:t>Fanara</a:t>
            </a:r>
            <a:r>
              <a:rPr lang="en-US" dirty="0">
                <a:latin typeface="Avenir Medium"/>
              </a:rPr>
              <a:t>)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https://www.datacamp.com/community/tutorials/tutorial-on-loops-in-r#gs.SIW9mRE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Tutorial on the R Apply Family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https://www.datacamp.com/community/tutorials/r-tutorial-apply-family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Apply Family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http://uc-r.github.io/apply_family</a:t>
            </a:r>
            <a:endParaRPr lang="en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Apply Family of Functions in R Part 1: apply()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https://www.youtube.com/watch?v=f0U74ZvLfQo&amp;t=9s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The apply Family of Functions in R Part 2: </a:t>
            </a:r>
            <a:r>
              <a:rPr lang="en" dirty="0" err="1">
                <a:latin typeface="Avenir Medium"/>
                <a:cs typeface="Avenir Medium"/>
              </a:rPr>
              <a:t>lapply</a:t>
            </a:r>
            <a:r>
              <a:rPr lang="en" dirty="0">
                <a:latin typeface="Avenir Medium"/>
                <a:cs typeface="Avenir Medium"/>
              </a:rPr>
              <a:t>() and </a:t>
            </a:r>
            <a:r>
              <a:rPr lang="en" dirty="0" err="1">
                <a:latin typeface="Avenir Medium"/>
                <a:cs typeface="Avenir Medium"/>
              </a:rPr>
              <a:t>sapply</a:t>
            </a:r>
            <a:r>
              <a:rPr lang="en" dirty="0">
                <a:latin typeface="Avenir Medium"/>
                <a:cs typeface="Avenir Medium"/>
              </a:rPr>
              <a:t>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6"/>
              </a:rPr>
              <a:t>https://www.youtube.com/watch?v=rfU4WhnF9Ww</a:t>
            </a:r>
            <a:endParaRPr lang="en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Apply Family of Functions in R Part 3: </a:t>
            </a:r>
            <a:r>
              <a:rPr lang="en" dirty="0" err="1">
                <a:latin typeface="Avenir Medium"/>
                <a:cs typeface="Avenir Medium"/>
              </a:rPr>
              <a:t>tapply</a:t>
            </a:r>
            <a:r>
              <a:rPr lang="en" dirty="0">
                <a:latin typeface="Avenir Medium"/>
                <a:cs typeface="Avenir Medium"/>
              </a:rPr>
              <a:t>()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https://www.datacamp.com/community/tutorials/r-tutorial-apply-family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group operations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the lapply function in R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https://www.youtube.com/watch?v=GgdR2OV8r_M&amp;list=PLjTlxb-wKvXNnjUTX4C8IeIhPBjPkng6B&amp;index=8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the apply function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https://www.youtube.com/watch?v=csLati8vpOo&amp;index=7&amp;list=PLjTlxb-wKvXNnjUTX4C8IeIhPBjPkng6B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</a:t>
            </a:r>
            <a:r>
              <a:rPr lang="en-US" dirty="0" err="1">
                <a:latin typeface="Avenir Medium"/>
                <a:cs typeface="Avenir Medium"/>
              </a:rPr>
              <a:t>tapply</a:t>
            </a:r>
            <a:r>
              <a:rPr lang="en-US" dirty="0">
                <a:latin typeface="Avenir Medium"/>
                <a:cs typeface="Avenir Medium"/>
              </a:rPr>
              <a:t> and split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https://www.youtube.com/watch?v=9yCLZnKkLBg&amp;index=6&amp;list=PLjTlxb-wKvXNnjUTX4C8IeIhPBjPkng6B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</a:t>
            </a:r>
            <a:r>
              <a:rPr lang="en-US" dirty="0" err="1">
                <a:latin typeface="Avenir Medium"/>
                <a:cs typeface="Avenir Medium"/>
              </a:rPr>
              <a:t>mapply</a:t>
            </a:r>
            <a:r>
              <a:rPr lang="en-US" dirty="0">
                <a:latin typeface="Avenir Medium"/>
                <a:cs typeface="Avenir Medium"/>
              </a:rPr>
              <a:t> function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https://www.youtube.com/watch?v=EziuPEgNqvU&amp;index=5&amp;list=PLjTlxb-wKvXNnjUTX4C8IeIhPBjPkng6B</a:t>
            </a: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3343502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ro-RO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05a_apply_family.R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 lnSpcReduction="1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cs typeface="Avenir Medium"/>
                <a:hlinkClick r:id="rId2"/>
              </a:rPr>
              <a:t>https://github.com/marinfotache/Data-Processing-Analysis-Science-with-R/blob/master/05%20Apply-%20purrr-%20tidyverse%20Programming/05a_apply_family.R</a:t>
            </a:r>
            <a:endParaRPr lang="ro-RO" sz="3000" dirty="0"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en" sz="3000" dirty="0">
                <a:cs typeface="Avenir Medium"/>
              </a:rPr>
              <a:t>apply                                                    </a:t>
            </a:r>
          </a:p>
          <a:p>
            <a:r>
              <a:rPr lang="en" sz="3000" dirty="0" err="1">
                <a:cs typeface="Avenir Medium"/>
              </a:rPr>
              <a:t>lapply</a:t>
            </a:r>
            <a:endParaRPr lang="en" sz="3000" dirty="0">
              <a:cs typeface="Avenir Medium"/>
            </a:endParaRPr>
          </a:p>
          <a:p>
            <a:r>
              <a:rPr lang="en" sz="3000" dirty="0" err="1">
                <a:cs typeface="Avenir Medium"/>
              </a:rPr>
              <a:t>sapply</a:t>
            </a:r>
            <a:endParaRPr lang="en" sz="3000" dirty="0">
              <a:cs typeface="Avenir Medium"/>
            </a:endParaRPr>
          </a:p>
          <a:p>
            <a:r>
              <a:rPr lang="en" sz="3000" dirty="0" err="1">
                <a:cs typeface="Avenir Medium"/>
              </a:rPr>
              <a:t>tapply</a:t>
            </a:r>
            <a:endParaRPr lang="en" sz="3000" dirty="0">
              <a:cs typeface="Avenir Medium"/>
            </a:endParaRPr>
          </a:p>
          <a:p>
            <a:endParaRPr lang="en" sz="3000" dirty="0">
              <a:cs typeface="Avenir Medium"/>
            </a:endParaRPr>
          </a:p>
          <a:p>
            <a:endParaRPr lang="ro-RO" sz="30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75854484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functional programming and the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purrr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package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15400" cy="55626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</a:rPr>
              <a:t>Garrett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Grolemund</a:t>
            </a:r>
            <a:r>
              <a:rPr lang="ro-RO" dirty="0">
                <a:latin typeface="Avenir Medium"/>
              </a:rPr>
              <a:t>, </a:t>
            </a:r>
            <a:r>
              <a:rPr lang="ro-RO" dirty="0" err="1">
                <a:latin typeface="Avenir Medium"/>
              </a:rPr>
              <a:t>Hadley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Wickham</a:t>
            </a:r>
            <a:r>
              <a:rPr lang="en" dirty="0">
                <a:latin typeface="Avenir Medium"/>
              </a:rPr>
              <a:t> - </a:t>
            </a:r>
            <a:r>
              <a:rPr lang="ro-RO" b="1" dirty="0">
                <a:latin typeface="Avenir Medium"/>
              </a:rPr>
              <a:t>R for Data </a:t>
            </a:r>
            <a:r>
              <a:rPr lang="ro-RO" b="1" dirty="0" err="1">
                <a:latin typeface="Avenir Medium"/>
              </a:rPr>
              <a:t>Science</a:t>
            </a:r>
            <a:r>
              <a:rPr lang="en" dirty="0">
                <a:latin typeface="Avenir Medium"/>
              </a:rPr>
              <a:t>, O’Reilly, 2017 (Section </a:t>
            </a:r>
            <a:r>
              <a:rPr lang="ro-RO" b="1" dirty="0">
                <a:latin typeface="Avenir Medium"/>
              </a:rPr>
              <a:t>21 </a:t>
            </a:r>
            <a:r>
              <a:rPr lang="ro-RO" b="1" dirty="0" err="1">
                <a:latin typeface="Avenir Medium"/>
              </a:rPr>
              <a:t>Iteration</a:t>
            </a:r>
            <a:r>
              <a:rPr lang="en" dirty="0">
                <a:latin typeface="Avenir Medium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  <a:hlinkClick r:id="rId2"/>
              </a:rPr>
              <a:t>https://r4ds.had.co.nz/iteration.html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</a:rPr>
              <a:t>Jenny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Bryan’s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purrr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tutorial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3"/>
              </a:rPr>
              <a:t>https://jennybc.github.io/purrr-tutorial/index.html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Data </a:t>
            </a:r>
            <a:r>
              <a:rPr lang="ro-RO" dirty="0" err="1">
                <a:latin typeface="Avenir Medium"/>
              </a:rPr>
              <a:t>rectangling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4"/>
              </a:rPr>
              <a:t>https://www.rstudio.com/resources/videos/data-rectangling/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</a:rPr>
              <a:t>Map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functions</a:t>
            </a:r>
            <a:r>
              <a:rPr lang="ro-RO" dirty="0">
                <a:latin typeface="Avenir Medium"/>
              </a:rPr>
              <a:t> in </a:t>
            </a:r>
            <a:r>
              <a:rPr lang="ro-RO" dirty="0" err="1">
                <a:latin typeface="Avenir Medium"/>
              </a:rPr>
              <a:t>purrr</a:t>
            </a:r>
            <a:r>
              <a:rPr lang="ro-RO" dirty="0">
                <a:latin typeface="Avenir Medium"/>
              </a:rPr>
              <a:t> (R </a:t>
            </a:r>
            <a:r>
              <a:rPr lang="ro-RO" dirty="0" err="1">
                <a:latin typeface="Avenir Medium"/>
              </a:rPr>
              <a:t>Tidyverse</a:t>
            </a:r>
            <a:r>
              <a:rPr lang="ro-RO" dirty="0">
                <a:latin typeface="Avenir Medium"/>
              </a:rPr>
              <a:t>)</a:t>
            </a: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https://www.youtube.com/watch?v=A8UaL47UXYE&amp;t=1s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 err="1">
                <a:latin typeface="Avenir Medium"/>
                <a:cs typeface="Avenir Medium"/>
              </a:rPr>
              <a:t>useR</a:t>
            </a:r>
            <a:r>
              <a:rPr lang="en" dirty="0">
                <a:latin typeface="Avenir Medium"/>
                <a:cs typeface="Avenir Medium"/>
              </a:rPr>
              <a:t>! International R User 2017 Conference Solving iteration problems with </a:t>
            </a:r>
            <a:r>
              <a:rPr lang="en" dirty="0" err="1">
                <a:latin typeface="Avenir Medium"/>
                <a:cs typeface="Avenir Medium"/>
              </a:rPr>
              <a:t>purrr</a:t>
            </a:r>
            <a:r>
              <a:rPr lang="en" dirty="0">
                <a:latin typeface="Avenir Medium"/>
                <a:cs typeface="Avenir Medium"/>
              </a:rPr>
              <a:t> II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6"/>
              </a:rPr>
              <a:t>	https://www.youtube.com/watch?v=b0ozKTUho0A</a:t>
            </a:r>
            <a:endParaRPr lang="ro-RO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7"/>
              </a:rPr>
              <a:t>	https://github.com/rstudio/rstudio-conf/blob/master/2017/Happy_R_Users_Purrr-Charlotte_Wickham/slides.pdf</a:t>
            </a:r>
            <a:endParaRPr lang="ro-RO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8"/>
              </a:rPr>
              <a:t>	https://github.com/cwickham/purrr-tutorial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Functional Programming in R with </a:t>
            </a:r>
            <a:r>
              <a:rPr lang="en" dirty="0" err="1">
                <a:latin typeface="Avenir Medium"/>
                <a:cs typeface="Avenir Medium"/>
              </a:rPr>
              <a:t>purrr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9"/>
              </a:rPr>
              <a:t>https://towardsdatascience.com/functional-programming-in-r-with-purrr-469e597d0229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127816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tidyverse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programming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Data Wrangling Part 1: Basic to Advanced Ways to Select Columns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2"/>
              </a:rPr>
              <a:t>https://suzan.rbind.io/2018/01/dplyr-tutorial-1/#selecting-columns-by-logical-expressions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Data Wrangling Part 2: Transforming your columns into the right shape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https://suzan.rbind.io/2018/02/dplyr-tutorial-2/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Data Wrangling Part 3: Basic and more advanced ways to filter rows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4"/>
              </a:rPr>
              <a:t>https://suzan.rbind.io/2018/02/dplyr-tutorial-3/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Data Wrangling Part 4: Summarizing and slicing your data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https://suzan.rbind.io/2018/04/dplyr-tutorial-4/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Getting more out of DPLYR - Suzan </a:t>
            </a:r>
            <a:r>
              <a:rPr lang="en" dirty="0" err="1">
                <a:latin typeface="Avenir Medium"/>
              </a:rPr>
              <a:t>Baert</a:t>
            </a:r>
            <a:r>
              <a:rPr lang="en" dirty="0">
                <a:latin typeface="Avenir Medium"/>
              </a:rPr>
              <a:t> - </a:t>
            </a:r>
            <a:r>
              <a:rPr lang="en" dirty="0" err="1">
                <a:latin typeface="Avenir Medium"/>
              </a:rPr>
              <a:t>SatRday</a:t>
            </a:r>
            <a:r>
              <a:rPr lang="en" dirty="0">
                <a:latin typeface="Avenir Medium"/>
              </a:rPr>
              <a:t> 2018 Amsterdam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https://www.youtube.com/watch?v=RgJtufO_zMo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Chapter 5 Programming with the </a:t>
            </a:r>
            <a:r>
              <a:rPr lang="en" dirty="0" err="1">
                <a:latin typeface="Avenir Medium"/>
                <a:cs typeface="Avenir Medium"/>
              </a:rPr>
              <a:t>tidyverse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7"/>
              </a:rPr>
              <a:t>https://b-rodrigues.github.io/fput/prog-tidyverse.html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5296395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10383</TotalTime>
  <Words>770</Words>
  <Application>Microsoft Macintosh PowerPoint</Application>
  <PresentationFormat>On-screen Show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Agenda (cont.)</vt:lpstr>
      <vt:lpstr>Scripts on GitHub</vt:lpstr>
      <vt:lpstr>Some references on group operations</vt:lpstr>
      <vt:lpstr>Some references on group operations (cont.)</vt:lpstr>
      <vt:lpstr>Script 05a_apply_family.R</vt:lpstr>
      <vt:lpstr>Resources on functional programming and the `purrr` package</vt:lpstr>
      <vt:lpstr>Resources on `tidyverse` programming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579</cp:revision>
  <dcterms:created xsi:type="dcterms:W3CDTF">2002-10-11T06:23:42Z</dcterms:created>
  <dcterms:modified xsi:type="dcterms:W3CDTF">2019-01-07T07:48:55Z</dcterms:modified>
</cp:coreProperties>
</file>