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9" r:id="rId3"/>
    <p:sldId id="361" r:id="rId4"/>
    <p:sldId id="530" r:id="rId5"/>
    <p:sldId id="354" r:id="rId6"/>
    <p:sldId id="360" r:id="rId7"/>
    <p:sldId id="362" r:id="rId8"/>
    <p:sldId id="355" r:id="rId9"/>
    <p:sldId id="375" r:id="rId10"/>
    <p:sldId id="529" r:id="rId11"/>
    <p:sldId id="476" r:id="rId12"/>
    <p:sldId id="53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11/2/18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11/2/18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book.datascienceheroes.com/exploratory-data-analysis.html" TargetMode="External"/><Relationship Id="rId2" Type="http://schemas.openxmlformats.org/officeDocument/2006/relationships/hyperlink" Target="https://r4ds.had.co.nz/exploratory-data-analysis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zHcQPKP6NpM" TargetMode="External"/><Relationship Id="rId4" Type="http://schemas.openxmlformats.org/officeDocument/2006/relationships/hyperlink" Target="https://moderndive.com/7-multiple-regres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companion.org/handbook/C_02.html" TargetMode="External"/><Relationship Id="rId2" Type="http://schemas.openxmlformats.org/officeDocument/2006/relationships/hyperlink" Target="https://bookdown.org/ekothe/navarro2/descriptive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ACWuV16tdhY&amp;index=19&amp;list=PLqzoL9-eJTNBDdKgJgJzaQcY6OXmsXAH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by </a:t>
            </a:r>
            <a:r>
              <a:rPr lang="en-US" sz="2200" dirty="0" err="1"/>
              <a:t>visualising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Garrett </a:t>
            </a:r>
            <a:r>
              <a:rPr lang="en-US" sz="2400" dirty="0" err="1"/>
              <a:t>Grolemund</a:t>
            </a:r>
            <a:r>
              <a:rPr lang="en-US" sz="2400" dirty="0"/>
              <a:t>, Hadley Wickham - </a:t>
            </a:r>
            <a:r>
              <a:rPr lang="en-US" sz="2400" i="1" dirty="0"/>
              <a:t>R for Data Science</a:t>
            </a:r>
            <a:r>
              <a:rPr lang="en-US" sz="24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4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https://livebook.datascienceheroes.com/exploratory-data-analysis.html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Chester </a:t>
            </a:r>
            <a:r>
              <a:rPr lang="en-US" sz="2400" dirty="0" err="1"/>
              <a:t>Ismay</a:t>
            </a:r>
            <a:r>
              <a:rPr lang="en-US" sz="24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4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2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3"/>
              </a:rPr>
              <a:t>http://rcompanion.org/handbook/C_02.html</a:t>
            </a:r>
            <a:endParaRPr lang="en-US" sz="2000" dirty="0"/>
          </a:p>
          <a:p>
            <a:endParaRPr lang="en-US" sz="2800" b="1" dirty="0"/>
          </a:p>
          <a:p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4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23360</TotalTime>
  <Words>1021</Words>
  <Application>Microsoft Macintosh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Batang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629</cp:revision>
  <dcterms:created xsi:type="dcterms:W3CDTF">2002-10-11T06:23:42Z</dcterms:created>
  <dcterms:modified xsi:type="dcterms:W3CDTF">2018-11-02T08:23:33Z</dcterms:modified>
</cp:coreProperties>
</file>