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8" r:id="rId3"/>
    <p:sldId id="485" r:id="rId4"/>
    <p:sldId id="479" r:id="rId5"/>
    <p:sldId id="480" r:id="rId6"/>
    <p:sldId id="481" r:id="rId7"/>
    <p:sldId id="486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blic.iastate.edu/~hofmann/data_in_r_sort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vanderlaken.com/2017/10/20/datas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dirty="0">
                <a:latin typeface="Calisto MT" pitchFamily="18" charset="0"/>
                <a:ea typeface="Batang" pitchFamily="18" charset="-127"/>
              </a:rPr>
            </a:br>
            <a:r>
              <a:rPr lang="en-US" sz="4400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>
                <a:latin typeface="Calisto MT" pitchFamily="18" charset="0"/>
                <a:ea typeface="Batang" pitchFamily="18" charset="-127"/>
              </a:rPr>
            </a:br>
            <a:r>
              <a:rPr lang="en-US" sz="440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Datasets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R deals with data available in various sources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Some datasets are available in base (core) R (e.g. faithful)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 Some data sets are included in packages 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There is a special package called `datasets`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For leaning/training there are huge respositories of data sets for all kind of problems (inferential statistics, machine learning, deep learning)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The main features for importing data will be presented in section </a:t>
            </a:r>
            <a:r>
              <a:rPr lang="en-US" sz="8000" b="1" dirty="0">
                <a:latin typeface="Avenir Medium"/>
              </a:rPr>
              <a:t>02 Basic Options for Data Import and Export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143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Some datasets are available in base (core) R (e.g. faithful)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head(faithful, 3)</a:t>
            </a:r>
            <a:endParaRPr lang="en-US" sz="8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eruptions waiting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1     3.600      79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2     1.800      54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3     3.333      74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Most data sets are available in packages (e.g. ggplot2, vcd, ...)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In most cases, data sets are stored as data frames, e.g.  the dataset </a:t>
            </a:r>
            <a:r>
              <a:rPr lang="en-US" sz="8000" b="1" dirty="0">
                <a:latin typeface="Avenir Medium"/>
              </a:rPr>
              <a:t>movies</a:t>
            </a:r>
            <a:r>
              <a:rPr lang="en-US" sz="8000" dirty="0">
                <a:latin typeface="Avenir Medium"/>
              </a:rPr>
              <a:t> from package </a:t>
            </a:r>
            <a:r>
              <a:rPr lang="en-US" sz="8000" b="1" dirty="0">
                <a:latin typeface="Avenir Medium"/>
              </a:rPr>
              <a:t>ggplot2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Every package must be installed (once per computer)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install.packages("ggplot2")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After installation, a package must be loaded (once for every RStudio session)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73853071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800" dirty="0">
                <a:latin typeface="Avenir Medium"/>
              </a:rPr>
              <a:t>Display the structure of dataset </a:t>
            </a:r>
            <a:r>
              <a:rPr lang="en-US" sz="8800" b="1" dirty="0">
                <a:latin typeface="Avenir Medium"/>
              </a:rPr>
              <a:t>movies</a:t>
            </a:r>
            <a:endParaRPr lang="en-US" sz="8800" dirty="0">
              <a:latin typeface="Avenir Medium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str(movies)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'data.frame':	58788 obs. of  24 variables: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title      : chr  "$" "$1000 a Touchdown" "$21 a Day Once a Month" "$40,000"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year       : int  1971 1939 1941 1996 1975 2000 2002 2002 1987 1917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length     : int  121 71 7 70 71 91 93 25 97 61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budget     : int  NA NA NA NA NA NA NA NA NA NA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rating     : num  6.4 6 8.2 8.2 3.4 4.3 5.3 6.7 6.6 6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votes      : int  348 20 5 6 17 45 200 24 18 51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r1         : num  4.5 0 0 14.5 24.5 4.5 4.5 4.5 4.5 4.5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r2         : num  4.5 14.5 0 0 4.5 4.5 0 4.5 4.5 0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r3         : num  4.5 4.5 0 0 0 4.5 4.5 4.5 4.5 4.5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6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04115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 stored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Data set </a:t>
            </a:r>
            <a:r>
              <a:rPr lang="en-US" sz="8400" b="1" dirty="0">
                <a:latin typeface="Avenir Medium"/>
              </a:rPr>
              <a:t>HairEyeColor</a:t>
            </a:r>
            <a:r>
              <a:rPr lang="en-US" sz="8400" dirty="0">
                <a:latin typeface="Avenir Medium"/>
              </a:rPr>
              <a:t> in package </a:t>
            </a:r>
            <a:r>
              <a:rPr lang="en-US" sz="8400" b="1" dirty="0">
                <a:latin typeface="Avenir Medium"/>
              </a:rPr>
              <a:t>vcd </a:t>
            </a:r>
            <a:r>
              <a:rPr lang="en-US" sz="8400" dirty="0">
                <a:latin typeface="Avenir Medium"/>
              </a:rPr>
              <a:t>is stored as three-dimensional table (</a:t>
            </a:r>
            <a:r>
              <a:rPr lang="en-US" sz="8400" dirty="0">
                <a:solidFill>
                  <a:srgbClr val="000000"/>
                </a:solidFill>
                <a:latin typeface="Consolas"/>
                <a:cs typeface="Consolas"/>
              </a:rPr>
              <a:t>http://cran.us.r-project.org/web/packages/vcdExtra/vignettes/vcd-tutorial.pdf)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install.packages("vcd")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library(vcd)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[1] 32 53 10  3 11 50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table [1:4, 1:4, 1:2] 32 53 10 3 11 50 10 30 10 25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- attr(*, "dimnames")=List of 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Hair: chr [1:4] "Black" "Brown" "Red" "Blond"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Eye : chr [1:4] "Brown" "Blue" "Hazel" "Green"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Sex : chr [1:2] "Male" "Female"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[1] "table"</a:t>
            </a:r>
          </a:p>
        </p:txBody>
      </p:sp>
    </p:spTree>
    <p:extLst>
      <p:ext uri="{BB962C8B-B14F-4D97-AF65-F5344CB8AC3E}">
        <p14:creationId xmlns:p14="http://schemas.microsoft.com/office/powerpoint/2010/main" val="334776958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R has a special package called </a:t>
            </a:r>
            <a:r>
              <a:rPr lang="en-US" sz="8400" b="1" dirty="0">
                <a:latin typeface="Avenir Medium"/>
              </a:rPr>
              <a:t>datasets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library(datasets)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function </a:t>
            </a:r>
            <a:r>
              <a:rPr lang="en-US" sz="8400" b="1" dirty="0">
                <a:latin typeface="Avenir Medium"/>
              </a:rPr>
              <a:t>data</a:t>
            </a:r>
            <a:r>
              <a:rPr lang="en-US" sz="8400" dirty="0">
                <a:latin typeface="Avenir Medium"/>
              </a:rPr>
              <a:t> displays all the datasets in this package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Visualize all the data sets available in all packages: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data(package = .packages(all.available = TRUE))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Display the datasets available in package </a:t>
            </a:r>
            <a:r>
              <a:rPr lang="en-US" sz="8400" b="1" dirty="0">
                <a:latin typeface="Avenir Medium"/>
              </a:rPr>
              <a:t>ggplot2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try(data(package = "ggplot2") 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...or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data(package = "ggplot2")$results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84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A list (made in 2012) of all datasets in R is available at </a:t>
            </a:r>
            <a:r>
              <a:rPr lang="en-US" sz="8400" dirty="0">
                <a:latin typeface="Avenir Medium"/>
                <a:hlinkClick r:id="rId2"/>
              </a:rPr>
              <a:t>http://www.public.iastate.edu/~hofmann/data_in_r_sortable.html</a:t>
            </a:r>
            <a:endParaRPr lang="en-US" sz="84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84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291933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datasets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/>
          </a:bodyPr>
          <a:lstStyle/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>
                <a:latin typeface="Avenir Medium"/>
              </a:rPr>
              <a:t>Datasets to practice and learn Programming, Machine Learning, and Data Science</a:t>
            </a:r>
            <a:r>
              <a:rPr lang="en-US" sz="2000" dirty="0">
                <a:latin typeface="Avenir Medium"/>
                <a:hlinkClick r:id="rId2"/>
              </a:rPr>
              <a:t>https://paulvanderlaken.com/2017/10/20/datasets/</a:t>
            </a: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16082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10204</TotalTime>
  <Words>557</Words>
  <Application>Microsoft Macintosh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Datasets</vt:lpstr>
      <vt:lpstr>Built-in datasets</vt:lpstr>
      <vt:lpstr>Built-in datasets (cont.)</vt:lpstr>
      <vt:lpstr>Built-in dataset stored as table</vt:lpstr>
      <vt:lpstr>Package datasets</vt:lpstr>
      <vt:lpstr>Web sites with datasets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518</cp:revision>
  <dcterms:created xsi:type="dcterms:W3CDTF">2002-10-11T06:23:42Z</dcterms:created>
  <dcterms:modified xsi:type="dcterms:W3CDTF">2018-10-01T15:25:29Z</dcterms:modified>
</cp:coreProperties>
</file>