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563" r:id="rId4"/>
    <p:sldId id="545" r:id="rId5"/>
    <p:sldId id="473" r:id="rId6"/>
    <p:sldId id="562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06%20XML-%20JSON-%20Web%20Scrapping-%20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370992_183d7ba68f9e4e8aae65ff65c0ebfa01.html" TargetMode="External"/><Relationship Id="rId2" Type="http://schemas.openxmlformats.org/officeDocument/2006/relationships/hyperlink" Target="http://www.zuckarelli.de/flatxm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rxiv.org/abs/1403.2805" TargetMode="External"/><Relationship Id="rId4" Type="http://schemas.openxmlformats.org/officeDocument/2006/relationships/hyperlink" Target="https://cran.r-project.org/web/packages/jsonlite/vignettes/json-aaquickstar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webinars/tree/master/32-Web-Scraping" TargetMode="External"/><Relationship Id="rId2" Type="http://schemas.openxmlformats.org/officeDocument/2006/relationships/hyperlink" Target="https://github.com/rstudio/webinars/tree/master/31-Web-API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rstudio/webinars/tree/master/40-web-apis-with-htt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 Analysis &amp; </a:t>
            </a:r>
            <a:r>
              <a:rPr lang="en-US" sz="5400" b="1">
                <a:latin typeface="Calisto MT" pitchFamily="18" charset="0"/>
                <a:ea typeface="Batang" pitchFamily="18" charset="-127"/>
              </a:rPr>
              <a:t>Data Science with R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Managing XML and JSON data. Web scrapping. Import data through API-s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htmltab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`XML`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 XML data management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simple XML files with `XML`/`XML2`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simple XML files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flatxml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                     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JSON data management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jsonlite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and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tidyjson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Simple/rectangular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Single-level nested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Multi-level nested data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Basics of web scraping in R 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APIs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special packages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837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06 XML, JSON, Web Scrapping, APIs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https://github.com/marinfotache/Data-Processing-Analysis-Science-with-R/tree/master/06%20XML-%20JSON-%20Web%20Scrapping-%20APIs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06a_simple HTML, XML and JSON </a:t>
            </a:r>
            <a:r>
              <a:rPr lang="en" sz="2000" dirty="0" err="1">
                <a:latin typeface="Avenir Medium"/>
              </a:rPr>
              <a:t>data.R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06b_web scraping </a:t>
            </a:r>
            <a:r>
              <a:rPr lang="en" sz="2000" dirty="0" err="1">
                <a:latin typeface="Avenir Medium"/>
              </a:rPr>
              <a:t>introduction.R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06c_APIs and specialized </a:t>
            </a:r>
            <a:r>
              <a:rPr lang="en" sz="2000" dirty="0" err="1">
                <a:latin typeface="Avenir Medium"/>
              </a:rPr>
              <a:t>packages.R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81706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`</a:t>
            </a:r>
            <a:r>
              <a:rPr lang="ro-RO" dirty="0" err="1">
                <a:latin typeface="Avenir Medium"/>
              </a:rPr>
              <a:t>flatxml</a:t>
            </a:r>
            <a:r>
              <a:rPr lang="ro-RO" dirty="0">
                <a:latin typeface="Avenir Medium"/>
              </a:rPr>
              <a:t>` </a:t>
            </a:r>
            <a:r>
              <a:rPr lang="ro-RO" dirty="0" err="1">
                <a:latin typeface="Avenir Medium"/>
              </a:rPr>
              <a:t>package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http://www.zuckarelli.de/flatxml/index.html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3"/>
              </a:rPr>
              <a:t>http://rstudio-pubs-static.s3.amazonaws.com/370992_183d7ba68f9e4e8aae65ff65c0ebfa01</a:t>
            </a:r>
            <a:r>
              <a:rPr lang="en-US" sz="2200">
                <a:latin typeface="Avenir Medium"/>
                <a:cs typeface="Avenir Medium"/>
                <a:hlinkClick r:id="rId3"/>
              </a:rPr>
              <a:t>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Getting started with JSON and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https://cran.r-project.org/web/packages/jsonlite/vignettes/json-aaquickstart.html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The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r>
              <a:rPr lang="en" dirty="0">
                <a:latin typeface="Avenir Medium"/>
                <a:cs typeface="Avenir Medium"/>
              </a:rPr>
              <a:t> Package: A Practical and Consistent Mapping Between JSON Data and R Objects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100" dirty="0">
                <a:latin typeface="Avenir Medium"/>
                <a:hlinkClick r:id="rId5"/>
              </a:rPr>
              <a:t>https://arxiv.org/abs/1403.2805</a:t>
            </a: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APIs and web scraping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- 31-Web-APIs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https://github.com/rstudio/webinars/tree/master/31-Web-APIs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- 32-Web-Scraping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https://github.com/rstudio/webinars/tree/master/32-Web-Scraping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- 40-web-apis-with-httr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https://github.com/rstudio/webinars/tree/master/40-web-apis-with-httr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712290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10442</TotalTime>
  <Words>378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Analysis &amp; Data Science with R</vt:lpstr>
      <vt:lpstr>Agenda</vt:lpstr>
      <vt:lpstr>Agenda (cont.)</vt:lpstr>
      <vt:lpstr>Scripts on GitHub</vt:lpstr>
      <vt:lpstr>Some references on XML and JSON data management</vt:lpstr>
      <vt:lpstr>Some references on APIs and web scraping in 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594</cp:revision>
  <dcterms:created xsi:type="dcterms:W3CDTF">2002-10-11T06:23:42Z</dcterms:created>
  <dcterms:modified xsi:type="dcterms:W3CDTF">2019-01-04T07:25:02Z</dcterms:modified>
</cp:coreProperties>
</file>