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476" r:id="rId3"/>
    <p:sldId id="473" r:id="rId4"/>
    <p:sldId id="477" r:id="rId5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 autoAdjust="0"/>
    <p:restoredTop sz="93973" autoAdjust="0"/>
  </p:normalViewPr>
  <p:slideViewPr>
    <p:cSldViewPr>
      <p:cViewPr varScale="1">
        <p:scale>
          <a:sx n="70" d="100"/>
          <a:sy n="70" d="100"/>
        </p:scale>
        <p:origin x="17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rndive.com/8-sampling.html" TargetMode="External"/><Relationship Id="rId2" Type="http://schemas.openxmlformats.org/officeDocument/2006/relationships/hyperlink" Target="https://towardsdatascience.com/inferential-statistics-for-data-science-b0075670fc8a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francojc.github.io/2017/09/15/introduction-to-statistical-thinkin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videos/infer-a-package-for-tidy-statistical-inference/" TargetMode="External"/><Relationship Id="rId7" Type="http://schemas.openxmlformats.org/officeDocument/2006/relationships/hyperlink" Target="https://www.andrew.cmu.edu/user/jsmurray/teaching/303/files/lab.html" TargetMode="External"/><Relationship Id="rId2" Type="http://schemas.openxmlformats.org/officeDocument/2006/relationships/hyperlink" Target="https://infer.netlify.com/#infer-r-packag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ran.r-project.org/web/packages/survey/index.html" TargetMode="External"/><Relationship Id="rId5" Type="http://schemas.openxmlformats.org/officeDocument/2006/relationships/hyperlink" Target="https://cran.r-project.org/web/packages/GroupComparisons/GroupComparisons.pdf" TargetMode="External"/><Relationship Id="rId4" Type="http://schemas.openxmlformats.org/officeDocument/2006/relationships/hyperlink" Target="https://www.andrewheiss.com/blog/2018/12/05/test-any-hypothesi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057400"/>
            <a:ext cx="90678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8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with R</a:t>
            </a:r>
            <a:endParaRPr sz="48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648199"/>
            <a:ext cx="7899187" cy="13716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Basic inferential statistics</a:t>
            </a:r>
          </a:p>
          <a:p>
            <a:pPr algn="ctr">
              <a:defRPr/>
            </a:pPr>
            <a:endParaRPr lang="en-US" sz="4400" b="1" dirty="0">
              <a:latin typeface="Gabriola"/>
              <a:cs typeface="Gabriola"/>
            </a:endParaRP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/>
          </a:bodyPr>
          <a:lstStyle/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Goals of Inferential Statistics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Sampling Distributions &amp; Estimation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Hypothesis Testing (One and Two Group Means)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Hypothesis Testing (Categorical Data)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Hypothesis Testing (More Than Two Group Means)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Quantitative Data (Correlation &amp; Regression)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Significance in Data Science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Inferential Statistics in R</a:t>
            </a:r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15838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inferential statistics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990600"/>
            <a:ext cx="8382000" cy="5867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endParaRPr lang="en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" sz="3200" dirty="0">
                <a:latin typeface="Avenir Medium"/>
              </a:rPr>
              <a:t>Inferential Statistics for Data Science (</a:t>
            </a:r>
            <a:r>
              <a:rPr lang="ro-RO" sz="3200" dirty="0" err="1">
                <a:latin typeface="Avenir Medium"/>
              </a:rPr>
              <a:t>Ankit</a:t>
            </a:r>
            <a:r>
              <a:rPr lang="ro-RO" sz="3200" dirty="0">
                <a:latin typeface="Avenir Medium"/>
              </a:rPr>
              <a:t> </a:t>
            </a:r>
            <a:r>
              <a:rPr lang="ro-RO" sz="3200" dirty="0" err="1">
                <a:latin typeface="Avenir Medium"/>
              </a:rPr>
              <a:t>Rathi</a:t>
            </a:r>
            <a:r>
              <a:rPr lang="en" sz="3200" dirty="0">
                <a:latin typeface="Avenir Medium"/>
              </a:rPr>
              <a:t>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2"/>
              </a:rPr>
              <a:t>https://towardsdatascience.com/inferential-statistics-for-data-science-b0075670fc8a</a:t>
            </a:r>
            <a:endParaRPr lang="en-US" sz="3200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" sz="3200" dirty="0">
                <a:latin typeface="Avenir Medium"/>
              </a:rPr>
              <a:t>Chester </a:t>
            </a:r>
            <a:r>
              <a:rPr lang="en" sz="3200" dirty="0" err="1">
                <a:latin typeface="Avenir Medium"/>
              </a:rPr>
              <a:t>Ismay</a:t>
            </a:r>
            <a:r>
              <a:rPr lang="en" sz="3200" dirty="0">
                <a:latin typeface="Avenir Medium"/>
              </a:rPr>
              <a:t> and Albert Y. Kim - An Introduction to Statistical and Data Sciences via R (2018)</a:t>
            </a:r>
            <a:r>
              <a:rPr lang="en-US" sz="3200" dirty="0">
                <a:latin typeface="Avenir Medium"/>
              </a:rPr>
              <a:t> – section </a:t>
            </a:r>
            <a:r>
              <a:rPr lang="en-US" sz="3200" i="1" dirty="0">
                <a:latin typeface="Avenir Medium"/>
              </a:rPr>
              <a:t>III Inference via infer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cs typeface="Avenir Medium"/>
                <a:hlinkClick r:id="rId3"/>
              </a:rPr>
              <a:t>https://moderndive.com/8-sampling.html</a:t>
            </a:r>
            <a:endParaRPr lang="en-US" sz="3200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Introduction to statistical thinking </a:t>
            </a:r>
            <a:r>
              <a:rPr lang="en-US" dirty="0">
                <a:latin typeface="Avenir Medium"/>
                <a:cs typeface="Avenir Medium"/>
                <a:hlinkClick r:id="rId4"/>
              </a:rPr>
              <a:t>https://francojc.github.io/2017/09/15/introduction-to-statistical-thinking/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39617562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inferential statistics in R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81000" y="1066800"/>
            <a:ext cx="8686800" cy="57912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ro-RO" sz="3200" dirty="0" err="1">
                <a:latin typeface="Avenir Medium"/>
              </a:rPr>
              <a:t>infer</a:t>
            </a:r>
            <a:r>
              <a:rPr lang="ro-RO" sz="3200" dirty="0">
                <a:latin typeface="Avenir Medium"/>
              </a:rPr>
              <a:t> R </a:t>
            </a:r>
            <a:r>
              <a:rPr lang="ro-RO" sz="3200" dirty="0" err="1">
                <a:latin typeface="Avenir Medium"/>
              </a:rPr>
              <a:t>Package</a:t>
            </a:r>
            <a:endParaRPr lang="en" sz="3200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2"/>
              </a:rPr>
              <a:t>https://infer.netlify.com/#infer-r-package</a:t>
            </a:r>
            <a:endParaRPr lang="en-US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" sz="3200" dirty="0">
                <a:latin typeface="Avenir Medium"/>
              </a:rPr>
              <a:t>infer: a package for tidy statistical inference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3200" dirty="0">
                <a:latin typeface="Avenir Medium"/>
                <a:hlinkClick r:id="rId3"/>
              </a:rPr>
              <a:t>https://www.rstudio.com/resources/videos/infer-a-package-for-tidy-statistical-inference/</a:t>
            </a:r>
            <a:endParaRPr lang="en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" sz="3200" dirty="0">
                <a:latin typeface="Avenir Medium"/>
              </a:rPr>
              <a:t>How to test any hypothesis with the infer package (</a:t>
            </a:r>
            <a:r>
              <a:rPr lang="ro-RO" sz="3200" dirty="0">
                <a:latin typeface="Avenir Medium"/>
              </a:rPr>
              <a:t>Andrew Heiss</a:t>
            </a:r>
            <a:r>
              <a:rPr lang="en" sz="3200" dirty="0">
                <a:latin typeface="Avenir Medium"/>
              </a:rPr>
              <a:t>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4"/>
              </a:rPr>
              <a:t>https://www.andrewheiss.com/blog/2018/12/05/test-any-hypothesis/</a:t>
            </a:r>
            <a:endParaRPr lang="en-US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ro-RO" sz="3200" dirty="0" err="1">
                <a:latin typeface="Avenir Medium"/>
              </a:rPr>
              <a:t>Package</a:t>
            </a:r>
            <a:r>
              <a:rPr lang="ro-RO" sz="3200" dirty="0">
                <a:latin typeface="Avenir Medium"/>
              </a:rPr>
              <a:t> ‘</a:t>
            </a:r>
            <a:r>
              <a:rPr lang="ro-RO" sz="3200" dirty="0" err="1">
                <a:latin typeface="Avenir Medium"/>
              </a:rPr>
              <a:t>GroupComparisons</a:t>
            </a:r>
            <a:r>
              <a:rPr lang="ro-RO" sz="3200" dirty="0">
                <a:latin typeface="Avenir Medium"/>
              </a:rPr>
              <a:t>’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5"/>
              </a:rPr>
              <a:t>https://cran.r-project.org/web/packages/GroupComparisons/GroupComparisons.pdf</a:t>
            </a:r>
            <a:endParaRPr lang="en-US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" sz="3200" dirty="0">
                <a:latin typeface="Avenir Medium"/>
              </a:rPr>
              <a:t>survey: Analysis of Complex Survey Samples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6"/>
              </a:rPr>
              <a:t>https://cran.r-project.org/web/packages/survey/index.html</a:t>
            </a:r>
            <a:endParaRPr lang="en-US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" sz="3200" dirty="0">
                <a:latin typeface="Avenir Medium"/>
              </a:rPr>
              <a:t>Intro to the survey R package (36-303) (</a:t>
            </a:r>
            <a:r>
              <a:rPr lang="ro-RO" sz="3200" dirty="0" err="1">
                <a:latin typeface="Avenir Medium"/>
              </a:rPr>
              <a:t>Jared</a:t>
            </a:r>
            <a:r>
              <a:rPr lang="ro-RO" sz="3200" dirty="0">
                <a:latin typeface="Avenir Medium"/>
              </a:rPr>
              <a:t> S. Murray</a:t>
            </a:r>
            <a:r>
              <a:rPr lang="en" sz="3200" dirty="0">
                <a:latin typeface="Avenir Medium"/>
              </a:rPr>
              <a:t>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7"/>
              </a:rPr>
              <a:t>https://www.andrew.cmu.edu/user/jsmurray/teaching/303/files/lab.html</a:t>
            </a:r>
            <a:endParaRPr lang="en-US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endParaRPr lang="en-US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endParaRPr lang="en" sz="3200" dirty="0">
              <a:latin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8280868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10427</TotalTime>
  <Words>302</Words>
  <Application>Microsoft Macintosh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8" baseType="lpstr">
      <vt:lpstr>Arial Unicode MS</vt:lpstr>
      <vt:lpstr>Arial</vt:lpstr>
      <vt:lpstr>Avenir Book</vt:lpstr>
      <vt:lpstr>Avenir Medium</vt:lpstr>
      <vt:lpstr>Book Antiqua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  Processing/Analysis/Science  with R</vt:lpstr>
      <vt:lpstr>Agenda</vt:lpstr>
      <vt:lpstr>Some references on inferential statistics</vt:lpstr>
      <vt:lpstr>Some references on inferential statistics in R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585</cp:revision>
  <dcterms:created xsi:type="dcterms:W3CDTF">2002-10-11T06:23:42Z</dcterms:created>
  <dcterms:modified xsi:type="dcterms:W3CDTF">2019-03-10T20:30:11Z</dcterms:modified>
</cp:coreProperties>
</file>