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473" r:id="rId4"/>
    <p:sldId id="477" r:id="rId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8-sampling.html" TargetMode="External"/><Relationship Id="rId2" Type="http://schemas.openxmlformats.org/officeDocument/2006/relationships/hyperlink" Target="https://towardsdatascience.com/inferential-statistics-for-data-science-b0075670fc8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rancojc.github.io/2017/09/15/introduction-to-statistical-think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heiss.com/blog/2018/12/05/test-any-hypothesis/" TargetMode="External"/><Relationship Id="rId2" Type="http://schemas.openxmlformats.org/officeDocument/2006/relationships/hyperlink" Target="https://infer.netlify.com/#infer-r-packag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ndrew.cmu.edu/user/jsmurray/teaching/303/files/lab.html" TargetMode="External"/><Relationship Id="rId5" Type="http://schemas.openxmlformats.org/officeDocument/2006/relationships/hyperlink" Target="https://cran.r-project.org/web/packages/survey/index.html" TargetMode="External"/><Relationship Id="rId4" Type="http://schemas.openxmlformats.org/officeDocument/2006/relationships/hyperlink" Target="https://cran.r-project.org/web/packages/GroupComparisons/GroupComparison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057400"/>
            <a:ext cx="90678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199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Basic inferential statistics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Goals of Inferential Statistics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Sampling Distributions &amp; Estimation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(One and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(Categorical Data)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(More Than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Quantitative Data (Correlation &amp; Regression)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Significance in Data Science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Inferential Statistics in R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inferential statistics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990600"/>
            <a:ext cx="83820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Inferential Statistics for Data Science (</a:t>
            </a:r>
            <a:r>
              <a:rPr lang="ro-RO" sz="3200" dirty="0" err="1">
                <a:latin typeface="Avenir Medium"/>
              </a:rPr>
              <a:t>Ankit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Rathi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https://towardsdatascience.com/inferential-statistics-for-data-science-b0075670fc8a</a:t>
            </a: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Chester </a:t>
            </a:r>
            <a:r>
              <a:rPr lang="en" sz="3200" dirty="0" err="1">
                <a:latin typeface="Avenir Medium"/>
              </a:rPr>
              <a:t>Ismay</a:t>
            </a:r>
            <a:r>
              <a:rPr lang="en" sz="3200" dirty="0">
                <a:latin typeface="Avenir Medium"/>
              </a:rPr>
              <a:t> and Albert Y. Kim - An Introduction to Statistical and Data Sciences via R (2018)</a:t>
            </a:r>
            <a:r>
              <a:rPr lang="en-US" sz="3200" dirty="0">
                <a:latin typeface="Avenir Medium"/>
              </a:rPr>
              <a:t> – section </a:t>
            </a:r>
            <a:r>
              <a:rPr lang="en-US" sz="3200" i="1" dirty="0">
                <a:latin typeface="Avenir Medium"/>
              </a:rPr>
              <a:t>III Inference via infer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cs typeface="Avenir Medium"/>
                <a:hlinkClick r:id="rId3"/>
              </a:rPr>
              <a:t>https://moderndive.com/8-sampling.html</a:t>
            </a: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Introduction to statistical thinking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https://francojc.github.io/2017/09/15/introduction-to-statistical-thinking/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inferential statistics in R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791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infer</a:t>
            </a:r>
            <a:r>
              <a:rPr lang="ro-RO" sz="3200" dirty="0">
                <a:latin typeface="Avenir Medium"/>
              </a:rPr>
              <a:t> R </a:t>
            </a:r>
            <a:r>
              <a:rPr lang="ro-RO" sz="3200" dirty="0" err="1">
                <a:latin typeface="Avenir Medium"/>
              </a:rPr>
              <a:t>Package</a:t>
            </a:r>
            <a:endParaRPr lang="en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https://infer.netlify.com/#infer-r-package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How to test any hypothesis with the infer package (</a:t>
            </a:r>
            <a:r>
              <a:rPr lang="ro-RO" sz="3200" dirty="0">
                <a:latin typeface="Avenir Medium"/>
              </a:rPr>
              <a:t>Andrew Heiss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3"/>
              </a:rPr>
              <a:t>https://www.andrewheiss.com/blog/2018/12/05/test-any-hypothesis/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Package</a:t>
            </a:r>
            <a:r>
              <a:rPr lang="ro-RO" sz="3200" dirty="0">
                <a:latin typeface="Avenir Medium"/>
              </a:rPr>
              <a:t> ‘</a:t>
            </a:r>
            <a:r>
              <a:rPr lang="ro-RO" sz="3200" dirty="0" err="1">
                <a:latin typeface="Avenir Medium"/>
              </a:rPr>
              <a:t>GroupComparisons</a:t>
            </a:r>
            <a:r>
              <a:rPr lang="ro-RO" sz="3200" dirty="0">
                <a:latin typeface="Avenir Medium"/>
              </a:rPr>
              <a:t>’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4"/>
              </a:rPr>
              <a:t>https://cran.r-project.org/web/packages/GroupComparisons/GroupComparisons.pdf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survey: Analysis of Complex Survey Samples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5"/>
              </a:rPr>
              <a:t>https://cran.r-project.org/web/packages/survey/index.html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Intro to the survey R package (36-303) (</a:t>
            </a:r>
            <a:r>
              <a:rPr lang="ro-RO" sz="3200" dirty="0" err="1">
                <a:latin typeface="Avenir Medium"/>
              </a:rPr>
              <a:t>Jared</a:t>
            </a:r>
            <a:r>
              <a:rPr lang="ro-RO" sz="3200" dirty="0">
                <a:latin typeface="Avenir Medium"/>
              </a:rPr>
              <a:t> S. Murray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6"/>
              </a:rPr>
              <a:t>https://www.andrew.cmu.edu/user/jsmurray/teaching/303/files/lab.html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" sz="32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280868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10426</TotalTime>
  <Words>280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Some references on inferential statistics</vt:lpstr>
      <vt:lpstr>Some references on inferential statistics in 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584</cp:revision>
  <dcterms:created xsi:type="dcterms:W3CDTF">2002-10-11T06:23:42Z</dcterms:created>
  <dcterms:modified xsi:type="dcterms:W3CDTF">2019-03-10T07:09:59Z</dcterms:modified>
</cp:coreProperties>
</file>