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3/10/19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datascienceheroes.com/exploratory-data-analysis.html" TargetMode="External"/><Relationship Id="rId2" Type="http://schemas.openxmlformats.org/officeDocument/2006/relationships/hyperlink" Target="https://r4ds.had.co.nz/exploratory-data-analysi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zHcQPKP6NpM" TargetMode="External"/><Relationship Id="rId4" Type="http://schemas.openxmlformats.org/officeDocument/2006/relationships/hyperlink" Target="https://moderndive.com/7-multiple-regres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6-regression.html" TargetMode="External"/><Relationship Id="rId2" Type="http://schemas.openxmlformats.org/officeDocument/2006/relationships/hyperlink" Target="https://medium.com/data-deft/probability-statistics-for-data-science-series-83b94353ca48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Garrett </a:t>
            </a:r>
            <a:r>
              <a:rPr lang="en-US" sz="2400" dirty="0" err="1"/>
              <a:t>Grolemund</a:t>
            </a:r>
            <a:r>
              <a:rPr lang="en-US" sz="2400" dirty="0"/>
              <a:t>, Hadley Wickham - </a:t>
            </a:r>
            <a:r>
              <a:rPr lang="en-US" sz="2400" i="1" dirty="0"/>
              <a:t>R for Data Science</a:t>
            </a:r>
            <a:r>
              <a:rPr lang="en-US" sz="24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4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https://livebook.datascienceheroes.com/exploratory-data-analysis.html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Chester </a:t>
            </a:r>
            <a:r>
              <a:rPr lang="en-US" sz="2400" dirty="0" err="1"/>
              <a:t>Ismay</a:t>
            </a:r>
            <a:r>
              <a:rPr lang="en-US" sz="24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4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00006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800" dirty="0" err="1">
                <a:latin typeface="Avenir Medium"/>
              </a:rPr>
              <a:t>Probability</a:t>
            </a:r>
            <a:r>
              <a:rPr lang="ro-RO" sz="2800" dirty="0">
                <a:latin typeface="Avenir Medium"/>
              </a:rPr>
              <a:t> &amp; </a:t>
            </a:r>
            <a:r>
              <a:rPr lang="ro-RO" sz="2800" dirty="0" err="1">
                <a:latin typeface="Avenir Medium"/>
              </a:rPr>
              <a:t>Statistics</a:t>
            </a:r>
            <a:r>
              <a:rPr lang="ro-RO" sz="2800" dirty="0">
                <a:latin typeface="Avenir Medium"/>
              </a:rPr>
              <a:t> for Data </a:t>
            </a:r>
            <a:r>
              <a:rPr lang="ro-RO" sz="2800" dirty="0" err="1">
                <a:latin typeface="Avenir Medium"/>
              </a:rPr>
              <a:t>Science</a:t>
            </a:r>
            <a:r>
              <a:rPr lang="ro-RO" sz="2800" dirty="0">
                <a:latin typeface="Avenir Medium"/>
              </a:rPr>
              <a:t> (</a:t>
            </a:r>
            <a:r>
              <a:rPr lang="ro-RO" sz="2800" dirty="0" err="1">
                <a:latin typeface="Avenir Medium"/>
              </a:rPr>
              <a:t>Series</a:t>
            </a:r>
            <a:r>
              <a:rPr lang="ro-RO" sz="2800" dirty="0">
                <a:latin typeface="Avenir Medium"/>
              </a:rPr>
              <a:t>) (</a:t>
            </a:r>
            <a:r>
              <a:rPr lang="ro-RO" sz="2800" dirty="0" err="1">
                <a:latin typeface="Avenir Medium"/>
              </a:rPr>
              <a:t>Ankit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Rathi</a:t>
            </a:r>
            <a:r>
              <a:rPr lang="ro-RO" sz="2800" dirty="0">
                <a:latin typeface="Avenir Medium"/>
              </a:rPr>
              <a:t>)</a:t>
            </a:r>
            <a:endParaRPr lang="en" sz="2800" dirty="0">
              <a:latin typeface="Avenir Medium"/>
            </a:endParaRPr>
          </a:p>
          <a:p>
            <a:pPr marL="82296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ro-RO" sz="24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https://medium.com/data-deft/probability-statistics-for-data-science-series-83b94353ca48</a:t>
            </a:r>
            <a:endParaRPr lang="ro-RO" sz="24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sections </a:t>
            </a:r>
            <a:r>
              <a:rPr lang="en-US" sz="2800" i="1" dirty="0">
                <a:latin typeface="Avenir Medium"/>
              </a:rPr>
              <a:t>6.1.1, 6.2.1, 7.1.1 </a:t>
            </a:r>
            <a:r>
              <a:rPr lang="en-US" sz="2800" dirty="0">
                <a:latin typeface="Avenir Medium"/>
              </a:rPr>
              <a:t>and 7.2.1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https://moderndive.com/6-regression.html</a:t>
            </a:r>
            <a:endParaRPr lang="en-US" sz="24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23367</TotalTime>
  <Words>1103</Words>
  <Application>Microsoft Macintosh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631</cp:revision>
  <dcterms:created xsi:type="dcterms:W3CDTF">2002-10-11T06:23:42Z</dcterms:created>
  <dcterms:modified xsi:type="dcterms:W3CDTF">2019-03-10T06:37:19Z</dcterms:modified>
</cp:coreProperties>
</file>