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3" r:id="rId4"/>
    <p:sldId id="545" r:id="rId5"/>
    <p:sldId id="473" r:id="rId6"/>
    <p:sldId id="566" r:id="rId7"/>
    <p:sldId id="564" r:id="rId8"/>
    <p:sldId id="565" r:id="rId9"/>
    <p:sldId id="568" r:id="rId10"/>
    <p:sldId id="562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webinars/tree/master/40-web-apis-with-httr" TargetMode="External"/><Relationship Id="rId7" Type="http://schemas.openxmlformats.org/officeDocument/2006/relationships/hyperlink" Target="https://www.programmableweb.com/news/how-to-access-any-restful-api-using-r-language/how-to/2017/07/21" TargetMode="External"/><Relationship Id="rId2" Type="http://schemas.openxmlformats.org/officeDocument/2006/relationships/hyperlink" Target="https://github.com/rstudio/webinars/tree/master/31-Web-API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ata.metinyazici.org/2017/10/working-with-web-data-in-r.html" TargetMode="External"/><Relationship Id="rId5" Type="http://schemas.openxmlformats.org/officeDocument/2006/relationships/hyperlink" Target="http://rstudio-pubs-static.s3.amazonaws.com/167706_e2cfef3b72c0448f80a8b311b2106ee9.html" TargetMode="External"/><Relationship Id="rId4" Type="http://schemas.openxmlformats.org/officeDocument/2006/relationships/hyperlink" Target="https://datascienceplus.com/accessing-web-data-json-in-r-using-htt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6%20XML-%20JSON-%20Web%20Scrapping-%20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datavisualization.files.wordpress.com/2015/05/getting_web_data_r1_introduction.pdf" TargetMode="External"/><Relationship Id="rId2" Type="http://schemas.openxmlformats.org/officeDocument/2006/relationships/hyperlink" Target="http://www.gastonsanchez.com/visually-enforced/resources/2014/05/12/Web-data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rstudio-pubs-static.s3.amazonaws.com/370992_183d7ba68f9e4e8aae65ff65c0ebfa01.html" TargetMode="External"/><Relationship Id="rId4" Type="http://schemas.openxmlformats.org/officeDocument/2006/relationships/hyperlink" Target="https://cran.r-project.org/web/packages/htmltab/vignettes/htmltab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370992_183d7ba68f9e4e8aae65ff65c0ebfa01.html" TargetMode="External"/><Relationship Id="rId7" Type="http://schemas.openxmlformats.org/officeDocument/2006/relationships/hyperlink" Target="https://arxiv.org/abs/1403.2805" TargetMode="External"/><Relationship Id="rId2" Type="http://schemas.openxmlformats.org/officeDocument/2006/relationships/hyperlink" Target="http://www.zuckarelli.de/flatxml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hzbdajLhiew" TargetMode="External"/><Relationship Id="rId5" Type="http://schemas.openxmlformats.org/officeDocument/2006/relationships/hyperlink" Target="https://cran.r-project.org/web/packages/jsonlite/vignettes/json-aaquickstart.html" TargetMode="External"/><Relationship Id="rId4" Type="http://schemas.openxmlformats.org/officeDocument/2006/relationships/hyperlink" Target="https://blog.exploratory.io/working-with-json-data-in-very-simple-way-ad7ebcc0bb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lthru/tidyjson" TargetMode="External"/><Relationship Id="rId2" Type="http://schemas.openxmlformats.org/officeDocument/2006/relationships/hyperlink" Target="https://cran.microsoft.com/snapshot/2017-08-01/web/packages/tidyjson/vignettes/introduction-to-tidyjs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nsa.co/writing/drilling-into-non-rectangular-data-with-purrr/" TargetMode="External"/><Relationship Id="rId5" Type="http://schemas.openxmlformats.org/officeDocument/2006/relationships/hyperlink" Target="https://rstudio-pubs-static.s3.amazonaws.com/31702_9c22e3d1a0c44968a4a1f9656f1800ab.html" TargetMode="External"/><Relationship Id="rId4" Type="http://schemas.openxmlformats.org/officeDocument/2006/relationships/hyperlink" Target="https://tonyelhabr.rbind.io/post/nested-json-to-tidy-data-frame-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unpivotr/vignettes/html.html" TargetMode="External"/><Relationship Id="rId2" Type="http://schemas.openxmlformats.org/officeDocument/2006/relationships/hyperlink" Target="https://cfss.uchicago.edu/webdata005_scrap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alyticsvidhya.com/blog/2017/03/beginners-guide-on-web-scraping-in-r-using-rvest-with-hands-on-knowledge/" TargetMode="External"/><Relationship Id="rId5" Type="http://schemas.openxmlformats.org/officeDocument/2006/relationships/hyperlink" Target="http://bradleyboehmke.github.io/2015/12/scraping-html-text.html" TargetMode="External"/><Relationship Id="rId4" Type="http://schemas.openxmlformats.org/officeDocument/2006/relationships/hyperlink" Target="http://bradleyboehmke.github.io/2015/12/scraping-html-tabl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yanthomas/webscraping-with-rvest" TargetMode="External"/><Relationship Id="rId2" Type="http://schemas.openxmlformats.org/officeDocument/2006/relationships/hyperlink" Target="https://unstats.un.org/bigdata/taskteams/scannerdata/workshops/Presentation_webscraping_Bogota_Statistics%20Belgium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web-scraping-rvest" TargetMode="External"/><Relationship Id="rId5" Type="http://schemas.openxmlformats.org/officeDocument/2006/relationships/hyperlink" Target="https://github.com/rstudio/webinars/tree/master/32-Web-Scraping" TargetMode="External"/><Relationship Id="rId4" Type="http://schemas.openxmlformats.org/officeDocument/2006/relationships/hyperlink" Target="https://stat4701.github.io/edav/2015/04/02/rvest_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</a:t>
            </a:r>
            <a:r>
              <a:rPr lang="en-US" sz="5400" b="1">
                <a:latin typeface="Calisto MT" pitchFamily="18" charset="0"/>
                <a:ea typeface="Batang" pitchFamily="18" charset="-127"/>
              </a:rPr>
              <a:t>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Managing XML and JSON data. Web scrapping. Import data through API-s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APIs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- 31-Web-APIs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https://github.com/rstudio/webinars/tree/master/31-Web-APIs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- 40-web-apis-with-httr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https://github.com/rstudio/webinars/tree/master/40-web-apis-with-httr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Accessing Web Data (JSON) in R using </a:t>
            </a:r>
            <a:r>
              <a:rPr lang="en" dirty="0" err="1">
                <a:latin typeface="Avenir Medium"/>
                <a:cs typeface="Avenir Medium"/>
              </a:rPr>
              <a:t>httr</a:t>
            </a: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https://datascienceplus.com/accessing-web-data-json-in-r-using-httr/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Keith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Folsom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 607: Week 10 Assignment - Web APIs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http://rstudio-pubs-static.s3.amazonaws.com/167706_e2cfef3b72c0448f80a8b311b2106ee9.html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 </a:t>
            </a:r>
            <a:r>
              <a:rPr lang="en-US" dirty="0" err="1">
                <a:latin typeface="Avenir Medium"/>
                <a:cs typeface="Avenir Medium"/>
              </a:rPr>
              <a:t>Yazici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Web data in R: API, HTML, JSON, XML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https://data.metinyazici.org/2017/10/working-with-web-data-in-r.html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Andrew Carpenter - </a:t>
            </a:r>
            <a:r>
              <a:rPr lang="en" dirty="0">
                <a:latin typeface="Avenir Medium"/>
                <a:cs typeface="Avenir Medium"/>
              </a:rPr>
              <a:t>How to Access Any RESTful API Using the R Language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https://www.programmableweb.com/news/how-to-access-any-restful-api-using-r-language/how-to/2017/07/21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712290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htmltab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`XML`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 XML data management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`XML`/`XML2`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flatxml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                     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JSON data management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jsonlite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and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tidyjson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Simple/rectangular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Single-level nested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Multi-level nested data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Basics of web scraping in R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rvest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APIs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httr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special packages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837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06 XML, JSON, Web Scrapping, APIs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https://github.com/marinfotache/Data-Processing-Analysis-Science-with-R/tree/master/06%20XML-%20JSON-%20Web%20Scrapping-%20APIs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06a_simple HTML, XML and JSON </a:t>
            </a:r>
            <a:r>
              <a:rPr lang="en" sz="2000" dirty="0" err="1">
                <a:latin typeface="Avenir Medium"/>
              </a:rPr>
              <a:t>data.R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06b_web scraping </a:t>
            </a:r>
            <a:r>
              <a:rPr lang="en" sz="2000" dirty="0" err="1">
                <a:latin typeface="Avenir Medium"/>
              </a:rPr>
              <a:t>introduction.R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06c_APIs and specialized </a:t>
            </a:r>
            <a:r>
              <a:rPr lang="en" sz="2000" dirty="0" err="1">
                <a:latin typeface="Avenir Medium"/>
              </a:rPr>
              <a:t>packages.R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HTML tables,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Gaston Sanchez - Data from the Web to R (2014)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http://www.gastonsanchez.com/visually-enforced/resources/2014/05/12/Web-data/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 with R. Part 1: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https://learndatavisualization.files.wordpress.com/2015/05/getting_web_data_r1_introduction.pdf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Christian </a:t>
            </a:r>
            <a:r>
              <a:rPr lang="ro-RO" dirty="0" err="1">
                <a:latin typeface="Avenir Medium"/>
              </a:rPr>
              <a:t>Rubba</a:t>
            </a:r>
            <a:r>
              <a:rPr lang="ro-RO" dirty="0">
                <a:latin typeface="Avenir Medium"/>
              </a:rPr>
              <a:t> - </a:t>
            </a:r>
            <a:r>
              <a:rPr lang="en" dirty="0">
                <a:latin typeface="Avenir Medium"/>
              </a:rPr>
              <a:t>Hassle-free HTML tables with </a:t>
            </a:r>
            <a:r>
              <a:rPr lang="en" dirty="0" err="1">
                <a:latin typeface="Avenir Medium"/>
              </a:rPr>
              <a:t>htmltab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https://cran.r-project.org/web/packages/htmltab/vignettes/htmltab.html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5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`</a:t>
            </a:r>
            <a:r>
              <a:rPr lang="ro-RO" dirty="0" err="1">
                <a:latin typeface="Avenir Medium"/>
              </a:rPr>
              <a:t>flatxml</a:t>
            </a:r>
            <a:r>
              <a:rPr lang="ro-RO" dirty="0">
                <a:latin typeface="Avenir Medium"/>
              </a:rPr>
              <a:t>` </a:t>
            </a:r>
            <a:r>
              <a:rPr lang="ro-RO" dirty="0" err="1">
                <a:latin typeface="Avenir Medium"/>
              </a:rPr>
              <a:t>package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http://www.zuckarelli.de/flatxml/index.html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Kan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Nishida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JSON data in very simple way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https://blog.exploratory.io/working-with-json-data-in-very-simple-way-ad7ebcc0bb89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Getting started with JSON and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https://cran.r-project.org/web/packages/jsonlite/vignettes/json-aaquickstart.html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Reading</a:t>
            </a:r>
            <a:r>
              <a:rPr lang="ro-RO" dirty="0">
                <a:latin typeface="Avenir Medium"/>
                <a:cs typeface="Avenir Medium"/>
              </a:rPr>
              <a:t> JSON R </a:t>
            </a:r>
            <a:r>
              <a:rPr lang="ro-RO" dirty="0" err="1">
                <a:latin typeface="Avenir Medium"/>
                <a:cs typeface="Avenir Medium"/>
              </a:rPr>
              <a:t>Programming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https://www.youtube.com/watch?v=hzbdajLhiew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r>
              <a:rPr lang="en" dirty="0">
                <a:latin typeface="Avenir Medium"/>
                <a:cs typeface="Avenir Medium"/>
              </a:rPr>
              <a:t> Package: A Practical and Consistent Mapping Between JSON Data and R Objects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https://arxiv.org/abs/1403.2805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225728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Jeremy Stanley - </a:t>
            </a:r>
            <a:r>
              <a:rPr lang="ro-RO" dirty="0" err="1">
                <a:latin typeface="Avenir Medium"/>
              </a:rPr>
              <a:t>Introduction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to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tidyjson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https://cran.microsoft.com/snapshot/2017-08-01/web/packages/tidyjson/vignettes/introduction-to-tidyjson.html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Tools for using </a:t>
            </a:r>
            <a:r>
              <a:rPr lang="en" dirty="0" err="1">
                <a:latin typeface="Avenir Medium"/>
              </a:rPr>
              <a:t>dplyr</a:t>
            </a:r>
            <a:r>
              <a:rPr lang="en" dirty="0">
                <a:latin typeface="Avenir Medium"/>
              </a:rPr>
              <a:t> with JSON data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https://github.com/sailthru/tidyjson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Tony </a:t>
            </a:r>
            <a:r>
              <a:rPr lang="en" dirty="0" err="1">
                <a:latin typeface="Avenir Medium"/>
              </a:rPr>
              <a:t>ElHabr</a:t>
            </a:r>
            <a:r>
              <a:rPr lang="en" dirty="0">
                <a:latin typeface="Avenir Medium"/>
              </a:rPr>
              <a:t> - Converting nested JSON to a tidy data frame with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4"/>
              </a:rPr>
              <a:t>https://tonyelhabr.rbind.io/post/nested-json-to-tidy-data-frame-r/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A biased </a:t>
            </a:r>
            <a:r>
              <a:rPr lang="en" dirty="0" err="1">
                <a:latin typeface="Avenir Medium"/>
              </a:rPr>
              <a:t>comparsion</a:t>
            </a:r>
            <a:r>
              <a:rPr lang="en" dirty="0">
                <a:latin typeface="Avenir Medium"/>
              </a:rPr>
              <a:t> of JSON packages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5"/>
              </a:rPr>
              <a:t>https://rstudio-pubs-static.s3.amazonaws.com/31702_9c22e3d1a0c44968a4a1f9656f1800ab.html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Drilling into non-rectangular data with </a:t>
            </a:r>
            <a:r>
              <a:rPr lang="en" dirty="0" err="1">
                <a:latin typeface="Avenir Medium"/>
              </a:rPr>
              <a:t>purrr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6"/>
              </a:rPr>
              <a:t>https://rensa.co/writing/drilling-into-non-rectangular-data-with-purrr/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177190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web: scraping (2018)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https://cfss.uchicago.edu/webdata005_scraping.html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Duncan </a:t>
            </a:r>
            <a:r>
              <a:rPr lang="en-US" dirty="0" err="1">
                <a:latin typeface="Avenir Medium"/>
              </a:rPr>
              <a:t>Garmonsway</a:t>
            </a:r>
            <a:r>
              <a:rPr lang="en-US" dirty="0">
                <a:latin typeface="Avenir Medium"/>
              </a:rPr>
              <a:t> - HTML Tables (2019)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https://cran.r-project.org/web/packages/unpivotr/vignettes/html.html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Tables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http://bradleyboehmke.github.io/2015/12/scraping-html-tables.html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Text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5"/>
              </a:rPr>
              <a:t>http://bradleyboehmke.github.io/2015/12/scraping-html-text.html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SAURAV KAUSHIK - </a:t>
            </a:r>
            <a:r>
              <a:rPr lang="en" dirty="0">
                <a:latin typeface="Avenir Medium"/>
              </a:rPr>
              <a:t>Beginner’s Guide on Web Scraping in R (using </a:t>
            </a:r>
            <a:r>
              <a:rPr lang="en" dirty="0" err="1">
                <a:latin typeface="Avenir Medium"/>
              </a:rPr>
              <a:t>rvest</a:t>
            </a:r>
            <a:r>
              <a:rPr lang="en" dirty="0">
                <a:latin typeface="Avenir Medium"/>
              </a:rPr>
              <a:t>) with hands-on example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6"/>
              </a:rPr>
              <a:t>https://www.analyticsvidhya.com/blog/2017/03/beginners-guide-on-web-scraping-in-r-using-rvest-with-hands-on-knowledge/</a:t>
            </a:r>
            <a:endParaRPr lang="en-US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829084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Ken Van Loon - </a:t>
            </a:r>
            <a:r>
              <a:rPr lang="en" dirty="0">
                <a:latin typeface="Avenir Medium"/>
              </a:rPr>
              <a:t> An introduction to web scraping methods (2017)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https://unstats.un.org/bigdata/taskteams/scannerdata/workshops/Presentation_webscraping_Bogota_Statistics%20Belgium.pdf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Ryan Thomas - </a:t>
            </a:r>
            <a:r>
              <a:rPr lang="en-US" dirty="0" err="1">
                <a:latin typeface="Avenir Medium"/>
              </a:rPr>
              <a:t>Webscraping</a:t>
            </a:r>
            <a:r>
              <a:rPr lang="en-US" dirty="0">
                <a:latin typeface="Avenir Medium"/>
              </a:rPr>
              <a:t> in R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https://rpubs.com/ryanthomas/webscraping-with-rvest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Justin Law and Jordan </a:t>
            </a:r>
            <a:r>
              <a:rPr lang="en" dirty="0" err="1">
                <a:latin typeface="Avenir Medium"/>
              </a:rPr>
              <a:t>Rosenblumrvest</a:t>
            </a:r>
            <a:r>
              <a:rPr lang="en" dirty="0">
                <a:latin typeface="Avenir Medium"/>
              </a:rPr>
              <a:t> tutorial: scraping the web using R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https://stat4701.github.io/edav/2015/04/02/rvest_tutorial/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- 32-Web-Scraping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https://github.com/rstudio/webinars/tree/master/32-Web-Scraping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Arvid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Kingl</a:t>
            </a:r>
            <a:r>
              <a:rPr lang="en-US" dirty="0">
                <a:latin typeface="Avenir Medium"/>
                <a:cs typeface="Avenir Medium"/>
              </a:rPr>
              <a:t> - Web Scraping in R: </a:t>
            </a:r>
            <a:r>
              <a:rPr lang="en-US" dirty="0" err="1">
                <a:latin typeface="Avenir Medium"/>
                <a:cs typeface="Avenir Medium"/>
              </a:rPr>
              <a:t>rvest</a:t>
            </a:r>
            <a:r>
              <a:rPr lang="en-US" dirty="0">
                <a:latin typeface="Avenir Medium"/>
                <a:cs typeface="Avenir Medium"/>
              </a:rPr>
              <a:t> Tutorial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https://www.datacamp.com/community/tutorials/r-web-scraping-rvest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926062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12673</TotalTime>
  <Words>1031</Words>
  <Application>Microsoft Macintosh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Analysis &amp; Data Science with R</vt:lpstr>
      <vt:lpstr>Agenda</vt:lpstr>
      <vt:lpstr>Agenda (cont.)</vt:lpstr>
      <vt:lpstr>Scripts on GitHub</vt:lpstr>
      <vt:lpstr>Some references on HTML tables, XML and JSON data management</vt:lpstr>
      <vt:lpstr>Some references on XML and JSON data management</vt:lpstr>
      <vt:lpstr>Some references on XML and JSON data management (cont.)</vt:lpstr>
      <vt:lpstr>Some references on web scraping in R</vt:lpstr>
      <vt:lpstr>Some references on web scraping in R (cont.)</vt:lpstr>
      <vt:lpstr>Some references on APIs in R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615</cp:revision>
  <dcterms:created xsi:type="dcterms:W3CDTF">2002-10-11T06:23:42Z</dcterms:created>
  <dcterms:modified xsi:type="dcterms:W3CDTF">2019-01-05T20:35:22Z</dcterms:modified>
</cp:coreProperties>
</file>