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79" r:id="rId5"/>
    <p:sldId id="470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fjmcgrade/ismaykim/6-regression.html" TargetMode="External"/><Relationship Id="rId2" Type="http://schemas.openxmlformats.org/officeDocument/2006/relationships/hyperlink" Target="https://bookdown.org/jefftemplewebb/IS-6489/linear-regression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lu-soc5050.github.io/lecture-12/" TargetMode="External"/><Relationship Id="rId4" Type="http://schemas.openxmlformats.org/officeDocument/2006/relationships/hyperlink" Target="https://bookdown.org/roback/bookdown-bysh/ch-MLRreview.html#expl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-6i4N1LBUQ" TargetMode="External"/><Relationship Id="rId2" Type="http://schemas.openxmlformats.org/officeDocument/2006/relationships/hyperlink" Target="https://www.youtube.com/watch?v=7VGPUBWGv6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an.r-project.org/web/packages/broom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1%20Regress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Linear and Logistic Regression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Simple and multiple linear models: basics, visualization, interpretation</a:t>
            </a:r>
          </a:p>
          <a:p>
            <a:r>
              <a:rPr lang="en-US" sz="3000" dirty="0"/>
              <a:t>Converting linear models results into tidy format with `broom` package</a:t>
            </a:r>
          </a:p>
          <a:p>
            <a:r>
              <a:rPr lang="en-US" sz="3000" dirty="0"/>
              <a:t>Linear regression assumptions and corrective measures</a:t>
            </a:r>
          </a:p>
          <a:p>
            <a:r>
              <a:rPr lang="en-US" sz="3000" dirty="0"/>
              <a:t>Linear regression model selection</a:t>
            </a:r>
          </a:p>
          <a:p>
            <a:r>
              <a:rPr lang="en-US" sz="3000" dirty="0"/>
              <a:t>Case study on linear regression</a:t>
            </a:r>
          </a:p>
          <a:p>
            <a:r>
              <a:rPr lang="en-US" sz="3000" dirty="0"/>
              <a:t>Logistic regression</a:t>
            </a:r>
          </a:p>
          <a:p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Linear Regression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382000" cy="5486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Jeff Webb - </a:t>
            </a:r>
            <a:r>
              <a:rPr lang="en-US" sz="3000" i="1" dirty="0"/>
              <a:t>Course Notes for IS 6489, Statistics and Predictive Analytics</a:t>
            </a:r>
            <a:r>
              <a:rPr lang="en-US" sz="3000" dirty="0"/>
              <a:t>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6 Linear Regression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https://bookdown.org/jefftemplewebb/IS-6489/linear-regression.html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Chester </a:t>
            </a:r>
            <a:r>
              <a:rPr lang="en-US" sz="3000" dirty="0" err="1"/>
              <a:t>Ismay</a:t>
            </a:r>
            <a:r>
              <a:rPr lang="en-US" sz="3000" dirty="0"/>
              <a:t>, Albert Y. Kim, Frank </a:t>
            </a:r>
            <a:r>
              <a:rPr lang="en-US" sz="3000" dirty="0" err="1"/>
              <a:t>McGrade</a:t>
            </a:r>
            <a:r>
              <a:rPr lang="en-US" sz="3000" dirty="0"/>
              <a:t> - </a:t>
            </a:r>
            <a:r>
              <a:rPr lang="en-US" sz="3000" i="1" dirty="0"/>
              <a:t>An Introduction to Statistical and Data Sciences via R</a:t>
            </a:r>
            <a:r>
              <a:rPr lang="en-US" sz="3000" dirty="0"/>
              <a:t>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6 Data Modeling using Regression via broom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https://bookdown.org/fjmcgrade/ismaykim/6-regression.html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J. Legler and P. Roback - </a:t>
            </a:r>
            <a:r>
              <a:rPr lang="en-US" sz="3000" i="1" dirty="0"/>
              <a:t>Broadening Your Statistical Horizons. Generalized Linear Models and Multilevel Models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 Review of Multiple Linear Regression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https://bookdown.org/roback/bookdown-bysh/ch-MLRreview.html#explore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Prener - Quantitative Analysis - Applied Inferential Statistics (lectures 12-14) 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https://slu-soc5050.github.io/lecture-12/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`broom` package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" sz="3000" dirty="0"/>
              <a:t>Broom: Converting Statistical Models to Tidy Data Frames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https://www.youtube.com/watch?v=7VGPUBWGv6g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" sz="3000" dirty="0"/>
          </a:p>
          <a:p>
            <a:pPr>
              <a:lnSpc>
                <a:spcPct val="110000"/>
              </a:lnSpc>
            </a:pPr>
            <a:r>
              <a:rPr lang="en" sz="3000" dirty="0"/>
              <a:t>The broom R package - Tidy statistical objects in R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https://www.youtube.com/watch?v=a-6i4N1LBUQ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" sz="3000" dirty="0"/>
          </a:p>
          <a:p>
            <a:pPr>
              <a:lnSpc>
                <a:spcPct val="110000"/>
              </a:lnSpc>
            </a:pPr>
            <a:r>
              <a:rPr lang="en" sz="3000" dirty="0"/>
              <a:t>broom: Convert Statistical Analysis Objects into Tidy Tibbles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https://cran.r-project.org/web/packages/broom/index.html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44613955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scripts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https://github.com/marinfotache/Data-Processing-Analysis-Science-with-R/tree/master/11%20Regression</a:t>
            </a:r>
            <a:endParaRPr lang="en-US" sz="24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11a</a:t>
            </a:r>
          </a:p>
          <a:p>
            <a:r>
              <a:rPr lang="en-US" sz="2400" dirty="0">
                <a:latin typeface="Avenir Medium"/>
                <a:cs typeface="Avenir Medium"/>
              </a:rPr>
              <a:t>11b</a:t>
            </a:r>
          </a:p>
          <a:p>
            <a:r>
              <a:rPr lang="en-US" sz="2400" dirty="0">
                <a:latin typeface="Avenir Medium"/>
                <a:cs typeface="Avenir Medium"/>
              </a:rPr>
              <a:t>...</a:t>
            </a: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4985545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321</Words>
  <Application>Microsoft Macintosh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Resources on Linear Regression</vt:lpstr>
      <vt:lpstr>Resources on `broom` package</vt:lpstr>
      <vt:lpstr>R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631</cp:revision>
  <dcterms:created xsi:type="dcterms:W3CDTF">2002-10-11T06:23:42Z</dcterms:created>
  <dcterms:modified xsi:type="dcterms:W3CDTF">2018-11-20T07:16:34Z</dcterms:modified>
</cp:coreProperties>
</file>