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2" r:id="rId7"/>
    <p:sldId id="472" r:id="rId8"/>
    <p:sldId id="473" r:id="rId9"/>
    <p:sldId id="474" r:id="rId10"/>
    <p:sldId id="470" r:id="rId1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5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4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drv.ms/1DwKWdb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ggplot2.html" TargetMode="External"/><Relationship Id="rId2" Type="http://schemas.openxmlformats.org/officeDocument/2006/relationships/hyperlink" Target="http://socviz.co/makeplot.html#makeplo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zchilds.github.io/eda-for-bio/introduction-to-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almentor.com/dataviz/" TargetMode="External"/><Relationship Id="rId2" Type="http://schemas.openxmlformats.org/officeDocument/2006/relationships/hyperlink" Target="https://rstudio-pubs-static.s3.amazonaws.com/228019_f0c39e05758a4a51b435b19dbd321c23.html#21_scatter_plots:_continuous_x_and_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childs.github.io/eda-for-bio/" TargetMode="External"/><Relationship Id="rId5" Type="http://schemas.openxmlformats.org/officeDocument/2006/relationships/hyperlink" Target="http://socviz.co/index.html#preface" TargetMode="External"/><Relationship Id="rId4" Type="http://schemas.openxmlformats.org/officeDocument/2006/relationships/hyperlink" Target="https://rkabacoff.github.io/datavi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almentor.com/dataviz/" TargetMode="External"/><Relationship Id="rId2" Type="http://schemas.openxmlformats.org/officeDocument/2006/relationships/hyperlink" Target="https://rstudio-pubs-static.s3.amazonaws.com/228019_f0c39e05758a4a51b435b19dbd321c23.html#21_scatter_plots:_continuous_x_and_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childs.github.io/eda-for-bio/" TargetMode="External"/><Relationship Id="rId5" Type="http://schemas.openxmlformats.org/officeDocument/2006/relationships/hyperlink" Target="http://socviz.co/index.html#preface" TargetMode="External"/><Relationship Id="rId4" Type="http://schemas.openxmlformats.org/officeDocument/2006/relationships/hyperlink" Target="https://rkabacoff.github.io/datavi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g.upenn.edu/~joseff/rstudy/summer2010_ggplot2_intro.html" TargetMode="External"/><Relationship Id="rId2" Type="http://schemas.openxmlformats.org/officeDocument/2006/relationships/hyperlink" Target="http://r4stats.com/examples/graphics-ggplot2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onepager.togaware.com/GGPlot2O.pdf" TargetMode="External"/><Relationship Id="rId4" Type="http://schemas.openxmlformats.org/officeDocument/2006/relationships/hyperlink" Target="http://www.ceb-institute.org/bbs/wp-content/uploads/2011/09/handout_ggplot2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woobe/ggplot2_ref_part01" TargetMode="External"/><Relationship Id="rId2" Type="http://schemas.openxmlformats.org/officeDocument/2006/relationships/hyperlink" Target="http://www.cookbook-r.com/Graphs/Bar_and_line_graphs_(ggplot2)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zevross.com/blog/2014/08/04/beautiful-plotting-in-r-a-ggplot2-cheatsheet-3/" TargetMode="External"/><Relationship Id="rId4" Type="http://schemas.openxmlformats.org/officeDocument/2006/relationships/hyperlink" Target="http://rpubs.com/woobe/ggplot2_ref_part01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anor.net/blog/?p=1250" TargetMode="External"/><Relationship Id="rId2" Type="http://schemas.openxmlformats.org/officeDocument/2006/relationships/hyperlink" Target="http://www.milanor.net/blog/?p=1246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ilanor.net/blog/?p=12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 script associated with this presentation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2133600"/>
            <a:ext cx="815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  <a:cs typeface="Avenir Medium"/>
              </a:rPr>
              <a:t>05c_ggplot2.R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http://1drv.ms/1DwKWdb</a:t>
            </a:r>
            <a:endParaRPr lang="en-US" sz="2400" dirty="0">
              <a:latin typeface="Avenir Medium"/>
              <a:cs typeface="Avenir Medium"/>
            </a:endParaRPr>
          </a:p>
          <a:p>
            <a:endParaRPr lang="en-US" sz="2400" dirty="0">
              <a:latin typeface="Avenir Medium"/>
              <a:cs typeface="Avenir Medium"/>
            </a:endParaRPr>
          </a:p>
          <a:p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3394175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Make a plot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http://socviz.co/makeplot.html#makeplot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18 Introduction to 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https://dzchilds.github.io/eda-for-bio/introduction-to-ggplot2.html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covering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C.J. Liu - beautiful graphics ggplot2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https://rstudio-pubs-static.s3.amazonaws.com/228019_f0c39e05758a4a51b435b19dbd321c23.html#21_scatter_plots:_continuous_x_and_y</a:t>
            </a:r>
            <a:r>
              <a:rPr lang="en-US" sz="3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https://serialmentor.com/dataviz/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covering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C.J. Liu - beautiful graphics ggplot2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https://rstudio-pubs-static.s3.amazonaws.com/228019_f0c39e05758a4a51b435b19dbd321c23.html#21_scatter_plots:_continuous_x_and_y</a:t>
            </a:r>
            <a:r>
              <a:rPr lang="en-US" sz="3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https://serialmentor.com/dataviz/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&amp; doc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Graphics, ggplot2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http://r4stats.com/examples/graphics-ggplot2/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Summer 2010 — R: ggplot2 Intro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http://www.ling.upenn.edu/~joseff/rstudy/summer2010_ggplot2_intro.html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Tutorial: ggplot2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http://www.ceb-institute.org/bbs/wp-content/uploads/2011/09/handout_ggplot2.pdf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Hands-On Data Science with R Exploring Data with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http://onepager.togaware.com/GGPlot2O.pdf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4963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&amp; doc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Bar and line graphs (ggplot2)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http://www.cookbook-r.com/Graphs/Bar_and_line_graphs_(ggplot2)/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ggplot2 Reference and Examples (Part 1)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http://rpubs.com/woobe/ggplot2_ref_part01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ggplot2 Reference and Examples (Part 2)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http://rpubs.com/woobe/ggplot2_ref_part012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Beautiful plotting in R: A ggplot2 cheatsheet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http://zevross.com/blog/2014/08/04/beautiful-plotting-in-r-a-ggplot2-cheatsheet-3/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394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sites with R tutorials &amp; doc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382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Sales Dashboard in R with qplot and ggplot2 - Part 1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http://www.milanor.net/blog/?p=1246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Sales Dashboard in R with qplot and ggplot2 – Part 2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http://www.milanor.net/blog/?p=1250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Sales Dashboard in R with qplot and ggplot2 – Part 2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http://www.milanor.net/blog/?p=1254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0928786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11767</TotalTime>
  <Words>813</Words>
  <Application>Microsoft Macintosh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 Unicode MS</vt:lpstr>
      <vt:lpstr>Batang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covering `ggplot2`</vt:lpstr>
      <vt:lpstr>Resources covering `ggplot2`</vt:lpstr>
      <vt:lpstr>Web sites with R tutorials &amp; doc (cont.)</vt:lpstr>
      <vt:lpstr>Web sites with R tutorials &amp; doc (cont.)</vt:lpstr>
      <vt:lpstr>Web sites with R tutorials &amp; doc (cont.)</vt:lpstr>
      <vt:lpstr>R script associated with this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601</cp:revision>
  <dcterms:created xsi:type="dcterms:W3CDTF">2002-10-11T06:23:42Z</dcterms:created>
  <dcterms:modified xsi:type="dcterms:W3CDTF">2018-10-30T06:09:18Z</dcterms:modified>
</cp:coreProperties>
</file>