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78" r:id="rId4"/>
    <p:sldId id="480" r:id="rId5"/>
    <p:sldId id="481" r:id="rId6"/>
    <p:sldId id="482" r:id="rId7"/>
    <p:sldId id="485" r:id="rId8"/>
    <p:sldId id="484" r:id="rId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4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thinking_vis.html" TargetMode="External"/><Relationship Id="rId2" Type="http://schemas.openxmlformats.org/officeDocument/2006/relationships/hyperlink" Target="http://socviz.co/lookatdata.html#lookatdata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ggplot2.html" TargetMode="External"/><Relationship Id="rId2" Type="http://schemas.openxmlformats.org/officeDocument/2006/relationships/hyperlink" Target="http://socviz.co/makeplot.html#makeplot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zchilds.github.io/eda-for-bio/introduction-to-ggplot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ialmentor.com/dataviz/" TargetMode="External"/><Relationship Id="rId2" Type="http://schemas.openxmlformats.org/officeDocument/2006/relationships/hyperlink" Target="https://rstudio-pubs-static.s3.amazonaws.com/228019_f0c39e05758a4a51b435b19dbd321c23.html#21_scatter_plots:_continuous_x_and_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zchilds.github.io/eda-for-bio/" TargetMode="External"/><Relationship Id="rId5" Type="http://schemas.openxmlformats.org/officeDocument/2006/relationships/hyperlink" Target="http://socviz.co/index.html#preface" TargetMode="External"/><Relationship Id="rId4" Type="http://schemas.openxmlformats.org/officeDocument/2006/relationships/hyperlink" Target="https://rkabacoff.github.io/datavi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b_categorical_variables_visualization.R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c_numerical_variables_visualization.R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d_categorical%20and%20numerical_variables_visualization.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Data Visualization with (mostly) ggplot2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83058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An introduction to data and information visualization</a:t>
            </a:r>
          </a:p>
          <a:p>
            <a:r>
              <a:rPr lang="en-US" sz="3000" dirty="0"/>
              <a:t>Main features of the `ggplot2` package/ecosystem</a:t>
            </a:r>
          </a:p>
          <a:p>
            <a:r>
              <a:rPr lang="en-US" sz="3000" dirty="0"/>
              <a:t>Categorical data visualization</a:t>
            </a:r>
          </a:p>
          <a:p>
            <a:r>
              <a:rPr lang="en-US" sz="3000" dirty="0"/>
              <a:t>Numerical data visualization</a:t>
            </a:r>
          </a:p>
          <a:p>
            <a:r>
              <a:rPr lang="en-US" sz="3000" dirty="0"/>
              <a:t>Categorical and numerical data visualization</a:t>
            </a: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6827521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 these chapters before diving into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8153400" cy="5181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1 Look at data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http://socviz.co/lookatdata.html#lookatdata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Thinking Visually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https://m-clark.github.io/data-processing-and-visualization/thinking_vis.html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0286854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places to start with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3 Make a plot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http://socviz.co/makeplot.html#makeplot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Chapter 18 Introduction to 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https://dzchilds.github.io/eda-for-bio/introduction-to-ggplot2.html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3150004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81534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C.J. Liu - beautiful graphics ggplot2 (2016)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https://rstudio-pubs-static.s3.amazonaws.com/228019_f0c39e05758a4a51b435b19dbd321c23.html#21_scatter_plots:_continuous_x_and_y</a:t>
            </a:r>
            <a:r>
              <a:rPr lang="en-US" sz="3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Claus O. Wilke - </a:t>
            </a:r>
            <a:r>
              <a:rPr lang="en-US" sz="3000" i="1" dirty="0"/>
              <a:t>Fundamentals of Data Visualization</a:t>
            </a:r>
            <a:r>
              <a:rPr lang="en-US" sz="3000" dirty="0"/>
              <a:t>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https://serialmentor.com/dataviz/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Rob </a:t>
            </a:r>
            <a:r>
              <a:rPr lang="en-US" sz="3000" dirty="0" err="1"/>
              <a:t>Kabacoff</a:t>
            </a:r>
            <a:r>
              <a:rPr lang="en-US" sz="3000" dirty="0"/>
              <a:t> - </a:t>
            </a:r>
            <a:r>
              <a:rPr lang="en-US" sz="3000" i="1" dirty="0"/>
              <a:t>Data Visualization with R </a:t>
            </a:r>
            <a:r>
              <a:rPr lang="en-US" sz="3000" dirty="0"/>
              <a:t>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https://rkabacoff.github.io/datavis/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/>
              </a:rPr>
              <a:t>http://socviz.co/index.html#preface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6"/>
              </a:rPr>
              <a:t>https://dzchilds.github.io/eda-for-bio/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Chapters 18 - 22</a:t>
            </a:r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78821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https://github.com/marinfotache/Data-Processing-Analysis-Science-with-R/blob/master/08%20Data%20Visualization%20with%20-mostly-%20ggplot2/08b_categorical_variables_visualization.R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Basic </a:t>
            </a:r>
            <a:r>
              <a:rPr lang="en-US" sz="2600" dirty="0" err="1"/>
              <a:t>barcharts</a:t>
            </a:r>
            <a:endParaRPr lang="en-US" sz="26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values (frequencies are pre-computed)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counts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two categorical variables   (side-by-side bars vs. faceting)</a:t>
            </a:r>
            <a:endParaRPr lang="en-US" sz="30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more categorical variables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numeric x-axis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More on </a:t>
            </a:r>
            <a:r>
              <a:rPr lang="en-US" sz="2600" dirty="0" err="1"/>
              <a:t>barcharts</a:t>
            </a:r>
            <a:r>
              <a:rPr lang="en-US" sz="2600" dirty="0"/>
              <a:t>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text justification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conditional text justification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Changing the bar order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(A sort of) </a:t>
            </a:r>
            <a:r>
              <a:rPr lang="en-US" sz="2600" dirty="0" err="1"/>
              <a:t>Dotcharts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 err="1"/>
              <a:t>Piecharts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Association between categorical variables – mosaic plots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74520263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https://github.com/marinfotache/Data-Processing-Analysis-Science-with-R/blob/master/08%20Data%20Visualization%20with%20-mostly-%20ggplot2/08c_numerical_variables_visualization.R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Visualizing single numeric variable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Histograms   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Density plots                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Single variable boxplots    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Superimposing/faceting two numeric variables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histograms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density curves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Boxplots of multiple variables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Relationship between two numeric variables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Scatterplots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Correlation plots (package `</a:t>
            </a:r>
            <a:r>
              <a:rPr lang="en-US" sz="2400" dirty="0" err="1"/>
              <a:t>corrplot</a:t>
            </a:r>
            <a:r>
              <a:rPr lang="en-US" sz="2400" dirty="0"/>
              <a:t>`)                	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9662518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+ 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https://github.com/marinfotache/Data-Processing-Analysis-Science-with-R/blob/master/08%20Data%20Visualization%20with%20-mostly-%20ggplot2/08d_categorical%20and%20numerical_variables_visualization.R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Groups of </a:t>
            </a:r>
            <a:r>
              <a:rPr lang="en-US" sz="2600" dirty="0" err="1"/>
              <a:t>barcharts</a:t>
            </a:r>
            <a:r>
              <a:rPr lang="en-US" sz="2600" dirty="0"/>
              <a:t> (of values)                        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Line charts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Histograms and density curves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Boxplot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Scatter plots with multiple groups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6755864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11793</TotalTime>
  <Words>570</Words>
  <Application>Microsoft Macintosh PowerPoint</Application>
  <PresentationFormat>On-screen Show (4:3)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 Unicode MS</vt:lpstr>
      <vt:lpstr>Batang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Agenda</vt:lpstr>
      <vt:lpstr>Read these chapters before diving into `ggplot2`</vt:lpstr>
      <vt:lpstr>Good places to start with `ggplot2`</vt:lpstr>
      <vt:lpstr>Resources on `ggplot2`</vt:lpstr>
      <vt:lpstr>Categorical Data Visualization</vt:lpstr>
      <vt:lpstr>Numerical Data Visualization</vt:lpstr>
      <vt:lpstr>Categorical + Numerical Data Visualization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614</cp:revision>
  <dcterms:created xsi:type="dcterms:W3CDTF">2002-10-11T06:23:42Z</dcterms:created>
  <dcterms:modified xsi:type="dcterms:W3CDTF">2018-10-30T06:35:30Z</dcterms:modified>
</cp:coreProperties>
</file>