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86" r:id="rId3"/>
    <p:sldId id="489" r:id="rId4"/>
    <p:sldId id="490" r:id="rId5"/>
    <p:sldId id="491" r:id="rId6"/>
    <p:sldId id="492" r:id="rId7"/>
    <p:sldId id="487" r:id="rId8"/>
    <p:sldId id="488" r:id="rId9"/>
    <p:sldId id="470" r:id="rId1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208" autoAdjust="0"/>
  </p:normalViewPr>
  <p:slideViewPr>
    <p:cSldViewPr>
      <p:cViewPr varScale="1">
        <p:scale>
          <a:sx n="121" d="100"/>
          <a:sy n="121" d="100"/>
        </p:scale>
        <p:origin x="192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tidyverse-tutorial-r" TargetMode="External"/><Relationship Id="rId2" Type="http://schemas.openxmlformats.org/officeDocument/2006/relationships/hyperlink" Target="http://blog.rstudio.org/2014/01/17/introducing-dplyr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statsblogs.com/2014/02/10/how-dplyr-replaced-my-most-common-r-idioms/" TargetMode="External"/><Relationship Id="rId5" Type="http://schemas.openxmlformats.org/officeDocument/2006/relationships/hyperlink" Target="https://cran.r-project.org/web/packages/dplyr/vignettes/two-table.html" TargetMode="External"/><Relationship Id="rId4" Type="http://schemas.openxmlformats.org/officeDocument/2006/relationships/hyperlink" Target="http://stat545.com/bit001_dplyr-cheatsheet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sharpsightlabs.com/blog/dplyr-intro-data-manipulation-with-r" TargetMode="External"/><Relationship Id="rId3" Type="http://schemas.openxmlformats.org/officeDocument/2006/relationships/hyperlink" Target="http://www.calvin.edu/~rpruim/talks/LessVolume/2014-05-29-GreatPlainsRUsers/dplyrLessVolume.html#/" TargetMode="External"/><Relationship Id="rId7" Type="http://schemas.openxmlformats.org/officeDocument/2006/relationships/hyperlink" Target="http://garrettgman.github.io/tidying/" TargetMode="External"/><Relationship Id="rId2" Type="http://schemas.openxmlformats.org/officeDocument/2006/relationships/hyperlink" Target="http://zevross.com/blog/2014/03/26/four-reasons-why-you-should-check-out-the-r-package-dplyr-3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40tyOFMZUSM&amp;spfreload=10" TargetMode="External"/><Relationship Id="rId5" Type="http://schemas.openxmlformats.org/officeDocument/2006/relationships/hyperlink" Target="https://www.youtube.com/watch?v=jWjqLW-u3hc&amp;noredirect=1" TargetMode="External"/><Relationship Id="rId4" Type="http://schemas.openxmlformats.org/officeDocument/2006/relationships/hyperlink" Target="http://www.r-bloggers.com/dplyr-a-gamechanger-for-data-manipulation-in-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SGif63VW6E#t=88" TargetMode="External"/><Relationship Id="rId2" Type="http://schemas.openxmlformats.org/officeDocument/2006/relationships/hyperlink" Target="http://datascience.la/hadley-wickhams-dplyr-tutorial-at-user-2014-part-1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Ue08LVuk790#t=21" TargetMode="External"/><Relationship Id="rId4" Type="http://schemas.openxmlformats.org/officeDocument/2006/relationships/hyperlink" Target="http://www.r-bloggers.com/hadley-wickhams-dplyr-tutorial-at-user-2014-part-2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-QgJtiwvjg" TargetMode="External"/><Relationship Id="rId3" Type="http://schemas.openxmlformats.org/officeDocument/2006/relationships/hyperlink" Target="https://www.youtube.com/watch?v=baBI4G6oOVQ" TargetMode="External"/><Relationship Id="rId7" Type="http://schemas.openxmlformats.org/officeDocument/2006/relationships/hyperlink" Target="https://www.youtube.com/watch?v=Uwb1wjBu8xA" TargetMode="External"/><Relationship Id="rId2" Type="http://schemas.openxmlformats.org/officeDocument/2006/relationships/hyperlink" Target="https://www.youtube.com/watch?v=9q7gssUP8UA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dgrapov/TeachingDemos/blob/master/Demos/dplyr/hands_on_with_dplyr.md" TargetMode="External"/><Relationship Id="rId5" Type="http://schemas.openxmlformats.org/officeDocument/2006/relationships/hyperlink" Target="https://www.youtube.com/watch?v=K-ss_ag2k9E" TargetMode="External"/><Relationship Id="rId4" Type="http://schemas.openxmlformats.org/officeDocument/2006/relationships/hyperlink" Target="https://www.youtube.com/watch?v=rz3_FDVt9e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pubs.com/m_dev/tidyr-intro-and-demos" TargetMode="External"/><Relationship Id="rId3" Type="http://schemas.openxmlformats.org/officeDocument/2006/relationships/hyperlink" Target="https://rpubs.com/bradleyboehmke/data_wrangling" TargetMode="External"/><Relationship Id="rId7" Type="http://schemas.openxmlformats.org/officeDocument/2006/relationships/hyperlink" Target="http://datascienceplus.com/data-manipulation-with-tidyr/" TargetMode="External"/><Relationship Id="rId2" Type="http://schemas.openxmlformats.org/officeDocument/2006/relationships/hyperlink" Target="http://www.jvcasillas.com/tidyr_tutorial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studio-pubs-static.s3.amazonaws.com/58498_dd3b603ba4fb4b469bb1c57b5a951c39.html" TargetMode="External"/><Relationship Id="rId5" Type="http://schemas.openxmlformats.org/officeDocument/2006/relationships/hyperlink" Target="http://garrettgman.github.io/tidying/" TargetMode="External"/><Relationship Id="rId4" Type="http://schemas.openxmlformats.org/officeDocument/2006/relationships/hyperlink" Target="https://cran.r-project.org/web/packages/tidyr/vignettes/tidy-data.html" TargetMode="External"/><Relationship Id="rId9" Type="http://schemas.openxmlformats.org/officeDocument/2006/relationships/hyperlink" Target="https://github.com/hadley/tidy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3%20Data_Processing/03b_tidy-verse.R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The tidy-verse (</a:t>
            </a:r>
            <a:r>
              <a:rPr lang="en-US" sz="4400" b="1" dirty="0" err="1">
                <a:latin typeface="Gabriola"/>
                <a:cs typeface="Gabriola"/>
              </a:rPr>
              <a:t>hadley</a:t>
            </a:r>
            <a:r>
              <a:rPr lang="en-US" sz="4400" b="1" dirty="0">
                <a:latin typeface="Gabriola"/>
                <a:cs typeface="Gabriola"/>
              </a:rPr>
              <a:t>-verse)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sites/video-tutorials for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tidy-verse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1371600"/>
            <a:ext cx="8763000" cy="5562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900" dirty="0">
                <a:latin typeface="Avenir Medium"/>
                <a:cs typeface="Avenir Medium"/>
              </a:rPr>
              <a:t>Introducing dplyr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900" dirty="0">
                <a:latin typeface="Avenir Medium"/>
                <a:cs typeface="Avenir Medium"/>
                <a:hlinkClick r:id="rId2"/>
              </a:rPr>
              <a:t>http://blog.rstudio.org/2014/01/17/introducing-dplyr/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900" dirty="0">
                <a:latin typeface="Avenir Medium"/>
                <a:cs typeface="Avenir Medium"/>
              </a:rPr>
              <a:t>Getting Started with the </a:t>
            </a:r>
            <a:r>
              <a:rPr lang="en-US" sz="2900" dirty="0" err="1">
                <a:latin typeface="Avenir Medium"/>
                <a:cs typeface="Avenir Medium"/>
              </a:rPr>
              <a:t>Tidyverse</a:t>
            </a:r>
            <a:r>
              <a:rPr lang="en-US" sz="2900" dirty="0">
                <a:latin typeface="Avenir Medium"/>
                <a:cs typeface="Avenir Medium"/>
              </a:rPr>
              <a:t>: Tutorial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900" dirty="0">
                <a:latin typeface="Avenir Medium"/>
                <a:cs typeface="Avenir Medium"/>
                <a:hlinkClick r:id="rId3"/>
              </a:rPr>
              <a:t>https://www.datacamp.com/community/tutorials/tidyverse-tutorial-r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900">
                <a:latin typeface="Avenir Medium"/>
                <a:cs typeface="Avenir Medium"/>
              </a:rPr>
              <a:t>Cheatsheet</a:t>
            </a:r>
            <a:r>
              <a:rPr lang="en-US" sz="2900" dirty="0">
                <a:latin typeface="Avenir Medium"/>
                <a:cs typeface="Avenir Medium"/>
              </a:rPr>
              <a:t> for </a:t>
            </a:r>
            <a:r>
              <a:rPr lang="en-US" sz="2900" dirty="0" err="1">
                <a:latin typeface="Avenir Medium"/>
                <a:cs typeface="Avenir Medium"/>
              </a:rPr>
              <a:t>dplyr</a:t>
            </a:r>
            <a:r>
              <a:rPr lang="en-US" sz="2900" dirty="0">
                <a:latin typeface="Avenir Medium"/>
                <a:cs typeface="Avenir Medium"/>
              </a:rPr>
              <a:t> join functions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900" dirty="0">
                <a:latin typeface="Avenir Medium"/>
                <a:cs typeface="Avenir Medium"/>
                <a:hlinkClick r:id="rId4"/>
              </a:rPr>
              <a:t>http://stat545.com/bit001_dplyr-cheatsheet.html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latin typeface="Avenir Medium"/>
                <a:cs typeface="Avenir Medium"/>
              </a:rPr>
              <a:t>Two-table verbs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900" dirty="0">
                <a:latin typeface="Avenir Medium"/>
                <a:cs typeface="Avenir Medium"/>
                <a:hlinkClick r:id="rId5"/>
              </a:rPr>
              <a:t>https://cran.r-project.org/web/packages/dplyr/vignettes/two-table.html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900" dirty="0">
                <a:latin typeface="Avenir Medium"/>
                <a:cs typeface="Avenir Medium"/>
              </a:rPr>
              <a:t>How </a:t>
            </a:r>
            <a:r>
              <a:rPr lang="en-US" sz="2900" dirty="0" err="1">
                <a:latin typeface="Avenir Medium"/>
                <a:cs typeface="Avenir Medium"/>
              </a:rPr>
              <a:t>dplyr</a:t>
            </a:r>
            <a:r>
              <a:rPr lang="en-US" sz="2900" dirty="0">
                <a:latin typeface="Avenir Medium"/>
                <a:cs typeface="Avenir Medium"/>
              </a:rPr>
              <a:t> replaced my most common R idioms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900" dirty="0">
                <a:latin typeface="Avenir Medium"/>
                <a:cs typeface="Avenir Medium"/>
                <a:hlinkClick r:id="rId6"/>
              </a:rPr>
              <a:t>http://www.statsblogs.com/2014/02/10/how-dplyr-replaced-my-most-common-r-idioms/</a:t>
            </a:r>
            <a:endParaRPr lang="en-US" sz="29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sz="29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1373115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sites/video-tutorials for the tidy-verse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382000" cy="55626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900" dirty="0">
                <a:latin typeface="Avenir Medium"/>
                <a:cs typeface="Avenir Medium"/>
              </a:rPr>
              <a:t>Four reasons why you should check out the R package dplyr </a:t>
            </a:r>
            <a:r>
              <a:rPr lang="en-US" sz="2900" dirty="0">
                <a:latin typeface="Avenir Medium"/>
                <a:cs typeface="Avenir Medium"/>
                <a:hlinkClick r:id="rId2"/>
              </a:rPr>
              <a:t>http://zevross.com/blog/2014/03/26/four-reasons-why-you-should-check-out-the-r-package-dplyr-3/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900" dirty="0">
                <a:latin typeface="Avenir Medium"/>
                <a:cs typeface="Avenir Medium"/>
              </a:rPr>
              <a:t>Less Volume, More Creativity with </a:t>
            </a:r>
            <a:r>
              <a:rPr lang="en-US" sz="2900" dirty="0" err="1">
                <a:latin typeface="Avenir Medium"/>
                <a:cs typeface="Avenir Medium"/>
              </a:rPr>
              <a:t>dplyr</a:t>
            </a:r>
            <a:endParaRPr lang="en-US" sz="29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2900" dirty="0">
                <a:latin typeface="Avenir Medium"/>
                <a:cs typeface="Avenir Medium"/>
                <a:hlinkClick r:id="rId3"/>
              </a:rPr>
              <a:t>http://www.calvin.edu/~rpruim/talks/LessVolume/2014-05-29-GreatPlainsRUsers/dplyrLessVolume.html#/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900" dirty="0" err="1">
                <a:latin typeface="Avenir Medium"/>
                <a:cs typeface="Avenir Medium"/>
              </a:rPr>
              <a:t>dplyr</a:t>
            </a:r>
            <a:r>
              <a:rPr lang="en-US" sz="2900" dirty="0">
                <a:latin typeface="Avenir Medium"/>
                <a:cs typeface="Avenir Medium"/>
              </a:rPr>
              <a:t>: A </a:t>
            </a:r>
            <a:r>
              <a:rPr lang="en-US" sz="2900" dirty="0" err="1">
                <a:latin typeface="Avenir Medium"/>
                <a:cs typeface="Avenir Medium"/>
              </a:rPr>
              <a:t>gamechanger</a:t>
            </a:r>
            <a:r>
              <a:rPr lang="en-US" sz="2900" dirty="0">
                <a:latin typeface="Avenir Medium"/>
                <a:cs typeface="Avenir Medium"/>
              </a:rPr>
              <a:t> for data manipulation in R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900" dirty="0">
                <a:latin typeface="Avenir Medium"/>
                <a:cs typeface="Avenir Medium"/>
                <a:hlinkClick r:id="rId4"/>
              </a:rPr>
              <a:t>http://www.r-bloggers.com/dplyr-a-gamechanger-for-data-manipulation-in-r/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900" dirty="0">
                <a:latin typeface="Avenir Medium"/>
                <a:cs typeface="Avenir Medium"/>
              </a:rPr>
              <a:t>Hands-on </a:t>
            </a:r>
            <a:r>
              <a:rPr lang="en-US" sz="2900" dirty="0" err="1">
                <a:latin typeface="Avenir Medium"/>
                <a:cs typeface="Avenir Medium"/>
              </a:rPr>
              <a:t>dplyr</a:t>
            </a:r>
            <a:r>
              <a:rPr lang="en-US" sz="2900" dirty="0">
                <a:latin typeface="Avenir Medium"/>
                <a:cs typeface="Avenir Medium"/>
              </a:rPr>
              <a:t> tutorial for faster data manipulation in R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900" dirty="0">
                <a:latin typeface="Avenir Medium"/>
                <a:cs typeface="Avenir Medium"/>
                <a:hlinkClick r:id="rId5"/>
              </a:rPr>
              <a:t>https://www.youtube.com/watch?v=jWjqLW-u3hc&amp;noredirect=1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Avenir Medium"/>
                <a:cs typeface="Avenir Medium"/>
                <a:hlinkClick r:id="rId6"/>
              </a:rPr>
              <a:t>https://www.youtube.com/watch?v=40tyOFMZUSM&amp;spfreload=10</a:t>
            </a: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Avenir Medium"/>
                <a:cs typeface="Avenir Medium"/>
                <a:hlinkClick r:id="rId7"/>
              </a:rPr>
              <a:t>http://garrettgman.github.io/tidying/</a:t>
            </a: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Avenir Medium"/>
                <a:cs typeface="Avenir Medium"/>
                <a:hlinkClick r:id="rId8"/>
              </a:rPr>
              <a:t>http://sharpsightlabs.com/blog/dplyr-intro-data-manipulation-with-r</a:t>
            </a:r>
            <a:endParaRPr lang="en-US" sz="32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14352186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sites/video-tutorials for the tidy-verse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371600"/>
            <a:ext cx="81534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Hadley Wickham's "dplyr" tutorial at useR 2014 (1/2)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400" dirty="0">
                <a:latin typeface="Avenir Medium"/>
                <a:cs typeface="Avenir Medium"/>
                <a:hlinkClick r:id="rId2"/>
              </a:rPr>
              <a:t>http://datascience.la/hadley-wickhams-dplyr-tutorial-at-user-2014-part-1/</a:t>
            </a: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2400" dirty="0">
                <a:latin typeface="Avenir Medium"/>
                <a:cs typeface="Avenir Medium"/>
                <a:hlinkClick r:id="rId3"/>
              </a:rPr>
              <a:t>https://www.youtube.com/watch?v=8SGif63VW6E#t=88</a:t>
            </a: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Hadley Wickham’s dplyr tutorial at useR! 2014, Part 2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400" dirty="0">
                <a:latin typeface="Avenir Medium"/>
                <a:cs typeface="Avenir Medium"/>
                <a:hlinkClick r:id="rId4"/>
              </a:rPr>
              <a:t>http://www.r-bloggers.com/hadley-wickhams-dplyr-tutorial-at-user-2014-part-2/</a:t>
            </a: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2400" dirty="0">
                <a:latin typeface="Avenir Medium"/>
                <a:cs typeface="Avenir Medium"/>
                <a:hlinkClick r:id="rId5"/>
              </a:rPr>
              <a:t>https://www.youtube.com/watch?v=Ue08LVuk790#t=21</a:t>
            </a: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8806100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sites/video-tutorials for the tidy-verse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382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28600" y="1524000"/>
            <a:ext cx="8839200" cy="5257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800" dirty="0" err="1">
                <a:latin typeface="Avenir Medium"/>
                <a:cs typeface="Avenir Medium"/>
              </a:rPr>
              <a:t>tidyverse</a:t>
            </a:r>
            <a:r>
              <a:rPr lang="en-US" sz="2800" dirty="0">
                <a:latin typeface="Avenir Medium"/>
                <a:cs typeface="Avenir Medium"/>
              </a:rPr>
              <a:t> tutorial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900" dirty="0">
                <a:latin typeface="Avenir Medium"/>
                <a:cs typeface="Avenir Medium"/>
                <a:hlinkClick r:id="rId2"/>
              </a:rPr>
              <a:t>https://www.youtube.com/watch?v=9q7gssUP8UA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900" dirty="0">
                <a:latin typeface="Avenir Medium"/>
                <a:cs typeface="Avenir Medium"/>
              </a:rPr>
              <a:t> Data Science with the </a:t>
            </a:r>
            <a:r>
              <a:rPr lang="en-US" sz="2900" dirty="0" err="1">
                <a:latin typeface="Avenir Medium"/>
                <a:cs typeface="Avenir Medium"/>
              </a:rPr>
              <a:t>Tidyverse</a:t>
            </a:r>
            <a:endParaRPr lang="en-US" sz="29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2900" dirty="0">
                <a:latin typeface="Avenir Medium"/>
                <a:cs typeface="Avenir Medium"/>
                <a:hlinkClick r:id="rId3"/>
              </a:rPr>
              <a:t>https://www.youtube.com/watch?v=baBI4G6oOVQ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900" dirty="0">
                <a:latin typeface="Avenir Medium"/>
                <a:cs typeface="Avenir Medium"/>
              </a:rPr>
              <a:t>Hadley Wickham: Managing many models with R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900" dirty="0">
                <a:latin typeface="Avenir Medium"/>
                <a:cs typeface="Avenir Medium"/>
                <a:hlinkClick r:id="rId4"/>
              </a:rPr>
              <a:t>https://www.youtube.com/watch?v=rz3_FDVt9eg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900" dirty="0">
                <a:latin typeface="Avenir Medium"/>
                <a:cs typeface="Avenir Medium"/>
              </a:rPr>
              <a:t>Hadley Wickham "Data Science with R” </a:t>
            </a:r>
            <a:r>
              <a:rPr lang="en-US" sz="2900" dirty="0">
                <a:latin typeface="Avenir Medium"/>
                <a:cs typeface="Avenir Medium"/>
                <a:hlinkClick r:id="rId5"/>
              </a:rPr>
              <a:t>https://www.youtube.com/watch?v=K-ss_ag2k9E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Avenir Medium"/>
                <a:cs typeface="Avenir Medium"/>
                <a:hlinkClick r:id="rId6"/>
              </a:rPr>
              <a:t>https://github.com/dgrapov/TeachingDemos/blob/master/Demos/dplyr/hands_on_with_dplyr.md</a:t>
            </a: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Avenir Medium"/>
                <a:cs typeface="Avenir Medium"/>
                <a:hlinkClick r:id="rId7"/>
              </a:rPr>
              <a:t>https://www.youtube.com/watch?v=Uwb1wjBu8xA</a:t>
            </a: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Avenir Medium"/>
                <a:cs typeface="Avenir Medium"/>
                <a:hlinkClick r:id="rId8"/>
              </a:rPr>
              <a:t>https://www.youtube.com/watch?v=p-QgJtiwvjg</a:t>
            </a: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812797261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 web sites/video-tutorials for </a:t>
            </a:r>
            <a:r>
              <a:rPr lang="en-US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tidyr</a:t>
            </a:r>
            <a:endParaRPr lang="en-US" sz="3600" b="1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382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5800" y="1524000"/>
            <a:ext cx="8382000" cy="5257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  <a:hlinkClick r:id="rId2"/>
              </a:rPr>
              <a:t>http://www.jvcasillas.com/tidyr_tutorial/</a:t>
            </a: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  <a:hlinkClick r:id="rId3"/>
              </a:rPr>
              <a:t>https://rpubs.com/bradleyboehmke/data_wrangling</a:t>
            </a: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  <a:hlinkClick r:id="rId4"/>
              </a:rPr>
              <a:t>https://cran.r-project.org/web/packages/tidyr/vignettes/tidy-data.html</a:t>
            </a: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  <a:hlinkClick r:id="rId5"/>
              </a:rPr>
              <a:t>http://garrettgman.github.io/tidying/</a:t>
            </a: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  <a:hlinkClick r:id="rId6"/>
              </a:rPr>
              <a:t>https://rstudio-pubs-static.s3.amazonaws.com/58498_dd3b603ba4fb4b469bb1c57b5a951c39.html</a:t>
            </a: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  <a:hlinkClick r:id="rId7"/>
              </a:rPr>
              <a:t>http://datascienceplus.com/data-manipulation-with-tidyr/</a:t>
            </a: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  <a:hlinkClick r:id="rId8"/>
              </a:rPr>
              <a:t>https://rpubs.com/m_dev/tidyr-intro-and-demos</a:t>
            </a: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  <a:hlinkClick r:id="rId9"/>
              </a:rPr>
              <a:t>https://github.com/hadley/tidyr/</a:t>
            </a: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7211713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7" y="0"/>
            <a:ext cx="9005693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455166" cy="5867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Main packages of the tidy-verse: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purr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ggplot2</a:t>
            </a:r>
          </a:p>
          <a:p>
            <a:pPr>
              <a:lnSpc>
                <a:spcPct val="120000"/>
              </a:lnSpc>
            </a:pPr>
            <a:r>
              <a:rPr lang="en-US" dirty="0"/>
              <a:t>All packages in the tidy-verse can be installed with package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tidyverse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Other packages related </a:t>
            </a:r>
            <a:r>
              <a:rPr lang="en-US" sz="2400" dirty="0" err="1"/>
              <a:t>tp</a:t>
            </a:r>
            <a:r>
              <a:rPr lang="en-US" sz="2400" dirty="0"/>
              <a:t> the tidy-verse can be installed with package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tidyverse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read_xl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6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7" y="0"/>
            <a:ext cx="9005693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/>
              <a:t>Topics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607566" cy="5867400"/>
          </a:xfrm>
        </p:spPr>
        <p:txBody>
          <a:bodyPr>
            <a:normAutofit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800" dirty="0">
                <a:latin typeface="Avenir Medium"/>
              </a:rPr>
              <a:t>Queries using package </a:t>
            </a:r>
            <a:r>
              <a:rPr lang="en-US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pPr marL="505460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600" dirty="0">
                <a:latin typeface="Avenir Medium"/>
              </a:rPr>
              <a:t>Data manipulation verbs:</a:t>
            </a: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602615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</a:p>
          <a:p>
            <a:pPr marL="602615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arrange</a:t>
            </a:r>
          </a:p>
          <a:p>
            <a:pPr marL="602615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602615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 </a:t>
            </a:r>
          </a:p>
          <a:p>
            <a:pPr marL="602615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800" dirty="0">
              <a:latin typeface="Avenir Medium"/>
            </a:endParaRPr>
          </a:p>
          <a:p>
            <a:pPr marL="505460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600" dirty="0">
                <a:latin typeface="Avenir Medium"/>
              </a:rPr>
              <a:t>Grouped operations: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</a:p>
          <a:p>
            <a:pPr marL="505460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600" dirty="0">
                <a:latin typeface="Avenir Medium"/>
              </a:rPr>
              <a:t>"Pipe" operator: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  <a:p>
            <a:pPr marL="505460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400" dirty="0">
                <a:latin typeface="Avenir Medium"/>
              </a:rPr>
              <a:t>Sub- and Grand Totals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600" dirty="0">
                <a:latin typeface="Avenir Medium"/>
              </a:rPr>
              <a:t>Data reshaping (pivoting) with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05460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88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script associated with this presentation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0600" y="2133600"/>
            <a:ext cx="81534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  <a:hlinkClick r:id="rId2"/>
              </a:rPr>
              <a:t>https://github.com/marinfotache/Data-Processing-Analysis-Science-with-R/blob/master/03%20Data_Processing/03b_tidy-verse.R</a:t>
            </a: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33941757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11175</TotalTime>
  <Words>713</Words>
  <Application>Microsoft Macintosh PowerPoint</Application>
  <PresentationFormat>On-screen Show (4:3)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Arial Unicode MS</vt:lpstr>
      <vt:lpstr>Batang</vt:lpstr>
      <vt:lpstr>Arial</vt:lpstr>
      <vt:lpstr>Avenir Medium</vt:lpstr>
      <vt:lpstr>Book Antiqua</vt:lpstr>
      <vt:lpstr>Calisto MT</vt:lpstr>
      <vt:lpstr>Consolas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  Processing/Analysis/Science  with R</vt:lpstr>
      <vt:lpstr>Web sites/video-tutorials for the tidy-verse</vt:lpstr>
      <vt:lpstr>Web sites/video-tutorials for the tidy-verse (cont.)</vt:lpstr>
      <vt:lpstr>Web sites/video-tutorials for the tidy-verse (cont.)</vt:lpstr>
      <vt:lpstr>Web sites/video-tutorials for the tidy-verse (cont.)</vt:lpstr>
      <vt:lpstr>Other web sites/video-tutorials for tidyr</vt:lpstr>
      <vt:lpstr>Topics</vt:lpstr>
      <vt:lpstr>Topics (cont.)</vt:lpstr>
      <vt:lpstr>R script associated with this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648</cp:revision>
  <dcterms:created xsi:type="dcterms:W3CDTF">2002-10-11T06:23:42Z</dcterms:created>
  <dcterms:modified xsi:type="dcterms:W3CDTF">2018-10-11T04:33:47Z</dcterms:modified>
</cp:coreProperties>
</file>