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6" r:id="rId7"/>
    <p:sldId id="482" r:id="rId8"/>
    <p:sldId id="485" r:id="rId9"/>
    <p:sldId id="484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242" autoAdjust="0"/>
  </p:normalViewPr>
  <p:slideViewPr>
    <p:cSldViewPr>
      <p:cViewPr varScale="1">
        <p:scale>
          <a:sx n="116" d="100"/>
          <a:sy n="116" d="100"/>
        </p:scale>
        <p:origin x="1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ggplot2-book.org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-clark.github.io/data-processing-and-visualization/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kabacoff.github.io/datavis/" TargetMode="External"/><Relationship Id="rId2" Type="http://schemas.openxmlformats.org/officeDocument/2006/relationships/hyperlink" Target="https://serialmentor.com/dataviz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dzchilds.github.io/eda-for-bio/" TargetMode="External"/><Relationship Id="rId4" Type="http://schemas.openxmlformats.org/officeDocument/2006/relationships/hyperlink" Target="http://socviz.co/index.html#prefa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29g21z0a68&amp;feature=youtu.be" TargetMode="External"/><Relationship Id="rId2" Type="http://schemas.openxmlformats.org/officeDocument/2006/relationships/hyperlink" Target="https://www.youtube.com/watch?v=umDKP7ofHKk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0m4yywqNPVY&amp;feature=youtu.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Hadley Wickham - ggplot2: Elegant Graphics for Data Analysis (2020)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https://ggplot2-book.org/index.html</a:t>
            </a:r>
            <a:endParaRPr lang="en-US" sz="30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Garrett </a:t>
            </a:r>
            <a:r>
              <a:rPr lang="en-US" sz="3000" dirty="0" err="1"/>
              <a:t>Grolemund</a:t>
            </a:r>
            <a:r>
              <a:rPr lang="en-US" sz="3000" dirty="0"/>
              <a:t>, Hadley Wickham - </a:t>
            </a:r>
            <a:r>
              <a:rPr lang="en-US" sz="3000" i="1" dirty="0"/>
              <a:t>R for Data Science</a:t>
            </a:r>
            <a:r>
              <a:rPr lang="en-US" sz="30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Data </a:t>
            </a:r>
            <a:r>
              <a:rPr lang="en-US" sz="2600" dirty="0" err="1"/>
              <a:t>visualisation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https://r4ds.had.co.nz/data-visualisation.html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https://serialmentor.com/dataviz/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(2020)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>
                <a:latin typeface="Avenir Medium"/>
              </a:rPr>
              <a:t>Winston Chang - R Graphics Cookbook, 2nd edition (2020)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https://r-graphics.org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Samantha Tyner - </a:t>
            </a:r>
            <a:r>
              <a:rPr lang="en-US" sz="3000" dirty="0" err="1"/>
              <a:t>useR</a:t>
            </a:r>
            <a:r>
              <a:rPr lang="en-US" sz="3000" dirty="0"/>
              <a:t>! 2020: ggplot2 crash course (Samantha Tyner), tutorial (2020, ~ 2H)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https://www.youtube.com/watch?v=umDKP7ofHKk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Thomas Lin Pedersen - </a:t>
            </a:r>
            <a:r>
              <a:rPr lang="en-GB" dirty="0"/>
              <a:t>ggplot2 workshop (parts 1 &amp; 2) (2020) (2H + 2H)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3"/>
              </a:rPr>
              <a:t>https://www.youtube.com/watch?v=h29g21z0a68&amp;feature=youtu.be</a:t>
            </a:r>
            <a:endParaRPr lang="en-GB" dirty="0"/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4"/>
              </a:rPr>
              <a:t>https://www.youtube.com/watch?v=0m4yywqNPVY&amp;feature=youtu.be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72825184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Mosaic plots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Heatmaps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11956</TotalTime>
  <Words>717</Words>
  <Application>Microsoft Macintosh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Resources on `ggplot2` (cont.)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622</cp:revision>
  <dcterms:created xsi:type="dcterms:W3CDTF">2002-10-11T06:23:42Z</dcterms:created>
  <dcterms:modified xsi:type="dcterms:W3CDTF">2020-12-07T17:33:32Z</dcterms:modified>
</cp:coreProperties>
</file>