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05F501-C8EA-45A7-927B-7B70288A50B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2BDC3F-D90A-4A21-9A23-B0D38F13F7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9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47A5-8F06-4261-87E4-8160140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730B-4A5C-4B01-B6A6-B75979FA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5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semantic tableaux method, prove the following properties in predicate logic: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‘∀’ is distributive over ‘∧’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⊨ (∀x)(A(x) ∧ B(x)) ↔ (∀x)A(x) ∧ (∀x)B(x)</a:t>
            </a:r>
          </a:p>
        </p:txBody>
      </p:sp>
    </p:spTree>
    <p:extLst>
      <p:ext uri="{BB962C8B-B14F-4D97-AF65-F5344CB8AC3E}">
        <p14:creationId xmlns:p14="http://schemas.microsoft.com/office/powerpoint/2010/main" val="77777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777-7A8C-4D87-8A05-EE635A46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Theoretical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68AC1-344C-4128-AC25-C441B794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039" y="249242"/>
            <a:ext cx="4771912" cy="30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BBACA2-50F9-4BF9-9BE6-9F0592A0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393" y="3392958"/>
            <a:ext cx="4647204" cy="294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DC9C-C9A4-4CD8-BC49-EF568C38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branch of the semantic tableau is called closed (marked by ⨂ ) if it contains a formula and its negation.</a:t>
            </a:r>
          </a:p>
          <a:p>
            <a:pPr lvl="1"/>
            <a:r>
              <a:rPr lang="en-US" dirty="0"/>
              <a:t>A branch of the semantic tableau is called complete if it is closed or all the formulas on that branch are already decomposed.</a:t>
            </a:r>
          </a:p>
          <a:p>
            <a:pPr lvl="1"/>
            <a:r>
              <a:rPr lang="en-US" dirty="0"/>
              <a:t>A semantic tableau is called closed if all its branches are closed.</a:t>
            </a:r>
          </a:p>
          <a:p>
            <a:pPr lvl="1"/>
            <a:r>
              <a:rPr lang="en-US" dirty="0"/>
              <a:t>A formula is inconsistent if and only if its semantic tableau is closed.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F0AC37-FBDC-446F-8222-EC5B04B62ADF}"/>
              </a:ext>
            </a:extLst>
          </p:cNvPr>
          <p:cNvSpPr/>
          <p:nvPr/>
        </p:nvSpPr>
        <p:spPr>
          <a:xfrm rot="10800000">
            <a:off x="5354699" y="145720"/>
            <a:ext cx="4712104" cy="105580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7E419-DC41-44DF-AC76-BC039F7A83D1}"/>
              </a:ext>
            </a:extLst>
          </p:cNvPr>
          <p:cNvSpPr txBox="1"/>
          <p:nvPr/>
        </p:nvSpPr>
        <p:spPr>
          <a:xfrm>
            <a:off x="5432660" y="488954"/>
            <a:ext cx="4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Decomposition rules for propositional formulas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724FA9-B6A3-4065-9C58-10FEDDF6E7B5}"/>
              </a:ext>
            </a:extLst>
          </p:cNvPr>
          <p:cNvSpPr/>
          <p:nvPr/>
        </p:nvSpPr>
        <p:spPr>
          <a:xfrm rot="10800000">
            <a:off x="5354699" y="4578998"/>
            <a:ext cx="4712104" cy="105580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7D149-0D1A-484E-8C9F-089B16B16442}"/>
              </a:ext>
            </a:extLst>
          </p:cNvPr>
          <p:cNvSpPr txBox="1"/>
          <p:nvPr/>
        </p:nvSpPr>
        <p:spPr>
          <a:xfrm>
            <a:off x="5668741" y="4922233"/>
            <a:ext cx="4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Decomposition rules for predicate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8FE8-23BC-4C4E-9835-E5995B31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553"/>
            <a:ext cx="10058400" cy="5691541"/>
          </a:xfrm>
          <a:solidFill>
            <a:schemeClr val="bg1"/>
          </a:solidFill>
        </p:spPr>
        <p:txBody>
          <a:bodyPr/>
          <a:lstStyle/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⊨ (∀x)(A(x) ∧ B(x)) ↔ (∀x)A(x) ∧ (∀x)B(x)  if and only if</a:t>
            </a: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⊨U1 and ⊨U2 where:</a:t>
            </a: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 = (∀x)(A(x) ∧ B(x)) → ((∀x)A(x) ∧ (∀x)B(x))   and</a:t>
            </a: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 = ((∀x)A(x) ∧ (∀x)B(x)) → (∀x)(A(x) ∧ B(x)).</a:t>
            </a:r>
          </a:p>
          <a:p>
            <a:pPr marL="201168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shall prove that U1 is a tautology and U2 is also a tautology building the semantic tableaux of  ¬ U1 and  ¬ U2.</a:t>
            </a: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following theoretic result is used:</a:t>
            </a:r>
          </a:p>
          <a:p>
            <a:pPr marL="20116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⊨U if and only if ¬U has a closed semantic tableau.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1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0DA8E0-B6A9-43A2-88A2-0E661563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039" y="1599133"/>
            <a:ext cx="5598160" cy="261111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The semantic tableaux of ¬ U1 is </a:t>
            </a:r>
            <a:r>
              <a:rPr 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complete and closed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sz="240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closed branches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pairs of opposite literals:  (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A(a), ¬  A(a)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B(a), ¬  B(a)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therefore </a:t>
            </a:r>
            <a:r>
              <a:rPr lang="en-US" sz="240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¬ U1 is inconsistent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U1 is valid (tautology)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D4E7C64-8605-4EE0-A4A8-D758677F1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2" y="268224"/>
            <a:ext cx="5380176" cy="61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0143-F218-4130-BB15-D791443C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1757680"/>
            <a:ext cx="5127172" cy="2082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01168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semantic tableaux of ¬ U2 is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complete and closed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closed branches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pairs of opposite literals: 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A(a), ¬  A(a)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B(a), ¬  B(a)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therefore </a:t>
            </a:r>
            <a:r>
              <a:rPr 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¬ U2 is inconsistent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U2 is valid (tautology)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A492BA5-F43E-470D-BB68-A0EFDB72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2" y="238419"/>
            <a:ext cx="4748808" cy="64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5C5-5776-4A64-A226-2AA1839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C803-B2AF-42D7-9773-D3C1F6F0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We proved that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⊨U1 and ⊨U2 because both ¬U1 and ¬U2 have a closed semantic tableaux, so the universal quantifier is distributive over conjunction.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7530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1729</TotalTime>
  <Words>450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Problem statement</vt:lpstr>
      <vt:lpstr>Theoretical results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ALEXANDRA VIOREL</dc:creator>
  <cp:lastModifiedBy>ALEXANDRA VIOREL</cp:lastModifiedBy>
  <cp:revision>6</cp:revision>
  <dcterms:created xsi:type="dcterms:W3CDTF">2021-11-06T21:07:57Z</dcterms:created>
  <dcterms:modified xsi:type="dcterms:W3CDTF">2021-11-09T17:07:48Z</dcterms:modified>
</cp:coreProperties>
</file>