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87765a8be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87765a8be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87765a8be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87765a8be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83906ca1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83906ca1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83906ca1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83906ca1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83906ca1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83906ca1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83962b3f1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83962b3f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87765a8be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87765a8be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87765a8be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87765a8be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87765a8be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87765a8be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83906ca1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83906ca1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3906ca1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83906ca1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7765a8b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87765a8b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83906ca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83906ca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7765a8be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87765a8be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83906ca1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83906ca1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87765a8be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87765a8b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87765a8be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87765a8be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880175" y="249175"/>
            <a:ext cx="72639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Haunted Places In The United States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40350" y="2026600"/>
            <a:ext cx="31785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Members: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Alejandro Alvarez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Sathvik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Dhru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Bobby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Brandon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Jhovanny</a:t>
            </a:r>
            <a:endParaRPr b="1"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0" y="1552800"/>
            <a:ext cx="5052524" cy="273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909450" y="345600"/>
            <a:ext cx="732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Most </a:t>
            </a:r>
            <a:r>
              <a:rPr b="1" lang="en" sz="3000"/>
              <a:t>Used </a:t>
            </a:r>
            <a:r>
              <a:rPr b="1" lang="en" sz="3000"/>
              <a:t>Words While Reporting</a:t>
            </a:r>
            <a:endParaRPr b="1" sz="300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62" y="1322100"/>
            <a:ext cx="6636476" cy="33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052550" y="37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Most Reported Locations</a:t>
            </a:r>
            <a:endParaRPr b="1" sz="30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54650"/>
            <a:ext cx="59436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How Many Haunted Places Are Schools?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266300" y="1307850"/>
            <a:ext cx="46644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There are 1206 haunted schools in the United States. Haunted schools comprise 35.7% of the top 5 haunted locations in the United States taking the number 1# spot for most haunted sites.</a:t>
            </a:r>
            <a:endParaRPr sz="28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00" y="1307850"/>
            <a:ext cx="37644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How Many Haunted Places Are Cemeteries?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4241850" y="1514950"/>
            <a:ext cx="4833600" cy="22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According to the dataset, the </a:t>
            </a:r>
            <a:r>
              <a:rPr lang="en" sz="2000"/>
              <a:t>cemetery comes in with 748 frequency which accumulates 22.1% of the top 5 reported places which makes it stand in the #2 most reported location in the USA.</a:t>
            </a:r>
            <a:endParaRPr sz="20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25" y="1274300"/>
            <a:ext cx="3825349" cy="30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How Many Haunted Places Are Houses?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4381675" y="1567550"/>
            <a:ext cx="45588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There are 498 haunted houses in the United States. Haunted Houses comprise 14.7% of the top 5 most haunted locations in the US</a:t>
            </a:r>
            <a:r>
              <a:rPr lang="en" sz="2200"/>
              <a:t>, tied with universities for third in most haunted places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0" y="1267625"/>
            <a:ext cx="4076874" cy="338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How Many H</a:t>
            </a:r>
            <a:r>
              <a:rPr b="1" lang="en" sz="2600"/>
              <a:t>aunted</a:t>
            </a:r>
            <a:r>
              <a:rPr b="1" lang="en" sz="2600"/>
              <a:t> Places Are R</a:t>
            </a:r>
            <a:r>
              <a:rPr b="1" lang="en" sz="2600"/>
              <a:t>oads</a:t>
            </a:r>
            <a:r>
              <a:rPr b="1" lang="en" sz="2600"/>
              <a:t>?</a:t>
            </a:r>
            <a:endParaRPr b="1" sz="2600"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4230275" y="1683500"/>
            <a:ext cx="4806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There are 135 haunted roads in the United States. Haunted roads comprise 12.8% of the most haunted locations in the United States and rank 5th making roads the least likely to be haunted.</a:t>
            </a:r>
            <a:endParaRPr sz="2200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" y="1307850"/>
            <a:ext cx="3938700" cy="3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052550" y="384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Most Reported Locations</a:t>
            </a:r>
            <a:endParaRPr b="1" sz="3000"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402" y="1182625"/>
            <a:ext cx="4587200" cy="37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052550" y="316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Interesting Findings</a:t>
            </a:r>
            <a:endParaRPr b="1"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463950" y="1307850"/>
            <a:ext cx="82161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Haunted State: 			California with 1070 sightings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Least Haunted State: 			Washington DC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Haunted City: 			Los Angeles with 61 sightings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Haunted Location: 			Prince </a:t>
            </a:r>
            <a:r>
              <a:rPr lang="en"/>
              <a:t>George's</a:t>
            </a:r>
            <a:r>
              <a:rPr lang="en"/>
              <a:t> County with 18 in a single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Reported word: 			Night - says that most of the reportings were during night.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Haunted Region: 			East to </a:t>
            </a:r>
            <a:r>
              <a:rPr lang="en"/>
              <a:t>Midwest</a:t>
            </a:r>
            <a:r>
              <a:rPr lang="en"/>
              <a:t> and some in West- says population played a key role.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Reported Location in general: 	School / Schools had 35.7% leading the </a:t>
            </a:r>
            <a:r>
              <a:rPr lang="en"/>
              <a:t>Cemetery</a:t>
            </a:r>
            <a:r>
              <a:rPr lang="en"/>
              <a:t> which had 22.1%.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NASA operated places were reported as haunted, which was surprising and obvious at the same time.</a:t>
            </a:r>
            <a:endParaRPr b="1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962400" y="576750"/>
            <a:ext cx="7219200" cy="3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Research</a:t>
            </a:r>
            <a:endParaRPr b="1" sz="35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63975" y="1546350"/>
            <a:ext cx="39393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Utilizing open-source tools and datasets sourced from Kaggle, our analysis revealed several compelling insights into haunted locations across the United States.</a:t>
            </a:r>
            <a:endParaRPr sz="3083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38" y="2821025"/>
            <a:ext cx="1703074" cy="18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4103225" y="1550375"/>
            <a:ext cx="49431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</a:rPr>
              <a:t>Identified Patterns and Trends</a:t>
            </a:r>
            <a:r>
              <a:rPr lang="en" sz="1100">
                <a:solidFill>
                  <a:schemeClr val="lt1"/>
                </a:solidFill>
              </a:rPr>
              <a:t>: The data provided a wealth of information, allowing us to identify patterns and trends in reported haunted locations.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</a:rPr>
              <a:t>Highlighted Hotspots</a:t>
            </a:r>
            <a:r>
              <a:rPr lang="en" sz="1100">
                <a:solidFill>
                  <a:schemeClr val="lt1"/>
                </a:solidFill>
              </a:rPr>
              <a:t>: We pinpointed key hotspots of paranormal activity, showcasing areas with the highest frequency of haunted place reports.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</a:rPr>
              <a:t>Visualization Techniques</a:t>
            </a:r>
            <a:r>
              <a:rPr lang="en" sz="1100">
                <a:solidFill>
                  <a:schemeClr val="lt1"/>
                </a:solidFill>
              </a:rPr>
              <a:t>: Through rigorous data processing and advanced visualization techniques, we highlighted the most frequently reported haunted places, offering a fascinating glimpse into America's eerie and mysterious sites.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37225" y="268525"/>
            <a:ext cx="5957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00"/>
              <a:t>Open-source Tools</a:t>
            </a:r>
            <a:endParaRPr b="1" sz="37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509675" y="1567900"/>
            <a:ext cx="40581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50" y="1307850"/>
            <a:ext cx="3591176" cy="33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052550" y="152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Description</a:t>
            </a:r>
            <a:endParaRPr b="1" sz="3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00" y="849475"/>
            <a:ext cx="6884200" cy="41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7476375" y="1699100"/>
            <a:ext cx="145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Columns: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Rows: 5,000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158775" y="364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Findings</a:t>
            </a:r>
            <a:endParaRPr b="1" sz="30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0" y="1872450"/>
            <a:ext cx="87747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Distribution of Sightings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top 10 haunted states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top 10 haunted Cities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top 10 haunted Locations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top 10 least haunted states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reported Words in the Description and Location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Weightage of Top Reported Locations in general</a:t>
            </a:r>
            <a:endParaRPr sz="20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28" y="1549675"/>
            <a:ext cx="4808625" cy="19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52550" y="307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Reportings across USA : Heat Map</a:t>
            </a:r>
            <a:endParaRPr b="1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63" y="1077875"/>
            <a:ext cx="6578674" cy="36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Top 10 Haunted States In The United States?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00" y="1164975"/>
            <a:ext cx="4500024" cy="3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800" y="1164975"/>
            <a:ext cx="2698611" cy="30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Top 10 Haunted Cities</a:t>
            </a:r>
            <a:endParaRPr b="1" sz="30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50" y="1307850"/>
            <a:ext cx="4954501" cy="34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050" y="1307850"/>
            <a:ext cx="3320163" cy="34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Top 10 </a:t>
            </a:r>
            <a:r>
              <a:rPr b="1" lang="en" sz="3000"/>
              <a:t>Haunted</a:t>
            </a:r>
            <a:r>
              <a:rPr b="1" lang="en" sz="3000"/>
              <a:t> Locations</a:t>
            </a:r>
            <a:endParaRPr b="1" sz="30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0500"/>
            <a:ext cx="5943600" cy="37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675" y="1400500"/>
            <a:ext cx="2759900" cy="37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