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1E93A-3D97-4F1C-B33F-C4256845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829B7-20CA-453A-AEA2-B9ACAAA0A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171A9-8C80-4AC8-92F7-0B4752DC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69944-863F-4DA7-B18E-0BC72B34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C2D3C-8B93-4631-98A7-394C9741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5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32C66-FF53-43CF-AC5B-CBDD09BE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6FCBF-1C84-4EF6-A05A-EEF6242D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F89F5-C212-4223-A391-9761DAB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EEFCB-E86F-466D-A058-91136CD2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A5977-6A45-4218-885F-26FF67F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5066B0-9CDD-4A95-8C10-8FE92A56E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F8BFD2-1C05-4053-95B6-E0FFE4CD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24326-00B9-49BE-98BF-19C8663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237E7-5C07-4AAC-AF1D-B3227EA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DB47F-68B0-4FE8-ADD0-60D5CA63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0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6436B-DE7E-4C4D-BA28-35781222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CB794D-BEB2-4706-B679-7B12F204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00999-4676-457A-8D13-0CFEE6D0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99732-3E04-43C2-861C-3175513F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486F2-E247-4D51-BE73-5E619340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4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E1B41-8745-40FF-96D2-859F09FD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783A0F-1888-463F-AE30-7F406584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0204C-CD26-4A69-BA35-B1BA232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6DE24-C433-4C13-9BEF-170976AC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94469-039D-4B44-9D30-B29B1AD0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CC793-DB0C-455D-9C38-2396DBF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B071C-158B-475C-9084-C8EC934B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987BFA-4BB7-4411-AB4F-3734BE8F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C49428-0880-4DEC-9207-DF0B487C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2A940C-E8DC-472A-9EB2-4FD9DF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504B90-4237-4BB2-9A29-BC59CCB4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AF94E-74AA-4CEC-ABFD-B917E914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91B918-F288-4F5A-9B2C-1917A300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0DDA3-68AA-4191-9DF7-323EA800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2C7E70-50B7-460F-8D55-86001727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AE37C-7F9D-4493-913F-1EB4B2969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45DD55-5C82-4C39-8C62-6A3378E0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7EFBD-DD65-4B20-925C-B0427DCE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333B52-F224-459F-94FC-D0F293D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313C3-8FD9-46DB-BACC-6CB03EF6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0FCF03-BEAC-41EE-A5E1-E6C327FC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0E1C94-EFE0-4631-9D13-7AC8D6A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3BFB04-9CEF-4FFC-9889-03E4588F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24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63551B-D096-446E-8B31-0B229EA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4643AD-B680-4EE4-8853-97CE7604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3A2F69-67EC-4FC3-9D92-F5350BC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864AB-8860-4EC9-93AF-798B8EA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8ED0E-B69A-47D0-A40C-E7FE7F71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2FD67F-9EF9-4C91-80A5-924C5FCE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F1559-51BC-466C-BD14-EC4D0AE2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92115-6B76-420C-8367-292267CF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10B030-0073-4F41-973A-CA65B612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6F3D0-FC0C-4F19-AB44-1F73655E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27C9F3-E741-4670-9AD2-728976513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4A204E-56E9-4E7E-9441-CD87CB19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1E2804-31E2-4B6D-AFEA-90353AE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4388D-533D-45B3-BFD4-3CEEDDEF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3ECEB8-9835-46E7-B07B-218FF6B2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06D354-4124-4B1F-850E-074B2CF3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327B2-BCE6-4632-A101-6BE9352E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7B1AB-6D5F-41E9-9647-30DDD3F5B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B006-6FEC-4D46-B0CB-067BA61D934F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28DC1-B2F9-468F-94F3-67A12804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ADDF8-F1D9-4E8F-9E6F-FB12AED79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0A7D-F45D-4FB7-9A66-6BEF328F3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4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1C6D07-8749-42F5-9E42-E32F0FCD2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4" y="643467"/>
            <a:ext cx="787429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 descr="Une image contenant sombre, ciel nocturne&#10;&#10;Description générée automatiquement">
            <a:extLst>
              <a:ext uri="{FF2B5EF4-FFF2-40B4-BE49-F238E27FC236}">
                <a16:creationId xmlns:a16="http://schemas.microsoft.com/office/drawing/2014/main" id="{FECF25E7-C7F7-4B5B-8FAB-343D1F883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34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130C37-E80B-4DEB-96C9-F6B05B001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831382-07D5-47F7-9161-CB3AEDFA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" r="56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99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Barbe--Husson</dc:creator>
  <cp:lastModifiedBy>Axel Barbe--Husson</cp:lastModifiedBy>
  <cp:revision>5</cp:revision>
  <dcterms:created xsi:type="dcterms:W3CDTF">2021-07-01T13:44:45Z</dcterms:created>
  <dcterms:modified xsi:type="dcterms:W3CDTF">2021-07-01T16:43:55Z</dcterms:modified>
</cp:coreProperties>
</file>