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2" r:id="rId3"/>
    <p:sldId id="257" r:id="rId4"/>
    <p:sldId id="258" r:id="rId5"/>
    <p:sldId id="263" r:id="rId6"/>
    <p:sldId id="260" r:id="rId7"/>
    <p:sldId id="261" r:id="rId8"/>
    <p:sldId id="266" r:id="rId9"/>
    <p:sldId id="267" r:id="rId10"/>
    <p:sldId id="264" r:id="rId11"/>
    <p:sldId id="265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FE6C8-360D-4AED-831C-7E27791E9630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31B44-DEC0-41BD-A879-D5DC1040A6A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234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81C4-6F96-4D47-ADA8-63D68E88CDEE}" type="datetime1">
              <a:rPr lang="fr-FR" smtClean="0"/>
              <a:t>04/05/2020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56E-90B5-4DDA-A1AC-16F1CD18F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096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3E6A-D0EC-46E3-A2BE-7D7478293414}" type="datetime1">
              <a:rPr lang="fr-FR" smtClean="0"/>
              <a:t>04/05/2020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56E-90B5-4DDA-A1AC-16F1CD18F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51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8BE7-4F02-4238-ABA4-38A5155F1CFE}" type="datetime1">
              <a:rPr lang="fr-FR" smtClean="0"/>
              <a:t>04/05/2020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56E-90B5-4DDA-A1AC-16F1CD18F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6542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2FA-556A-4B3F-AD60-D16AAA84F75A}" type="datetime1">
              <a:rPr lang="fr-FR" smtClean="0"/>
              <a:t>04/05/2020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56E-90B5-4DDA-A1AC-16F1CD18F832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8430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5428-0A1B-4A65-8E80-C8DC1CA67DFC}" type="datetime1">
              <a:rPr lang="fr-FR" smtClean="0"/>
              <a:t>04/05/2020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56E-90B5-4DDA-A1AC-16F1CD18F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188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73BE-137B-4DFD-BFCA-1A4BCF4F1755}" type="datetime1">
              <a:rPr lang="fr-FR" smtClean="0"/>
              <a:t>04/05/2020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56E-90B5-4DDA-A1AC-16F1CD18F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49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1A44-CF9F-440E-87DA-8744CF51693F}" type="datetime1">
              <a:rPr lang="fr-FR" smtClean="0"/>
              <a:t>04/05/2020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56E-90B5-4DDA-A1AC-16F1CD18F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705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A5373-093A-45CC-8AA3-15A5E2407182}" type="datetime1">
              <a:rPr lang="fr-FR" smtClean="0"/>
              <a:t>04/05/2020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56E-90B5-4DDA-A1AC-16F1CD18F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0921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B232-FA71-4C18-85B6-B785FCB4C815}" type="datetime1">
              <a:rPr lang="fr-FR" smtClean="0"/>
              <a:t>04/05/2020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56E-90B5-4DDA-A1AC-16F1CD18F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662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3BE3-C33F-48A2-8CF8-0610069D8123}" type="datetime1">
              <a:rPr lang="fr-FR" smtClean="0"/>
              <a:t>04/05/2020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56E-90B5-4DDA-A1AC-16F1CD18F83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57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57B3-6453-4F66-A856-0D5954D5E476}" type="datetime1">
              <a:rPr lang="fr-FR" smtClean="0"/>
              <a:t>04/05/2020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56E-90B5-4DDA-A1AC-16F1CD18F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72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62E8-B855-4213-84EA-565330AD9189}" type="datetime1">
              <a:rPr lang="fr-FR" smtClean="0"/>
              <a:t>04/05/2020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56E-90B5-4DDA-A1AC-16F1CD18F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99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66DA-DBF6-4C88-9678-A36DA9C98E47}" type="datetime1">
              <a:rPr lang="fr-FR" smtClean="0"/>
              <a:t>04/05/2020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56E-90B5-4DDA-A1AC-16F1CD18F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38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D66A-1CAB-403B-BB0A-EAF032B1C3C2}" type="datetime1">
              <a:rPr lang="fr-FR" smtClean="0"/>
              <a:t>04/05/2020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56E-90B5-4DDA-A1AC-16F1CD18F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142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8B4D-F346-4FBA-AF48-5028ED3A306C}" type="datetime1">
              <a:rPr lang="fr-FR" smtClean="0"/>
              <a:t>04/05/2020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56E-90B5-4DDA-A1AC-16F1CD18F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503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8465-A2C3-4308-8610-374BFBFD6E2E}" type="datetime1">
              <a:rPr lang="fr-FR" smtClean="0"/>
              <a:t>04/05/2020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56E-90B5-4DDA-A1AC-16F1CD18F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08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818FF-DD20-442E-AD69-95A7BB632F93}" type="datetime1">
              <a:rPr lang="fr-FR" smtClean="0"/>
              <a:t>04/05/2020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56E-90B5-4DDA-A1AC-16F1CD18F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82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50D1B07-F2F1-4616-BAB2-FC1A93D43D5C}" type="datetime1">
              <a:rPr lang="fr-FR" smtClean="0"/>
              <a:t>04/05/2020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8956E-90B5-4DDA-A1AC-16F1CD18F832}" type="slidenum">
              <a:rPr lang="fr-FR" smtClean="0"/>
              <a:t>‹N°›</a:t>
            </a:fld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4F61344-5627-40BD-9988-AF653375B669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32" y="4517"/>
            <a:ext cx="1474167" cy="113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089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0B8AE2-74BB-4495-A930-038475DF7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74927"/>
            <a:ext cx="10575237" cy="1113183"/>
          </a:xfrm>
        </p:spPr>
        <p:txBody>
          <a:bodyPr/>
          <a:lstStyle/>
          <a:p>
            <a:pPr algn="l"/>
            <a:r>
              <a:rPr lang="fr-FR" sz="4000" i="1" u="sng" dirty="0"/>
              <a:t>Projet Zinzins de l’Espace(</a:t>
            </a:r>
            <a:r>
              <a:rPr lang="fr-FR" sz="4000" i="1" u="sng" dirty="0" err="1"/>
              <a:t>Space</a:t>
            </a:r>
            <a:r>
              <a:rPr lang="fr-FR" sz="4000" i="1" u="sng" dirty="0"/>
              <a:t> </a:t>
            </a:r>
            <a:r>
              <a:rPr lang="fr-FR" sz="4000" i="1" u="sng" dirty="0" err="1"/>
              <a:t>Invaders</a:t>
            </a:r>
            <a:r>
              <a:rPr lang="fr-FR" sz="4000" i="1" u="sng" dirty="0"/>
              <a:t>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5E47C9A-F7EF-407F-8F53-6614E9FBFD90}"/>
              </a:ext>
            </a:extLst>
          </p:cNvPr>
          <p:cNvSpPr txBox="1"/>
          <p:nvPr/>
        </p:nvSpPr>
        <p:spPr>
          <a:xfrm>
            <a:off x="760674" y="4737842"/>
            <a:ext cx="80440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Le principe du jeu </a:t>
            </a:r>
            <a:r>
              <a:rPr lang="fr-FR" sz="2400" dirty="0" err="1"/>
              <a:t>Space</a:t>
            </a:r>
            <a:r>
              <a:rPr lang="fr-FR" sz="2400" dirty="0"/>
              <a:t> </a:t>
            </a:r>
            <a:r>
              <a:rPr lang="fr-FR" sz="2400" dirty="0" err="1"/>
              <a:t>Invaders</a:t>
            </a:r>
            <a:r>
              <a:rPr lang="fr-FR" sz="2400" dirty="0"/>
              <a:t> est de contrôler un vaisseau qui doit résister à des vagues ennemies en leur tirant dessus à travers plusieurs niveaux dont la difficulté est ascendante.(ci-dessus une capture d’écran du jeu)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C2D7217-4CBB-4C8C-B5CA-4261997DB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74" y="738256"/>
            <a:ext cx="8372475" cy="393382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A66DB9C-4024-4C0B-AA9A-50F1D9D14AD2}"/>
              </a:ext>
            </a:extLst>
          </p:cNvPr>
          <p:cNvSpPr txBox="1"/>
          <p:nvPr/>
        </p:nvSpPr>
        <p:spPr>
          <a:xfrm>
            <a:off x="9639300" y="1999385"/>
            <a:ext cx="2552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Par Alexandre Dury, Grégory Salle,  </a:t>
            </a:r>
          </a:p>
          <a:p>
            <a:pPr lvl="0">
              <a:defRPr/>
            </a:pPr>
            <a:r>
              <a:rPr lang="fr-FR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Imrane</a:t>
            </a:r>
            <a:r>
              <a:rPr lang="fr-F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Greinch</a:t>
            </a:r>
            <a:r>
              <a:rPr lang="fr-F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et Valentin </a:t>
            </a:r>
            <a:r>
              <a:rPr lang="fr-FR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Sibelle</a:t>
            </a:r>
            <a:endParaRPr lang="fr-FR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4D10A7-63E0-4DD2-B726-311CDDF98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56E-90B5-4DDA-A1AC-16F1CD18F83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702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136">
            <a:extLst>
              <a:ext uri="{FF2B5EF4-FFF2-40B4-BE49-F238E27FC236}">
                <a16:creationId xmlns:a16="http://schemas.microsoft.com/office/drawing/2014/main" id="{0F7302AF-86B9-441B-8D24-AC382E2A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99A2A6C2-D371-4C6B-B50F-CC71C6D01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1" name="Oval 140">
            <a:extLst>
              <a:ext uri="{FF2B5EF4-FFF2-40B4-BE49-F238E27FC236}">
                <a16:creationId xmlns:a16="http://schemas.microsoft.com/office/drawing/2014/main" id="{5F07A6A6-E44B-411E-AA18-65E48113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8CC3468F-5EED-42B0-8507-F30360E1D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591711EE-029D-453C-9AE9-E87829F1D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5D5A8E14-301B-40C0-A174-D2232EF95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157F603-780C-4F12-B3EB-428407275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C3F7CE2-B43A-45D2-9373-25894C50C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3" name="Freeform 15">
            <a:extLst>
              <a:ext uri="{FF2B5EF4-FFF2-40B4-BE49-F238E27FC236}">
                <a16:creationId xmlns:a16="http://schemas.microsoft.com/office/drawing/2014/main" id="{8FCA8AFB-F631-49F2-BBF1-7E294F678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55" name="Freeform 5">
            <a:extLst>
              <a:ext uri="{FF2B5EF4-FFF2-40B4-BE49-F238E27FC236}">
                <a16:creationId xmlns:a16="http://schemas.microsoft.com/office/drawing/2014/main" id="{D6589E23-6653-463D-B72D-37D56DC91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88A3033-F7DB-4EF5-A233-12512A7A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854344"/>
            <a:ext cx="9345155" cy="8618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u="sng"/>
              <a:t>Problèmes rencontrés</a:t>
            </a:r>
          </a:p>
        </p:txBody>
      </p:sp>
      <p:pic>
        <p:nvPicPr>
          <p:cNvPr id="6" name="Image 5" descr="Une image contenant couteau&#10;&#10;Description générée automatiquement">
            <a:extLst>
              <a:ext uri="{FF2B5EF4-FFF2-40B4-BE49-F238E27FC236}">
                <a16:creationId xmlns:a16="http://schemas.microsoft.com/office/drawing/2014/main" id="{E494366A-BBD6-4D23-ACBE-EEC7A12868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392" y="636083"/>
            <a:ext cx="1193294" cy="3291844"/>
          </a:xfrm>
          <a:prstGeom prst="rect">
            <a:avLst/>
          </a:prstGeom>
          <a:effectLst/>
        </p:spPr>
      </p:pic>
      <p:pic>
        <p:nvPicPr>
          <p:cNvPr id="8196" name="Picture 4" descr="Fosdem 2015 - compte-rendu du samedi: Python, Valgrind, Igprof ...">
            <a:extLst>
              <a:ext uri="{FF2B5EF4-FFF2-40B4-BE49-F238E27FC236}">
                <a16:creationId xmlns:a16="http://schemas.microsoft.com/office/drawing/2014/main" id="{C44A3DBB-5E80-4305-8390-EBAAFBCD0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42730" y="1253405"/>
            <a:ext cx="2944368" cy="2057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ovid-19 en France : morts, cas, guérisons... Les dernières ...">
            <a:extLst>
              <a:ext uri="{FF2B5EF4-FFF2-40B4-BE49-F238E27FC236}">
                <a16:creationId xmlns:a16="http://schemas.microsoft.com/office/drawing/2014/main" id="{56FC8D1D-3128-44D0-8624-53681FD1C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41605" y="1299322"/>
            <a:ext cx="2944368" cy="196536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E8CF51-E029-4FC2-991D-191AEF2D3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748956E-90B5-4DDA-A1AC-16F1CD18F832}" type="slidenum">
              <a:rPr lang="en-US" smtClean="0"/>
              <a:pPr defTabSz="914400"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41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1E99A1-9122-4B43-BB74-4DCB305E0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33846" cy="769257"/>
          </a:xfrm>
        </p:spPr>
        <p:txBody>
          <a:bodyPr/>
          <a:lstStyle/>
          <a:p>
            <a:r>
              <a:rPr lang="fr-FR" sz="4000" i="1" u="sng" dirty="0"/>
              <a:t>Repartissions du travail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77317-EC03-4453-8ED8-541053722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56E-90B5-4DDA-A1AC-16F1CD18F832}" type="slidenum">
              <a:rPr lang="fr-FR" smtClean="0"/>
              <a:t>11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E49055A-8DE8-4767-8CF6-0BA6D5D346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65857" b="-867"/>
          <a:stretch/>
        </p:blipFill>
        <p:spPr>
          <a:xfrm>
            <a:off x="179387" y="1015446"/>
            <a:ext cx="4040188" cy="5594904"/>
          </a:xfrm>
          <a:prstGeom prst="rect">
            <a:avLst/>
          </a:prstGeom>
        </p:spPr>
      </p:pic>
      <p:sp>
        <p:nvSpPr>
          <p:cNvPr id="6" name="Accolade fermante 5">
            <a:extLst>
              <a:ext uri="{FF2B5EF4-FFF2-40B4-BE49-F238E27FC236}">
                <a16:creationId xmlns:a16="http://schemas.microsoft.com/office/drawing/2014/main" id="{3E98D0D4-674D-4C98-BB46-FD8048847D22}"/>
              </a:ext>
            </a:extLst>
          </p:cNvPr>
          <p:cNvSpPr/>
          <p:nvPr/>
        </p:nvSpPr>
        <p:spPr>
          <a:xfrm>
            <a:off x="4219575" y="5533292"/>
            <a:ext cx="571256" cy="617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ccolade fermante 7">
            <a:extLst>
              <a:ext uri="{FF2B5EF4-FFF2-40B4-BE49-F238E27FC236}">
                <a16:creationId xmlns:a16="http://schemas.microsoft.com/office/drawing/2014/main" id="{92BCEBBA-891C-41A3-84AC-9B87787D00F7}"/>
              </a:ext>
            </a:extLst>
          </p:cNvPr>
          <p:cNvSpPr/>
          <p:nvPr/>
        </p:nvSpPr>
        <p:spPr>
          <a:xfrm>
            <a:off x="4219575" y="4100694"/>
            <a:ext cx="571256" cy="9167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ccolade fermante 8">
            <a:extLst>
              <a:ext uri="{FF2B5EF4-FFF2-40B4-BE49-F238E27FC236}">
                <a16:creationId xmlns:a16="http://schemas.microsoft.com/office/drawing/2014/main" id="{48D99893-457D-431C-B129-F70AC2E8B2EC}"/>
              </a:ext>
            </a:extLst>
          </p:cNvPr>
          <p:cNvSpPr/>
          <p:nvPr/>
        </p:nvSpPr>
        <p:spPr>
          <a:xfrm>
            <a:off x="4219575" y="3429000"/>
            <a:ext cx="571256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ccolade fermante 9">
            <a:extLst>
              <a:ext uri="{FF2B5EF4-FFF2-40B4-BE49-F238E27FC236}">
                <a16:creationId xmlns:a16="http://schemas.microsoft.com/office/drawing/2014/main" id="{3AA467FB-9385-49E7-A0C3-4387F2A10444}"/>
              </a:ext>
            </a:extLst>
          </p:cNvPr>
          <p:cNvSpPr/>
          <p:nvPr/>
        </p:nvSpPr>
        <p:spPr>
          <a:xfrm>
            <a:off x="4219575" y="2368063"/>
            <a:ext cx="571256" cy="6012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DA9A152-76C9-4D55-B38E-DE06106888D1}"/>
              </a:ext>
            </a:extLst>
          </p:cNvPr>
          <p:cNvSpPr txBox="1"/>
          <p:nvPr/>
        </p:nvSpPr>
        <p:spPr>
          <a:xfrm>
            <a:off x="4723344" y="2469308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SDL : </a:t>
            </a:r>
            <a:r>
              <a:rPr lang="en-GB" dirty="0" err="1"/>
              <a:t>Imrane</a:t>
            </a:r>
            <a:endParaRPr lang="en-GB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F42DD3A-F2E6-4DA1-89D2-B81298491030}"/>
              </a:ext>
            </a:extLst>
          </p:cNvPr>
          <p:cNvSpPr txBox="1"/>
          <p:nvPr/>
        </p:nvSpPr>
        <p:spPr>
          <a:xfrm>
            <a:off x="4723344" y="3485173"/>
            <a:ext cx="4748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Documentation : Valentin &amp; Alexandre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3C013B4-E86E-4F18-89C0-EE31B4A82577}"/>
              </a:ext>
            </a:extLst>
          </p:cNvPr>
          <p:cNvSpPr txBox="1"/>
          <p:nvPr/>
        </p:nvSpPr>
        <p:spPr>
          <a:xfrm>
            <a:off x="4723344" y="4374419"/>
            <a:ext cx="454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Code brut : Alexandre &amp; </a:t>
            </a:r>
            <a:r>
              <a:rPr lang="en-GB" dirty="0" err="1"/>
              <a:t>Grégory</a:t>
            </a:r>
            <a:endParaRPr lang="en-GB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51B27B0-6103-4D9D-85F4-89F5DC8392F4}"/>
              </a:ext>
            </a:extLst>
          </p:cNvPr>
          <p:cNvSpPr txBox="1"/>
          <p:nvPr/>
        </p:nvSpPr>
        <p:spPr>
          <a:xfrm>
            <a:off x="4760995" y="5657334"/>
            <a:ext cx="454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Tests </a:t>
            </a:r>
            <a:r>
              <a:rPr lang="en-GB" dirty="0" err="1"/>
              <a:t>valgrind</a:t>
            </a:r>
            <a:r>
              <a:rPr lang="en-GB" dirty="0"/>
              <a:t> et </a:t>
            </a:r>
            <a:r>
              <a:rPr lang="en-GB" dirty="0" err="1"/>
              <a:t>réglages</a:t>
            </a:r>
            <a:r>
              <a:rPr lang="en-GB" dirty="0"/>
              <a:t> : </a:t>
            </a:r>
            <a:r>
              <a:rPr lang="en-GB" dirty="0" err="1"/>
              <a:t>Grégory</a:t>
            </a:r>
            <a:endParaRPr lang="en-GB" dirty="0"/>
          </a:p>
        </p:txBody>
      </p:sp>
      <p:sp>
        <p:nvSpPr>
          <p:cNvPr id="15" name="Accolade fermante 14">
            <a:extLst>
              <a:ext uri="{FF2B5EF4-FFF2-40B4-BE49-F238E27FC236}">
                <a16:creationId xmlns:a16="http://schemas.microsoft.com/office/drawing/2014/main" id="{B6E83188-42E8-4383-8BB4-18FA3A76B212}"/>
              </a:ext>
            </a:extLst>
          </p:cNvPr>
          <p:cNvSpPr/>
          <p:nvPr/>
        </p:nvSpPr>
        <p:spPr>
          <a:xfrm>
            <a:off x="4219575" y="1703754"/>
            <a:ext cx="541420" cy="6012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319BD9B-7B90-4916-9816-88C3366E1305}"/>
              </a:ext>
            </a:extLst>
          </p:cNvPr>
          <p:cNvSpPr txBox="1"/>
          <p:nvPr/>
        </p:nvSpPr>
        <p:spPr>
          <a:xfrm>
            <a:off x="4723343" y="1785979"/>
            <a:ext cx="545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Modules et gestion : Valentin &amp; </a:t>
            </a:r>
            <a:r>
              <a:rPr lang="en-GB" dirty="0" err="1"/>
              <a:t>Imrane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0596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1E99A1-9122-4B43-BB74-4DCB305E0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989943" cy="769257"/>
          </a:xfrm>
        </p:spPr>
        <p:txBody>
          <a:bodyPr/>
          <a:lstStyle/>
          <a:p>
            <a:r>
              <a:rPr lang="fr-FR" sz="4000" i="1" u="sng" dirty="0"/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77317-EC03-4453-8ED8-541053722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56E-90B5-4DDA-A1AC-16F1CD18F832}" type="slidenum">
              <a:rPr lang="fr-FR" smtClean="0"/>
              <a:t>12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E49055A-8DE8-4767-8CF6-0BA6D5D34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7" y="961632"/>
            <a:ext cx="11833226" cy="55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902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613DA5-C737-46C2-B53C-F99C47B36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56E-90B5-4DDA-A1AC-16F1CD18F832}" type="slidenum">
              <a:rPr lang="fr-FR" smtClean="0"/>
              <a:t>2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8934A25-972F-4594-B67F-01BC367D3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676902"/>
            <a:ext cx="6534150" cy="612871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AA17495A-4668-4817-A185-F4AC4E07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3899" cy="725714"/>
          </a:xfrm>
        </p:spPr>
        <p:txBody>
          <a:bodyPr/>
          <a:lstStyle/>
          <a:p>
            <a:r>
              <a:rPr lang="fr-FR" sz="4000" i="1" u="sng" dirty="0"/>
              <a:t>Ancien diagramme des classes</a:t>
            </a:r>
          </a:p>
        </p:txBody>
      </p:sp>
    </p:spTree>
    <p:extLst>
      <p:ext uri="{BB962C8B-B14F-4D97-AF65-F5344CB8AC3E}">
        <p14:creationId xmlns:p14="http://schemas.microsoft.com/office/powerpoint/2010/main" val="440703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C009FA-8797-488E-A9DC-9672583E6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3899" cy="725714"/>
          </a:xfrm>
        </p:spPr>
        <p:txBody>
          <a:bodyPr/>
          <a:lstStyle/>
          <a:p>
            <a:r>
              <a:rPr lang="fr-FR" sz="4000" i="1" u="sng" dirty="0"/>
              <a:t>Dernier diagramme des classes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39B996A-63F3-46D5-8871-CFF70790F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56E-90B5-4DDA-A1AC-16F1CD18F832}" type="slidenum">
              <a:rPr lang="fr-FR" smtClean="0"/>
              <a:t>3</a:t>
            </a:fld>
            <a:endParaRPr lang="fr-FR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93E4EF6-85A0-4E3A-BC89-CD1E04EAD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61" y="679572"/>
            <a:ext cx="9447908" cy="6177533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74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8A3033-F7DB-4EF5-A233-12512A7A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53943" cy="740229"/>
          </a:xfrm>
        </p:spPr>
        <p:txBody>
          <a:bodyPr/>
          <a:lstStyle/>
          <a:p>
            <a:r>
              <a:rPr lang="fr-FR" sz="4000" i="1" u="sng" dirty="0"/>
              <a:t>Classes les plus importantes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E8CF51-E029-4FC2-991D-191AEF2D3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56E-90B5-4DDA-A1AC-16F1CD18F832}" type="slidenum">
              <a:rPr lang="fr-FR" smtClean="0"/>
              <a:t>4</a:t>
            </a:fld>
            <a:endParaRPr lang="fr-FR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1E3DEBBB-E40B-4196-BE30-2CCD40741D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98" t="41690" r="39974" b="-1746"/>
          <a:stretch/>
        </p:blipFill>
        <p:spPr bwMode="auto">
          <a:xfrm>
            <a:off x="4377418" y="664029"/>
            <a:ext cx="2695575" cy="6284262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417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8A3033-F7DB-4EF5-A233-12512A7A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53943" cy="740229"/>
          </a:xfrm>
        </p:spPr>
        <p:txBody>
          <a:bodyPr/>
          <a:lstStyle/>
          <a:p>
            <a:r>
              <a:rPr lang="fr-FR" sz="4000" i="1" u="sng" dirty="0"/>
              <a:t>Classes les plus importantes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E8CF51-E029-4FC2-991D-191AEF2D3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56E-90B5-4DDA-A1AC-16F1CD18F832}" type="slidenum">
              <a:rPr lang="fr-FR" smtClean="0"/>
              <a:t>5</a:t>
            </a:fld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BA9F3A-E7FF-4518-A839-9BF4C7AFF6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06" t="8636" r="2124" b="36119"/>
          <a:stretch/>
        </p:blipFill>
        <p:spPr bwMode="auto">
          <a:xfrm>
            <a:off x="7250057" y="449627"/>
            <a:ext cx="2190750" cy="6239256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3C61A540-9D09-4054-B4C2-EB3C3C573C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3" t="31449" r="14097" b="51797"/>
          <a:stretch/>
        </p:blipFill>
        <p:spPr bwMode="auto">
          <a:xfrm>
            <a:off x="1292478" y="2299356"/>
            <a:ext cx="4631244" cy="1910535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057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88A3033-F7DB-4EF5-A233-12512A7A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u="sng"/>
              <a:t>Classes les plus importantes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CA339E8-C3D7-476D-AC8A-9B101D1A5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475977" y="-475977"/>
            <a:ext cx="6858000" cy="7809953"/>
          </a:xfrm>
          <a:custGeom>
            <a:avLst/>
            <a:gdLst>
              <a:gd name="connsiteX0" fmla="*/ 6858000 w 6858000"/>
              <a:gd name="connsiteY0" fmla="*/ 1344715 h 7809953"/>
              <a:gd name="connsiteX1" fmla="*/ 6858000 w 6858000"/>
              <a:gd name="connsiteY1" fmla="*/ 1177 h 7809953"/>
              <a:gd name="connsiteX2" fmla="*/ 6702323 w 6858000"/>
              <a:gd name="connsiteY2" fmla="*/ 26222 h 7809953"/>
              <a:gd name="connsiteX3" fmla="*/ 6547332 w 6858000"/>
              <a:gd name="connsiteY3" fmla="*/ 50091 h 7809953"/>
              <a:gd name="connsiteX4" fmla="*/ 6391656 w 6858000"/>
              <a:gd name="connsiteY4" fmla="*/ 73455 h 7809953"/>
              <a:gd name="connsiteX5" fmla="*/ 6235293 w 6858000"/>
              <a:gd name="connsiteY5" fmla="*/ 93458 h 7809953"/>
              <a:gd name="connsiteX6" fmla="*/ 6079617 w 6858000"/>
              <a:gd name="connsiteY6" fmla="*/ 113629 h 7809953"/>
              <a:gd name="connsiteX7" fmla="*/ 5923254 w 6858000"/>
              <a:gd name="connsiteY7" fmla="*/ 132455 h 7809953"/>
              <a:gd name="connsiteX8" fmla="*/ 5768949 w 6858000"/>
              <a:gd name="connsiteY8" fmla="*/ 148591 h 7809953"/>
              <a:gd name="connsiteX9" fmla="*/ 5612587 w 6858000"/>
              <a:gd name="connsiteY9" fmla="*/ 163887 h 7809953"/>
              <a:gd name="connsiteX10" fmla="*/ 5456910 w 6858000"/>
              <a:gd name="connsiteY10" fmla="*/ 177839 h 7809953"/>
              <a:gd name="connsiteX11" fmla="*/ 5303977 w 6858000"/>
              <a:gd name="connsiteY11" fmla="*/ 189941 h 7809953"/>
              <a:gd name="connsiteX12" fmla="*/ 5148986 w 6858000"/>
              <a:gd name="connsiteY12" fmla="*/ 202044 h 7809953"/>
              <a:gd name="connsiteX13" fmla="*/ 4996053 w 6858000"/>
              <a:gd name="connsiteY13" fmla="*/ 212129 h 7809953"/>
              <a:gd name="connsiteX14" fmla="*/ 4843119 w 6858000"/>
              <a:gd name="connsiteY14" fmla="*/ 220029 h 7809953"/>
              <a:gd name="connsiteX15" fmla="*/ 4690872 w 6858000"/>
              <a:gd name="connsiteY15" fmla="*/ 228266 h 7809953"/>
              <a:gd name="connsiteX16" fmla="*/ 4539996 w 6858000"/>
              <a:gd name="connsiteY16" fmla="*/ 235157 h 7809953"/>
              <a:gd name="connsiteX17" fmla="*/ 4390491 w 6858000"/>
              <a:gd name="connsiteY17" fmla="*/ 240032 h 7809953"/>
              <a:gd name="connsiteX18" fmla="*/ 4240987 w 6858000"/>
              <a:gd name="connsiteY18" fmla="*/ 244234 h 7809953"/>
              <a:gd name="connsiteX19" fmla="*/ 4092855 w 6858000"/>
              <a:gd name="connsiteY19" fmla="*/ 248268 h 7809953"/>
              <a:gd name="connsiteX20" fmla="*/ 3946779 w 6858000"/>
              <a:gd name="connsiteY20" fmla="*/ 250117 h 7809953"/>
              <a:gd name="connsiteX21" fmla="*/ 3800704 w 6858000"/>
              <a:gd name="connsiteY21" fmla="*/ 252134 h 7809953"/>
              <a:gd name="connsiteX22" fmla="*/ 3656685 w 6858000"/>
              <a:gd name="connsiteY22" fmla="*/ 253143 h 7809953"/>
              <a:gd name="connsiteX23" fmla="*/ 3514039 w 6858000"/>
              <a:gd name="connsiteY23" fmla="*/ 252134 h 7809953"/>
              <a:gd name="connsiteX24" fmla="*/ 3372765 w 6858000"/>
              <a:gd name="connsiteY24" fmla="*/ 252134 h 7809953"/>
              <a:gd name="connsiteX25" fmla="*/ 3232861 w 6858000"/>
              <a:gd name="connsiteY25" fmla="*/ 250117 h 7809953"/>
              <a:gd name="connsiteX26" fmla="*/ 3095701 w 6858000"/>
              <a:gd name="connsiteY26" fmla="*/ 247092 h 7809953"/>
              <a:gd name="connsiteX27" fmla="*/ 2959913 w 6858000"/>
              <a:gd name="connsiteY27" fmla="*/ 244234 h 7809953"/>
              <a:gd name="connsiteX28" fmla="*/ 2826868 w 6858000"/>
              <a:gd name="connsiteY28" fmla="*/ 241040 h 7809953"/>
              <a:gd name="connsiteX29" fmla="*/ 2694508 w 6858000"/>
              <a:gd name="connsiteY29" fmla="*/ 236166 h 7809953"/>
              <a:gd name="connsiteX30" fmla="*/ 2564207 w 6858000"/>
              <a:gd name="connsiteY30" fmla="*/ 230955 h 7809953"/>
              <a:gd name="connsiteX31" fmla="*/ 2436648 w 6858000"/>
              <a:gd name="connsiteY31" fmla="*/ 226249 h 7809953"/>
              <a:gd name="connsiteX32" fmla="*/ 2187702 w 6858000"/>
              <a:gd name="connsiteY32" fmla="*/ 212969 h 7809953"/>
              <a:gd name="connsiteX33" fmla="*/ 1949044 w 6858000"/>
              <a:gd name="connsiteY33" fmla="*/ 198850 h 7809953"/>
              <a:gd name="connsiteX34" fmla="*/ 1719987 w 6858000"/>
              <a:gd name="connsiteY34" fmla="*/ 184058 h 7809953"/>
              <a:gd name="connsiteX35" fmla="*/ 1503274 w 6858000"/>
              <a:gd name="connsiteY35" fmla="*/ 167753 h 7809953"/>
              <a:gd name="connsiteX36" fmla="*/ 1296162 w 6858000"/>
              <a:gd name="connsiteY36" fmla="*/ 150776 h 7809953"/>
              <a:gd name="connsiteX37" fmla="*/ 1104138 w 6858000"/>
              <a:gd name="connsiteY37" fmla="*/ 132455 h 7809953"/>
              <a:gd name="connsiteX38" fmla="*/ 923773 w 6858000"/>
              <a:gd name="connsiteY38" fmla="*/ 114469 h 7809953"/>
              <a:gd name="connsiteX39" fmla="*/ 757809 w 6858000"/>
              <a:gd name="connsiteY39" fmla="*/ 96484 h 7809953"/>
              <a:gd name="connsiteX40" fmla="*/ 605562 w 6858000"/>
              <a:gd name="connsiteY40" fmla="*/ 79507 h 7809953"/>
              <a:gd name="connsiteX41" fmla="*/ 470459 w 6858000"/>
              <a:gd name="connsiteY41" fmla="*/ 63370 h 7809953"/>
              <a:gd name="connsiteX42" fmla="*/ 348387 w 6858000"/>
              <a:gd name="connsiteY42" fmla="*/ 48074 h 7809953"/>
              <a:gd name="connsiteX43" fmla="*/ 245517 w 6858000"/>
              <a:gd name="connsiteY43" fmla="*/ 35299 h 7809953"/>
              <a:gd name="connsiteX44" fmla="*/ 159106 w 6858000"/>
              <a:gd name="connsiteY44" fmla="*/ 23197 h 7809953"/>
              <a:gd name="connsiteX45" fmla="*/ 40462 w 6858000"/>
              <a:gd name="connsiteY45" fmla="*/ 5883 h 7809953"/>
              <a:gd name="connsiteX46" fmla="*/ 0 w 6858000"/>
              <a:gd name="connsiteY46" fmla="*/ 0 h 7809953"/>
              <a:gd name="connsiteX47" fmla="*/ 0 w 6858000"/>
              <a:gd name="connsiteY47" fmla="*/ 652830 h 7809953"/>
              <a:gd name="connsiteX48" fmla="*/ 0 w 6858000"/>
              <a:gd name="connsiteY48" fmla="*/ 652830 h 7809953"/>
              <a:gd name="connsiteX49" fmla="*/ 0 w 6858000"/>
              <a:gd name="connsiteY49" fmla="*/ 7809953 h 7809953"/>
              <a:gd name="connsiteX50" fmla="*/ 6857999 w 6858000"/>
              <a:gd name="connsiteY50" fmla="*/ 7809953 h 7809953"/>
              <a:gd name="connsiteX51" fmla="*/ 6857999 w 6858000"/>
              <a:gd name="connsiteY51" fmla="*/ 1344715 h 780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0" h="7809953">
                <a:moveTo>
                  <a:pt x="6858000" y="1344715"/>
                </a:moveTo>
                <a:lnTo>
                  <a:pt x="6858000" y="1177"/>
                </a:lnTo>
                <a:lnTo>
                  <a:pt x="6702323" y="26222"/>
                </a:lnTo>
                <a:lnTo>
                  <a:pt x="6547332" y="50091"/>
                </a:lnTo>
                <a:lnTo>
                  <a:pt x="6391656" y="73455"/>
                </a:lnTo>
                <a:lnTo>
                  <a:pt x="6235293" y="93458"/>
                </a:lnTo>
                <a:lnTo>
                  <a:pt x="6079617" y="113629"/>
                </a:lnTo>
                <a:lnTo>
                  <a:pt x="5923254" y="132455"/>
                </a:lnTo>
                <a:lnTo>
                  <a:pt x="5768949" y="148591"/>
                </a:lnTo>
                <a:lnTo>
                  <a:pt x="5612587" y="163887"/>
                </a:lnTo>
                <a:lnTo>
                  <a:pt x="5456910" y="177839"/>
                </a:lnTo>
                <a:lnTo>
                  <a:pt x="5303977" y="189941"/>
                </a:lnTo>
                <a:lnTo>
                  <a:pt x="5148986" y="202044"/>
                </a:lnTo>
                <a:lnTo>
                  <a:pt x="4996053" y="212129"/>
                </a:lnTo>
                <a:lnTo>
                  <a:pt x="4843119" y="220029"/>
                </a:lnTo>
                <a:lnTo>
                  <a:pt x="4690872" y="228266"/>
                </a:lnTo>
                <a:lnTo>
                  <a:pt x="4539996" y="235157"/>
                </a:lnTo>
                <a:lnTo>
                  <a:pt x="4390491" y="240032"/>
                </a:lnTo>
                <a:lnTo>
                  <a:pt x="4240987" y="244234"/>
                </a:lnTo>
                <a:lnTo>
                  <a:pt x="4092855" y="248268"/>
                </a:lnTo>
                <a:lnTo>
                  <a:pt x="3946779" y="250117"/>
                </a:lnTo>
                <a:lnTo>
                  <a:pt x="3800704" y="252134"/>
                </a:lnTo>
                <a:lnTo>
                  <a:pt x="3656685" y="253143"/>
                </a:lnTo>
                <a:lnTo>
                  <a:pt x="3514039" y="252134"/>
                </a:lnTo>
                <a:lnTo>
                  <a:pt x="3372765" y="252134"/>
                </a:lnTo>
                <a:lnTo>
                  <a:pt x="3232861" y="250117"/>
                </a:lnTo>
                <a:lnTo>
                  <a:pt x="3095701" y="247092"/>
                </a:lnTo>
                <a:lnTo>
                  <a:pt x="2959913" y="244234"/>
                </a:lnTo>
                <a:lnTo>
                  <a:pt x="2826868" y="241040"/>
                </a:lnTo>
                <a:lnTo>
                  <a:pt x="2694508" y="236166"/>
                </a:lnTo>
                <a:lnTo>
                  <a:pt x="2564207" y="230955"/>
                </a:lnTo>
                <a:lnTo>
                  <a:pt x="2436648" y="226249"/>
                </a:lnTo>
                <a:lnTo>
                  <a:pt x="2187702" y="212969"/>
                </a:lnTo>
                <a:lnTo>
                  <a:pt x="1949044" y="198850"/>
                </a:lnTo>
                <a:lnTo>
                  <a:pt x="1719987" y="184058"/>
                </a:lnTo>
                <a:lnTo>
                  <a:pt x="1503274" y="167753"/>
                </a:lnTo>
                <a:lnTo>
                  <a:pt x="1296162" y="150776"/>
                </a:lnTo>
                <a:lnTo>
                  <a:pt x="1104138" y="132455"/>
                </a:lnTo>
                <a:lnTo>
                  <a:pt x="923773" y="114469"/>
                </a:lnTo>
                <a:lnTo>
                  <a:pt x="757809" y="96484"/>
                </a:lnTo>
                <a:lnTo>
                  <a:pt x="605562" y="79507"/>
                </a:lnTo>
                <a:lnTo>
                  <a:pt x="470459" y="63370"/>
                </a:lnTo>
                <a:lnTo>
                  <a:pt x="348387" y="48074"/>
                </a:lnTo>
                <a:lnTo>
                  <a:pt x="245517" y="35299"/>
                </a:lnTo>
                <a:lnTo>
                  <a:pt x="159106" y="23197"/>
                </a:lnTo>
                <a:lnTo>
                  <a:pt x="40462" y="5883"/>
                </a:lnTo>
                <a:lnTo>
                  <a:pt x="0" y="0"/>
                </a:lnTo>
                <a:lnTo>
                  <a:pt x="0" y="652830"/>
                </a:lnTo>
                <a:lnTo>
                  <a:pt x="0" y="652830"/>
                </a:lnTo>
                <a:lnTo>
                  <a:pt x="0" y="7809953"/>
                </a:lnTo>
                <a:lnTo>
                  <a:pt x="6857999" y="7809953"/>
                </a:lnTo>
                <a:lnTo>
                  <a:pt x="6857999" y="13447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1250AA9-4E0C-42F6-B8DB-99F34AF4BE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2" t="3143" r="82350" b="59862"/>
          <a:stretch/>
        </p:blipFill>
        <p:spPr bwMode="auto">
          <a:xfrm>
            <a:off x="643854" y="947968"/>
            <a:ext cx="3037360" cy="496159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Freeform 31">
            <a:extLst>
              <a:ext uri="{FF2B5EF4-FFF2-40B4-BE49-F238E27FC236}">
                <a16:creationId xmlns:a16="http://schemas.microsoft.com/office/drawing/2014/main" id="{066DF7B3-9ED5-41D5-A5B2-B2C5775B1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E8CF51-E029-4FC2-991D-191AEF2D3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748956E-90B5-4DDA-A1AC-16F1CD18F832}" type="slidenum">
              <a:rPr lang="en-US" smtClean="0"/>
              <a:pPr defTabSz="914400"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82945AAE-A84A-47DA-A3BB-3F40AB61E2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7" t="-835" r="65621" b="59979"/>
          <a:stretch/>
        </p:blipFill>
        <p:spPr bwMode="auto">
          <a:xfrm>
            <a:off x="3874848" y="838615"/>
            <a:ext cx="3037360" cy="518030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246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88A3033-F7DB-4EF5-A233-12512A7A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829" y="1447800"/>
            <a:ext cx="439782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0" i="0" u="sng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Classes les plus importantes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A019C7A-42E0-4D8E-B45E-93A0329F19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71" t="53560" r="18716" b="26511"/>
          <a:stretch/>
        </p:blipFill>
        <p:spPr bwMode="auto">
          <a:xfrm>
            <a:off x="643854" y="1270449"/>
            <a:ext cx="5450557" cy="4316636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E8CF51-E029-4FC2-991D-191AEF2D3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748956E-90B5-4DDA-A1AC-16F1CD18F832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601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88A3033-F7DB-4EF5-A233-12512A7A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u="sng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Version TXT du projet :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E8CF51-E029-4FC2-991D-191AEF2D3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748956E-90B5-4DDA-A1AC-16F1CD18F832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ABB11DB-AD29-4CB7-B44D-1AD1AA0787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1932" y="647698"/>
            <a:ext cx="5214505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32869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88A3033-F7DB-4EF5-A233-12512A7A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967" y="1325880"/>
            <a:ext cx="415833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u="sng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Test de régression du projet :</a:t>
            </a:r>
          </a:p>
        </p:txBody>
      </p:sp>
      <p:sp>
        <p:nvSpPr>
          <p:cNvPr id="85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7" name="Freeform: Shape 86">
            <a:extLst>
              <a:ext uri="{FF2B5EF4-FFF2-40B4-BE49-F238E27FC236}">
                <a16:creationId xmlns:a16="http://schemas.microsoft.com/office/drawing/2014/main" id="{D8B22DE2-C518-4F77-BE90-E1B6B1909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68960" y="-68960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E8CF51-E029-4FC2-991D-191AEF2D3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748956E-90B5-4DDA-A1AC-16F1CD18F832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9218" name="Picture 2" descr="What is Regression Testing | Regression Testing Services- XenonStack">
            <a:extLst>
              <a:ext uri="{FF2B5EF4-FFF2-40B4-BE49-F238E27FC236}">
                <a16:creationId xmlns:a16="http://schemas.microsoft.com/office/drawing/2014/main" id="{06AC728E-AD33-4262-B09F-7514CCA46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854" y="1895799"/>
            <a:ext cx="5450557" cy="306593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9411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Grand écran</PresentationFormat>
  <Paragraphs>32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</vt:lpstr>
      <vt:lpstr>Projet Zinzins de l’Espace(Space Invaders)</vt:lpstr>
      <vt:lpstr>Ancien diagramme des classes</vt:lpstr>
      <vt:lpstr>Dernier diagramme des classes</vt:lpstr>
      <vt:lpstr>Classes les plus importantes</vt:lpstr>
      <vt:lpstr>Classes les plus importantes</vt:lpstr>
      <vt:lpstr>Classes les plus importantes</vt:lpstr>
      <vt:lpstr>Classes les plus importantes</vt:lpstr>
      <vt:lpstr>Version TXT du projet :</vt:lpstr>
      <vt:lpstr>Test de régression du projet :</vt:lpstr>
      <vt:lpstr>Problèmes rencontrés</vt:lpstr>
      <vt:lpstr>Repartissions du travail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Zinzins de l’Espace(Space Invaders)</dc:title>
  <dc:creator>Alexandre Dury</dc:creator>
  <cp:lastModifiedBy>Alexandre Dury</cp:lastModifiedBy>
  <cp:revision>1</cp:revision>
  <dcterms:created xsi:type="dcterms:W3CDTF">2020-05-04T15:55:15Z</dcterms:created>
  <dcterms:modified xsi:type="dcterms:W3CDTF">2020-05-04T15:56:00Z</dcterms:modified>
</cp:coreProperties>
</file>