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2cec71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c2cec71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2cec71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2cec71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c2cec71a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c2cec71a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4d8b74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4d8b74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2cec71a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c2cec71a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4d8b7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4d8b7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2cec71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2cec71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4d8b74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4d8b74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4d8b74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4d8b74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4d8b74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4d8b74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2b280b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2b280b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f4d8b74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f4d8b74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36af0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36af0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c36af01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c36af01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c36af01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c36af01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2b280b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c2b280b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2b280b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2b280b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c2b280b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c2b280b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2cec7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2cec7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c2b280b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c2b280b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2cec71a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c2cec71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2cec71a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2cec71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hyperlink" Target="mailto:alexandreesposte@id.uff.b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0275" y="0"/>
            <a:ext cx="8520600" cy="15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Machine learning aplicado à espectroscopia molecular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92400" y="2871150"/>
            <a:ext cx="5357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Aluno: Alexandre Esposte Santos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82950" y="112975"/>
            <a:ext cx="10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Dataset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675"/>
            <a:ext cx="8839199" cy="106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50" y="2809639"/>
            <a:ext cx="52673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Split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Proporção 80/20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336 linhas para treino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85 linhas para teste/validação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Somente as variáveis estatísticas foram utilizadas no split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Modelos utilizados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Regressão linear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Regressão Lasso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Regressão Ridge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K-Vizinhos mais próximos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AdaBoost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Gradient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Light Gradient Boosting Machine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Extreme Gradient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Support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Vector Machine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Ao todo foram 10 modelos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113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Métricas de avaliação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Erro absoluto médio (MAE)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Raiz quadrada do erro quadrático médio (RMSE)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Erro percentual absoluto médio (MAPE)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72275" y="2101800"/>
            <a:ext cx="4045200" cy="9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Pipeline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50" y="1699213"/>
            <a:ext cx="2686975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72275" y="1957675"/>
            <a:ext cx="40452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Resultados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200" y="1128250"/>
            <a:ext cx="33051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Treinamento efetuado com validação cruzada em 5 folds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 melhor modelo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Treinamento efetuado com validação cruzada em 5 folds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Random Forest Regressor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Mape Treino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= 9,66%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Mape validação = 9,36%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62625" y="128750"/>
            <a:ext cx="28080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Curva estimado x real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25" y="647175"/>
            <a:ext cx="8477901" cy="42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69400" y="128775"/>
            <a:ext cx="1890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Resíduos x Real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00" y="660675"/>
            <a:ext cx="8125650" cy="40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03275" y="210075"/>
            <a:ext cx="1355400" cy="5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Erro x Real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" y="779400"/>
            <a:ext cx="8233651" cy="41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Motivação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11450" y="1067250"/>
            <a:ext cx="40728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Escassez de trabalhos utilizando I.A e análise de espectros moleculares de alta resolução por transformada de Fourier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Utilizar dos métodos de Inteligência artificial para auxiliar e/ou automatizar análises de espectros moleculares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Obter informações  relevantes através de algoritmos de Machine Learning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67150" y="2159400"/>
            <a:ext cx="3685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Alguns percentis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50% das estimativas tem erro menor igual a 2.63%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60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% das estimativas tem erro menor igual a 3.66%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80% das estimativas tem erro menor igual a 7.98%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49075" y="155875"/>
            <a:ext cx="22905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Feature importance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5" y="742050"/>
            <a:ext cx="8328852" cy="41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2950" y="2098350"/>
            <a:ext cx="35022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Conclusão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Sucesso na aplicação de Machine learning em espectroscopia molecular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Obtenção das larguras com 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estatísticas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básicas da linha espectral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Entendimento sobre qual a variável considerada mais importante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Erro médio percentual de 9.36%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Obrigado pela atenção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35"/>
          <p:cNvSpPr txBox="1"/>
          <p:nvPr>
            <p:ph idx="4294967295" type="body"/>
          </p:nvPr>
        </p:nvSpPr>
        <p:spPr>
          <a:xfrm>
            <a:off x="60300" y="3963450"/>
            <a:ext cx="85665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Email: </a:t>
            </a:r>
            <a:r>
              <a:rPr lang="pt-BR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alexandreesposte@id.uff.br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/ alexandreesposte@gmail.com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642150"/>
            <a:ext cx="40452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swald"/>
                <a:ea typeface="Oswald"/>
                <a:cs typeface="Oswald"/>
                <a:sym typeface="Oswald"/>
              </a:rPr>
              <a:t>Dados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Temp     -     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Pressão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(mbar)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°C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-   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78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145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200, 398, 790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40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°C</a:t>
            </a: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-   27, 76.9, 141, 211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42°C    -   181, 218, 301, 439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6511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Ao todo foram  13 espectros da molécula de HCl em diferentes temperaturas e pressões.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1875" y="1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 espectro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970300"/>
            <a:ext cx="764195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3600" y="2142450"/>
            <a:ext cx="32244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Objetivo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Estimar as larguras das linhas espectrais 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9407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 que obtemos com as larguras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875" y="920475"/>
            <a:ext cx="4134200" cy="3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92600" y="2118300"/>
            <a:ext cx="4045200" cy="9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Etapas do processo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50" y="152400"/>
            <a:ext cx="8009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65500" y="1673850"/>
            <a:ext cx="3746400" cy="7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Features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65500" y="2571750"/>
            <a:ext cx="4045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Estatísticas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obtidas com relação a intensidade e ao número de onda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média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mediana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desvio padrão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máximo valor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mínimo valor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curtose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assimetria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79050" y="1504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421 linhas espectrais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23 colunas/features/características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