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84AAD-9989-4F6B-91E2-265AE95F91DE}" v="46" dt="2024-03-20T14:26:39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bin, Alexandre (HC/SC)" userId="6e29d303-f44c-4238-a798-c345db13aa01" providerId="ADAL" clId="{45A84AAD-9989-4F6B-91E2-265AE95F91DE}"/>
    <pc:docChg chg="undo redo custSel addSld delSld modSld sldOrd">
      <pc:chgData name="Jobin, Alexandre (HC/SC)" userId="6e29d303-f44c-4238-a798-c345db13aa01" providerId="ADAL" clId="{45A84AAD-9989-4F6B-91E2-265AE95F91DE}" dt="2024-03-20T14:49:58.451" v="2739" actId="20577"/>
      <pc:docMkLst>
        <pc:docMk/>
      </pc:docMkLst>
      <pc:sldChg chg="delSp modSp new mod">
        <pc:chgData name="Jobin, Alexandre (HC/SC)" userId="6e29d303-f44c-4238-a798-c345db13aa01" providerId="ADAL" clId="{45A84AAD-9989-4F6B-91E2-265AE95F91DE}" dt="2024-03-20T05:52:09.362" v="1589" actId="20577"/>
        <pc:sldMkLst>
          <pc:docMk/>
          <pc:sldMk cId="2683265735" sldId="256"/>
        </pc:sldMkLst>
        <pc:spChg chg="mod">
          <ac:chgData name="Jobin, Alexandre (HC/SC)" userId="6e29d303-f44c-4238-a798-c345db13aa01" providerId="ADAL" clId="{45A84AAD-9989-4F6B-91E2-265AE95F91DE}" dt="2024-03-20T05:52:09.362" v="1589" actId="20577"/>
          <ac:spMkLst>
            <pc:docMk/>
            <pc:sldMk cId="2683265735" sldId="256"/>
            <ac:spMk id="2" creationId="{934DBF9F-2655-E089-E269-3495E9674550}"/>
          </ac:spMkLst>
        </pc:spChg>
        <pc:spChg chg="del mod">
          <ac:chgData name="Jobin, Alexandre (HC/SC)" userId="6e29d303-f44c-4238-a798-c345db13aa01" providerId="ADAL" clId="{45A84AAD-9989-4F6B-91E2-265AE95F91DE}" dt="2024-03-20T03:48:17.677" v="232" actId="478"/>
          <ac:spMkLst>
            <pc:docMk/>
            <pc:sldMk cId="2683265735" sldId="256"/>
            <ac:spMk id="3" creationId="{B0173CC1-302A-7D94-128A-403B6EFB0965}"/>
          </ac:spMkLst>
        </pc:spChg>
      </pc:sldChg>
      <pc:sldChg chg="modSp new del mod">
        <pc:chgData name="Jobin, Alexandre (HC/SC)" userId="6e29d303-f44c-4238-a798-c345db13aa01" providerId="ADAL" clId="{45A84AAD-9989-4F6B-91E2-265AE95F91DE}" dt="2024-03-20T13:09:03.621" v="2652" actId="47"/>
        <pc:sldMkLst>
          <pc:docMk/>
          <pc:sldMk cId="977036735" sldId="257"/>
        </pc:sldMkLst>
        <pc:spChg chg="mod">
          <ac:chgData name="Jobin, Alexandre (HC/SC)" userId="6e29d303-f44c-4238-a798-c345db13aa01" providerId="ADAL" clId="{45A84AAD-9989-4F6B-91E2-265AE95F91DE}" dt="2024-03-20T03:49:45.591" v="286"/>
          <ac:spMkLst>
            <pc:docMk/>
            <pc:sldMk cId="977036735" sldId="257"/>
            <ac:spMk id="2" creationId="{74E015B1-62EC-3EEF-5CB2-792E5C87DF42}"/>
          </ac:spMkLst>
        </pc:spChg>
        <pc:spChg chg="mod">
          <ac:chgData name="Jobin, Alexandre (HC/SC)" userId="6e29d303-f44c-4238-a798-c345db13aa01" providerId="ADAL" clId="{45A84AAD-9989-4F6B-91E2-265AE95F91DE}" dt="2024-03-20T03:49:45.591" v="286"/>
          <ac:spMkLst>
            <pc:docMk/>
            <pc:sldMk cId="977036735" sldId="257"/>
            <ac:spMk id="3" creationId="{6107CC99-9844-05F2-AFDA-30BD0E35B014}"/>
          </ac:spMkLst>
        </pc:spChg>
      </pc:sldChg>
      <pc:sldChg chg="modSp new mod">
        <pc:chgData name="Jobin, Alexandre (HC/SC)" userId="6e29d303-f44c-4238-a798-c345db13aa01" providerId="ADAL" clId="{45A84AAD-9989-4F6B-91E2-265AE95F91DE}" dt="2024-03-20T03:49:45.591" v="286"/>
        <pc:sldMkLst>
          <pc:docMk/>
          <pc:sldMk cId="1280170066" sldId="258"/>
        </pc:sldMkLst>
        <pc:spChg chg="mod">
          <ac:chgData name="Jobin, Alexandre (HC/SC)" userId="6e29d303-f44c-4238-a798-c345db13aa01" providerId="ADAL" clId="{45A84AAD-9989-4F6B-91E2-265AE95F91DE}" dt="2024-03-20T03:49:45.591" v="286"/>
          <ac:spMkLst>
            <pc:docMk/>
            <pc:sldMk cId="1280170066" sldId="258"/>
            <ac:spMk id="2" creationId="{534A15B1-A174-2D59-DCE1-705643B9473F}"/>
          </ac:spMkLst>
        </pc:spChg>
        <pc:spChg chg="mod">
          <ac:chgData name="Jobin, Alexandre (HC/SC)" userId="6e29d303-f44c-4238-a798-c345db13aa01" providerId="ADAL" clId="{45A84AAD-9989-4F6B-91E2-265AE95F91DE}" dt="2024-03-20T03:49:45.591" v="286"/>
          <ac:spMkLst>
            <pc:docMk/>
            <pc:sldMk cId="1280170066" sldId="258"/>
            <ac:spMk id="3" creationId="{D38E5741-DC7C-CA09-99FF-53DAE98B51E1}"/>
          </ac:spMkLst>
        </pc:spChg>
      </pc:sldChg>
      <pc:sldChg chg="addSp delSp modSp new mod">
        <pc:chgData name="Jobin, Alexandre (HC/SC)" userId="6e29d303-f44c-4238-a798-c345db13aa01" providerId="ADAL" clId="{45A84AAD-9989-4F6B-91E2-265AE95F91DE}" dt="2024-03-20T13:53:29.300" v="2683" actId="692"/>
        <pc:sldMkLst>
          <pc:docMk/>
          <pc:sldMk cId="46932398" sldId="259"/>
        </pc:sldMkLst>
        <pc:spChg chg="mod">
          <ac:chgData name="Jobin, Alexandre (HC/SC)" userId="6e29d303-f44c-4238-a798-c345db13aa01" providerId="ADAL" clId="{45A84AAD-9989-4F6B-91E2-265AE95F91DE}" dt="2024-03-20T03:49:45.591" v="286"/>
          <ac:spMkLst>
            <pc:docMk/>
            <pc:sldMk cId="46932398" sldId="259"/>
            <ac:spMk id="2" creationId="{A39EEE36-FCAE-DB09-4830-369C5957A7BF}"/>
          </ac:spMkLst>
        </pc:spChg>
        <pc:spChg chg="mod">
          <ac:chgData name="Jobin, Alexandre (HC/SC)" userId="6e29d303-f44c-4238-a798-c345db13aa01" providerId="ADAL" clId="{45A84AAD-9989-4F6B-91E2-265AE95F91DE}" dt="2024-03-20T06:12:18.295" v="1650" actId="20577"/>
          <ac:spMkLst>
            <pc:docMk/>
            <pc:sldMk cId="46932398" sldId="259"/>
            <ac:spMk id="3" creationId="{06E7A1B7-7A8F-B189-93EB-B8E66FDF4821}"/>
          </ac:spMkLst>
        </pc:spChg>
        <pc:picChg chg="add del mod">
          <ac:chgData name="Jobin, Alexandre (HC/SC)" userId="6e29d303-f44c-4238-a798-c345db13aa01" providerId="ADAL" clId="{45A84AAD-9989-4F6B-91E2-265AE95F91DE}" dt="2024-03-20T13:53:04.742" v="2665" actId="22"/>
          <ac:picMkLst>
            <pc:docMk/>
            <pc:sldMk cId="46932398" sldId="259"/>
            <ac:picMk id="5" creationId="{9BF6D5C1-43AF-7D2C-9994-8684D44BEEB4}"/>
          </ac:picMkLst>
        </pc:picChg>
        <pc:picChg chg="add del mod">
          <ac:chgData name="Jobin, Alexandre (HC/SC)" userId="6e29d303-f44c-4238-a798-c345db13aa01" providerId="ADAL" clId="{45A84AAD-9989-4F6B-91E2-265AE95F91DE}" dt="2024-03-20T03:25:09.917" v="205" actId="478"/>
          <ac:picMkLst>
            <pc:docMk/>
            <pc:sldMk cId="46932398" sldId="259"/>
            <ac:picMk id="5" creationId="{D85ADC66-287E-883C-C7FD-6A8AEA43BCD7}"/>
          </ac:picMkLst>
        </pc:picChg>
        <pc:picChg chg="add del mod">
          <ac:chgData name="Jobin, Alexandre (HC/SC)" userId="6e29d303-f44c-4238-a798-c345db13aa01" providerId="ADAL" clId="{45A84AAD-9989-4F6B-91E2-265AE95F91DE}" dt="2024-03-20T13:53:09.645" v="2668" actId="478"/>
          <ac:picMkLst>
            <pc:docMk/>
            <pc:sldMk cId="46932398" sldId="259"/>
            <ac:picMk id="7" creationId="{50AA5169-7795-125E-3D5B-E245F3F2F228}"/>
          </ac:picMkLst>
        </pc:picChg>
        <pc:picChg chg="add mod">
          <ac:chgData name="Jobin, Alexandre (HC/SC)" userId="6e29d303-f44c-4238-a798-c345db13aa01" providerId="ADAL" clId="{45A84AAD-9989-4F6B-91E2-265AE95F91DE}" dt="2024-03-20T13:53:29.300" v="2683" actId="692"/>
          <ac:picMkLst>
            <pc:docMk/>
            <pc:sldMk cId="46932398" sldId="259"/>
            <ac:picMk id="8" creationId="{5994E3E2-0491-19E8-DDC8-5C135DCFAE00}"/>
          </ac:picMkLst>
        </pc:picChg>
      </pc:sldChg>
      <pc:sldChg chg="addSp delSp modSp new mod">
        <pc:chgData name="Jobin, Alexandre (HC/SC)" userId="6e29d303-f44c-4238-a798-c345db13aa01" providerId="ADAL" clId="{45A84AAD-9989-4F6B-91E2-265AE95F91DE}" dt="2024-03-20T14:24:06.163" v="2699" actId="1076"/>
        <pc:sldMkLst>
          <pc:docMk/>
          <pc:sldMk cId="2262978129" sldId="260"/>
        </pc:sldMkLst>
        <pc:spChg chg="mod">
          <ac:chgData name="Jobin, Alexandre (HC/SC)" userId="6e29d303-f44c-4238-a798-c345db13aa01" providerId="ADAL" clId="{45A84AAD-9989-4F6B-91E2-265AE95F91DE}" dt="2024-03-20T05:38:41.229" v="1438"/>
          <ac:spMkLst>
            <pc:docMk/>
            <pc:sldMk cId="2262978129" sldId="260"/>
            <ac:spMk id="2" creationId="{FF6D0DFB-2213-63A2-09E9-0FE1C09E39D8}"/>
          </ac:spMkLst>
        </pc:spChg>
        <pc:spChg chg="del mod">
          <ac:chgData name="Jobin, Alexandre (HC/SC)" userId="6e29d303-f44c-4238-a798-c345db13aa01" providerId="ADAL" clId="{45A84AAD-9989-4F6B-91E2-265AE95F91DE}" dt="2024-03-20T04:16:14.992" v="493"/>
          <ac:spMkLst>
            <pc:docMk/>
            <pc:sldMk cId="2262978129" sldId="260"/>
            <ac:spMk id="3" creationId="{ECF9A00E-A96C-2D53-7B3E-31845CA35841}"/>
          </ac:spMkLst>
        </pc:spChg>
        <pc:spChg chg="add del mod">
          <ac:chgData name="Jobin, Alexandre (HC/SC)" userId="6e29d303-f44c-4238-a798-c345db13aa01" providerId="ADAL" clId="{45A84AAD-9989-4F6B-91E2-265AE95F91DE}" dt="2024-03-20T14:23:42.841" v="2692"/>
          <ac:spMkLst>
            <pc:docMk/>
            <pc:sldMk cId="2262978129" sldId="260"/>
            <ac:spMk id="4" creationId="{7A216B3B-93D2-0295-AFA8-2E987E14DB53}"/>
          </ac:spMkLst>
        </pc:spChg>
        <pc:spChg chg="add del mod">
          <ac:chgData name="Jobin, Alexandre (HC/SC)" userId="6e29d303-f44c-4238-a798-c345db13aa01" providerId="ADAL" clId="{45A84AAD-9989-4F6B-91E2-265AE95F91DE}" dt="2024-03-20T04:42:15.139" v="1155" actId="478"/>
          <ac:spMkLst>
            <pc:docMk/>
            <pc:sldMk cId="2262978129" sldId="260"/>
            <ac:spMk id="6" creationId="{B1B933EE-9250-61EF-E370-5454A2562D46}"/>
          </ac:spMkLst>
        </pc:spChg>
        <pc:spChg chg="add mod">
          <ac:chgData name="Jobin, Alexandre (HC/SC)" userId="6e29d303-f44c-4238-a798-c345db13aa01" providerId="ADAL" clId="{45A84AAD-9989-4F6B-91E2-265AE95F91DE}" dt="2024-03-20T13:18:01.541" v="2660" actId="1076"/>
          <ac:spMkLst>
            <pc:docMk/>
            <pc:sldMk cId="2262978129" sldId="260"/>
            <ac:spMk id="7" creationId="{0B9EB046-1EAF-91F0-7B67-6A7090921546}"/>
          </ac:spMkLst>
        </pc:spChg>
        <pc:spChg chg="add del mod">
          <ac:chgData name="Jobin, Alexandre (HC/SC)" userId="6e29d303-f44c-4238-a798-c345db13aa01" providerId="ADAL" clId="{45A84AAD-9989-4F6B-91E2-265AE95F91DE}" dt="2024-03-20T13:17:43.215" v="2654"/>
          <ac:spMkLst>
            <pc:docMk/>
            <pc:sldMk cId="2262978129" sldId="260"/>
            <ac:spMk id="9" creationId="{DB04A817-1136-E4F1-8E35-9AED00667834}"/>
          </ac:spMkLst>
        </pc:spChg>
        <pc:picChg chg="add del mod">
          <ac:chgData name="Jobin, Alexandre (HC/SC)" userId="6e29d303-f44c-4238-a798-c345db13aa01" providerId="ADAL" clId="{45A84AAD-9989-4F6B-91E2-265AE95F91DE}" dt="2024-03-20T13:17:42.853" v="2653" actId="478"/>
          <ac:picMkLst>
            <pc:docMk/>
            <pc:sldMk cId="2262978129" sldId="260"/>
            <ac:picMk id="5" creationId="{CE7D468B-5845-CCC5-A01E-6D169C2400B1}"/>
          </ac:picMkLst>
        </pc:picChg>
        <pc:picChg chg="add mod">
          <ac:chgData name="Jobin, Alexandre (HC/SC)" userId="6e29d303-f44c-4238-a798-c345db13aa01" providerId="ADAL" clId="{45A84AAD-9989-4F6B-91E2-265AE95F91DE}" dt="2024-03-20T14:24:06.163" v="2699" actId="1076"/>
          <ac:picMkLst>
            <pc:docMk/>
            <pc:sldMk cId="2262978129" sldId="260"/>
            <ac:picMk id="6" creationId="{23D26F06-C2BA-7F26-533C-D767A9C4F19E}"/>
          </ac:picMkLst>
        </pc:picChg>
        <pc:picChg chg="add del mod">
          <ac:chgData name="Jobin, Alexandre (HC/SC)" userId="6e29d303-f44c-4238-a798-c345db13aa01" providerId="ADAL" clId="{45A84AAD-9989-4F6B-91E2-265AE95F91DE}" dt="2024-03-20T14:23:42.483" v="2691" actId="478"/>
          <ac:picMkLst>
            <pc:docMk/>
            <pc:sldMk cId="2262978129" sldId="260"/>
            <ac:picMk id="11" creationId="{1A90DFFA-9C5D-AB12-1255-B0906718B82D}"/>
          </ac:picMkLst>
        </pc:picChg>
      </pc:sldChg>
      <pc:sldChg chg="modSp new mod ord">
        <pc:chgData name="Jobin, Alexandre (HC/SC)" userId="6e29d303-f44c-4238-a798-c345db13aa01" providerId="ADAL" clId="{45A84AAD-9989-4F6B-91E2-265AE95F91DE}" dt="2024-03-20T14:03:12.842" v="2685" actId="20577"/>
        <pc:sldMkLst>
          <pc:docMk/>
          <pc:sldMk cId="1463233394" sldId="261"/>
        </pc:sldMkLst>
        <pc:spChg chg="mod">
          <ac:chgData name="Jobin, Alexandre (HC/SC)" userId="6e29d303-f44c-4238-a798-c345db13aa01" providerId="ADAL" clId="{45A84AAD-9989-4F6B-91E2-265AE95F91DE}" dt="2024-03-20T03:50:40.298" v="316" actId="20577"/>
          <ac:spMkLst>
            <pc:docMk/>
            <pc:sldMk cId="1463233394" sldId="261"/>
            <ac:spMk id="2" creationId="{5AC04BB7-A3A0-D974-E7A9-E1F813876B28}"/>
          </ac:spMkLst>
        </pc:spChg>
        <pc:spChg chg="mod">
          <ac:chgData name="Jobin, Alexandre (HC/SC)" userId="6e29d303-f44c-4238-a798-c345db13aa01" providerId="ADAL" clId="{45A84AAD-9989-4F6B-91E2-265AE95F91DE}" dt="2024-03-20T14:03:12.842" v="2685" actId="20577"/>
          <ac:spMkLst>
            <pc:docMk/>
            <pc:sldMk cId="1463233394" sldId="261"/>
            <ac:spMk id="3" creationId="{E65D739B-55D0-BA66-EA3D-AEFC8DF8331E}"/>
          </ac:spMkLst>
        </pc:spChg>
      </pc:sldChg>
      <pc:sldChg chg="modSp new mod">
        <pc:chgData name="Jobin, Alexandre (HC/SC)" userId="6e29d303-f44c-4238-a798-c345db13aa01" providerId="ADAL" clId="{45A84AAD-9989-4F6B-91E2-265AE95F91DE}" dt="2024-03-20T14:05:21.791" v="2690" actId="20577"/>
        <pc:sldMkLst>
          <pc:docMk/>
          <pc:sldMk cId="3800944141" sldId="262"/>
        </pc:sldMkLst>
        <pc:spChg chg="mod">
          <ac:chgData name="Jobin, Alexandre (HC/SC)" userId="6e29d303-f44c-4238-a798-c345db13aa01" providerId="ADAL" clId="{45A84AAD-9989-4F6B-91E2-265AE95F91DE}" dt="2024-03-20T05:48:44.982" v="1458" actId="20577"/>
          <ac:spMkLst>
            <pc:docMk/>
            <pc:sldMk cId="3800944141" sldId="262"/>
            <ac:spMk id="2" creationId="{18755C10-9E59-CDAC-75E7-D9F9DD24FC6E}"/>
          </ac:spMkLst>
        </pc:spChg>
        <pc:spChg chg="mod">
          <ac:chgData name="Jobin, Alexandre (HC/SC)" userId="6e29d303-f44c-4238-a798-c345db13aa01" providerId="ADAL" clId="{45A84AAD-9989-4F6B-91E2-265AE95F91DE}" dt="2024-03-20T14:05:21.791" v="2690" actId="20577"/>
          <ac:spMkLst>
            <pc:docMk/>
            <pc:sldMk cId="3800944141" sldId="262"/>
            <ac:spMk id="3" creationId="{ABB186E9-87A4-CC8C-1EDF-9C699A1F1265}"/>
          </ac:spMkLst>
        </pc:spChg>
      </pc:sldChg>
      <pc:sldChg chg="modSp new mod">
        <pc:chgData name="Jobin, Alexandre (HC/SC)" userId="6e29d303-f44c-4238-a798-c345db13aa01" providerId="ADAL" clId="{45A84AAD-9989-4F6B-91E2-265AE95F91DE}" dt="2024-03-20T14:49:58.451" v="2739" actId="20577"/>
        <pc:sldMkLst>
          <pc:docMk/>
          <pc:sldMk cId="2752073917" sldId="263"/>
        </pc:sldMkLst>
        <pc:spChg chg="mod">
          <ac:chgData name="Jobin, Alexandre (HC/SC)" userId="6e29d303-f44c-4238-a798-c345db13aa01" providerId="ADAL" clId="{45A84AAD-9989-4F6B-91E2-265AE95F91DE}" dt="2024-03-20T04:36:57.386" v="1072" actId="20577"/>
          <ac:spMkLst>
            <pc:docMk/>
            <pc:sldMk cId="2752073917" sldId="263"/>
            <ac:spMk id="2" creationId="{3A0C6BC3-266E-5F2A-C620-2061CFC16366}"/>
          </ac:spMkLst>
        </pc:spChg>
        <pc:spChg chg="mod">
          <ac:chgData name="Jobin, Alexandre (HC/SC)" userId="6e29d303-f44c-4238-a798-c345db13aa01" providerId="ADAL" clId="{45A84AAD-9989-4F6B-91E2-265AE95F91DE}" dt="2024-03-20T14:49:58.451" v="2739" actId="20577"/>
          <ac:spMkLst>
            <pc:docMk/>
            <pc:sldMk cId="2752073917" sldId="263"/>
            <ac:spMk id="3" creationId="{0E5607E3-7EB7-D60B-4FB4-ECD255F31444}"/>
          </ac:spMkLst>
        </pc:spChg>
      </pc:sldChg>
      <pc:sldChg chg="addSp delSp modSp add mod ord">
        <pc:chgData name="Jobin, Alexandre (HC/SC)" userId="6e29d303-f44c-4238-a798-c345db13aa01" providerId="ADAL" clId="{45A84AAD-9989-4F6B-91E2-265AE95F91DE}" dt="2024-03-20T14:27:27.909" v="2723" actId="15"/>
        <pc:sldMkLst>
          <pc:docMk/>
          <pc:sldMk cId="2864908138" sldId="264"/>
        </pc:sldMkLst>
        <pc:spChg chg="mod">
          <ac:chgData name="Jobin, Alexandre (HC/SC)" userId="6e29d303-f44c-4238-a798-c345db13aa01" providerId="ADAL" clId="{45A84AAD-9989-4F6B-91E2-265AE95F91DE}" dt="2024-03-20T05:38:32.546" v="1430" actId="20577"/>
          <ac:spMkLst>
            <pc:docMk/>
            <pc:sldMk cId="2864908138" sldId="264"/>
            <ac:spMk id="2" creationId="{705BE09F-6E1B-14DE-A553-4C887070D89A}"/>
          </ac:spMkLst>
        </pc:spChg>
        <pc:spChg chg="add mod">
          <ac:chgData name="Jobin, Alexandre (HC/SC)" userId="6e29d303-f44c-4238-a798-c345db13aa01" providerId="ADAL" clId="{45A84AAD-9989-4F6B-91E2-265AE95F91DE}" dt="2024-03-20T14:27:27.909" v="2723" actId="15"/>
          <ac:spMkLst>
            <pc:docMk/>
            <pc:sldMk cId="2864908138" sldId="264"/>
            <ac:spMk id="3" creationId="{8DC096C2-D95C-EF14-F917-6632B05EA979}"/>
          </ac:spMkLst>
        </pc:spChg>
        <pc:spChg chg="add del mod">
          <ac:chgData name="Jobin, Alexandre (HC/SC)" userId="6e29d303-f44c-4238-a798-c345db13aa01" providerId="ADAL" clId="{45A84AAD-9989-4F6B-91E2-265AE95F91DE}" dt="2024-03-20T05:11:50.318" v="1339"/>
          <ac:spMkLst>
            <pc:docMk/>
            <pc:sldMk cId="2864908138" sldId="264"/>
            <ac:spMk id="4" creationId="{7D8AA23F-19AE-E36E-25A9-562FC76FA2AE}"/>
          </ac:spMkLst>
        </pc:spChg>
        <pc:spChg chg="del mod">
          <ac:chgData name="Jobin, Alexandre (HC/SC)" userId="6e29d303-f44c-4238-a798-c345db13aa01" providerId="ADAL" clId="{45A84AAD-9989-4F6B-91E2-265AE95F91DE}" dt="2024-03-20T05:12:00.882" v="1344" actId="478"/>
          <ac:spMkLst>
            <pc:docMk/>
            <pc:sldMk cId="2864908138" sldId="264"/>
            <ac:spMk id="7" creationId="{AFE05F73-559A-6169-D659-47BCD486BF3E}"/>
          </ac:spMkLst>
        </pc:spChg>
        <pc:spChg chg="add del mod">
          <ac:chgData name="Jobin, Alexandre (HC/SC)" userId="6e29d303-f44c-4238-a798-c345db13aa01" providerId="ADAL" clId="{45A84AAD-9989-4F6B-91E2-265AE95F91DE}" dt="2024-03-20T05:14:17.939" v="1348"/>
          <ac:spMkLst>
            <pc:docMk/>
            <pc:sldMk cId="2864908138" sldId="264"/>
            <ac:spMk id="10" creationId="{D1906F95-94C1-40F4-E491-5424E5EB89CD}"/>
          </ac:spMkLst>
        </pc:spChg>
        <pc:spChg chg="add del mod">
          <ac:chgData name="Jobin, Alexandre (HC/SC)" userId="6e29d303-f44c-4238-a798-c345db13aa01" providerId="ADAL" clId="{45A84AAD-9989-4F6B-91E2-265AE95F91DE}" dt="2024-03-20T05:27:30.794" v="1355"/>
          <ac:spMkLst>
            <pc:docMk/>
            <pc:sldMk cId="2864908138" sldId="264"/>
            <ac:spMk id="14" creationId="{D2124543-D061-33DF-5842-B591410280F1}"/>
          </ac:spMkLst>
        </pc:spChg>
        <pc:picChg chg="del">
          <ac:chgData name="Jobin, Alexandre (HC/SC)" userId="6e29d303-f44c-4238-a798-c345db13aa01" providerId="ADAL" clId="{45A84AAD-9989-4F6B-91E2-265AE95F91DE}" dt="2024-03-20T05:11:49.872" v="1338" actId="478"/>
          <ac:picMkLst>
            <pc:docMk/>
            <pc:sldMk cId="2864908138" sldId="264"/>
            <ac:picMk id="5" creationId="{EA5FD37A-8EA2-2679-5F2F-919806A40A31}"/>
          </ac:picMkLst>
        </pc:picChg>
        <pc:picChg chg="add del mod">
          <ac:chgData name="Jobin, Alexandre (HC/SC)" userId="6e29d303-f44c-4238-a798-c345db13aa01" providerId="ADAL" clId="{45A84AAD-9989-4F6B-91E2-265AE95F91DE}" dt="2024-03-20T05:14:17.608" v="1347" actId="478"/>
          <ac:picMkLst>
            <pc:docMk/>
            <pc:sldMk cId="2864908138" sldId="264"/>
            <ac:picMk id="8" creationId="{4C368939-37DE-1A06-4BA2-97D16CDEBC18}"/>
          </ac:picMkLst>
        </pc:picChg>
        <pc:picChg chg="add del mod">
          <ac:chgData name="Jobin, Alexandre (HC/SC)" userId="6e29d303-f44c-4238-a798-c345db13aa01" providerId="ADAL" clId="{45A84AAD-9989-4F6B-91E2-265AE95F91DE}" dt="2024-03-20T05:27:30.438" v="1354" actId="478"/>
          <ac:picMkLst>
            <pc:docMk/>
            <pc:sldMk cId="2864908138" sldId="264"/>
            <ac:picMk id="12" creationId="{607CEA0A-B238-755C-BDE9-FDABD1339BBE}"/>
          </ac:picMkLst>
        </pc:picChg>
        <pc:picChg chg="add mod">
          <ac:chgData name="Jobin, Alexandre (HC/SC)" userId="6e29d303-f44c-4238-a798-c345db13aa01" providerId="ADAL" clId="{45A84AAD-9989-4F6B-91E2-265AE95F91DE}" dt="2024-03-20T14:26:38.005" v="2702" actId="1076"/>
          <ac:picMkLst>
            <pc:docMk/>
            <pc:sldMk cId="2864908138" sldId="264"/>
            <ac:picMk id="16" creationId="{AACF93A6-84DA-A024-89DF-1D3D1E146902}"/>
          </ac:picMkLst>
        </pc:picChg>
      </pc:sldChg>
      <pc:sldChg chg="addSp delSp modSp new mod ord">
        <pc:chgData name="Jobin, Alexandre (HC/SC)" userId="6e29d303-f44c-4238-a798-c345db13aa01" providerId="ADAL" clId="{45A84AAD-9989-4F6B-91E2-265AE95F91DE}" dt="2024-03-20T12:57:25.812" v="2099" actId="20577"/>
        <pc:sldMkLst>
          <pc:docMk/>
          <pc:sldMk cId="1834696538" sldId="265"/>
        </pc:sldMkLst>
        <pc:spChg chg="mod">
          <ac:chgData name="Jobin, Alexandre (HC/SC)" userId="6e29d303-f44c-4238-a798-c345db13aa01" providerId="ADAL" clId="{45A84AAD-9989-4F6B-91E2-265AE95F91DE}" dt="2024-03-20T12:37:45.692" v="1944" actId="20577"/>
          <ac:spMkLst>
            <pc:docMk/>
            <pc:sldMk cId="1834696538" sldId="265"/>
            <ac:spMk id="2" creationId="{FA30E55E-160F-5277-BB74-45C596227CD1}"/>
          </ac:spMkLst>
        </pc:spChg>
        <pc:spChg chg="del">
          <ac:chgData name="Jobin, Alexandre (HC/SC)" userId="6e29d303-f44c-4238-a798-c345db13aa01" providerId="ADAL" clId="{45A84AAD-9989-4F6B-91E2-265AE95F91DE}" dt="2024-03-20T05:34:32.402" v="1410" actId="478"/>
          <ac:spMkLst>
            <pc:docMk/>
            <pc:sldMk cId="1834696538" sldId="265"/>
            <ac:spMk id="3" creationId="{56B17885-4D3E-82EA-947A-672ED7E116C3}"/>
          </ac:spMkLst>
        </pc:spChg>
        <pc:spChg chg="add mod">
          <ac:chgData name="Jobin, Alexandre (HC/SC)" userId="6e29d303-f44c-4238-a798-c345db13aa01" providerId="ADAL" clId="{45A84AAD-9989-4F6B-91E2-265AE95F91DE}" dt="2024-03-20T12:57:25.812" v="2099" actId="20577"/>
          <ac:spMkLst>
            <pc:docMk/>
            <pc:sldMk cId="1834696538" sldId="265"/>
            <ac:spMk id="6" creationId="{D3FA769D-1D00-A7A0-ECD9-AB10D1D540F6}"/>
          </ac:spMkLst>
        </pc:spChg>
        <pc:picChg chg="add mod">
          <ac:chgData name="Jobin, Alexandre (HC/SC)" userId="6e29d303-f44c-4238-a798-c345db13aa01" providerId="ADAL" clId="{45A84AAD-9989-4F6B-91E2-265AE95F91DE}" dt="2024-03-20T12:48:30.668" v="1949" actId="14100"/>
          <ac:picMkLst>
            <pc:docMk/>
            <pc:sldMk cId="1834696538" sldId="265"/>
            <ac:picMk id="5" creationId="{7D1060BC-CF67-2BDB-88E6-77B4408389B2}"/>
          </ac:picMkLst>
        </pc:picChg>
      </pc:sldChg>
      <pc:sldChg chg="addSp delSp modSp new mod">
        <pc:chgData name="Jobin, Alexandre (HC/SC)" userId="6e29d303-f44c-4238-a798-c345db13aa01" providerId="ADAL" clId="{45A84AAD-9989-4F6B-91E2-265AE95F91DE}" dt="2024-03-20T13:08:25.666" v="2651" actId="20577"/>
        <pc:sldMkLst>
          <pc:docMk/>
          <pc:sldMk cId="3164295852" sldId="266"/>
        </pc:sldMkLst>
        <pc:spChg chg="mod">
          <ac:chgData name="Jobin, Alexandre (HC/SC)" userId="6e29d303-f44c-4238-a798-c345db13aa01" providerId="ADAL" clId="{45A84AAD-9989-4F6B-91E2-265AE95F91DE}" dt="2024-03-20T06:12:10.473" v="1643" actId="20577"/>
          <ac:spMkLst>
            <pc:docMk/>
            <pc:sldMk cId="3164295852" sldId="266"/>
            <ac:spMk id="2" creationId="{5B9C8DB4-1B58-B7C4-A367-BE03CD5B1B8F}"/>
          </ac:spMkLst>
        </pc:spChg>
        <pc:spChg chg="del">
          <ac:chgData name="Jobin, Alexandre (HC/SC)" userId="6e29d303-f44c-4238-a798-c345db13aa01" providerId="ADAL" clId="{45A84AAD-9989-4F6B-91E2-265AE95F91DE}" dt="2024-03-20T13:03:35.257" v="2220" actId="478"/>
          <ac:spMkLst>
            <pc:docMk/>
            <pc:sldMk cId="3164295852" sldId="266"/>
            <ac:spMk id="3" creationId="{5EBF7345-28AC-2686-E3FA-DF133E3C78EA}"/>
          </ac:spMkLst>
        </pc:spChg>
        <pc:spChg chg="add mod">
          <ac:chgData name="Jobin, Alexandre (HC/SC)" userId="6e29d303-f44c-4238-a798-c345db13aa01" providerId="ADAL" clId="{45A84AAD-9989-4F6B-91E2-265AE95F91DE}" dt="2024-03-20T13:08:25.666" v="2651" actId="20577"/>
          <ac:spMkLst>
            <pc:docMk/>
            <pc:sldMk cId="3164295852" sldId="266"/>
            <ac:spMk id="6" creationId="{49925D2B-CC90-ACE4-8749-CDB13B85BF97}"/>
          </ac:spMkLst>
        </pc:spChg>
        <pc:picChg chg="add mod">
          <ac:chgData name="Jobin, Alexandre (HC/SC)" userId="6e29d303-f44c-4238-a798-c345db13aa01" providerId="ADAL" clId="{45A84AAD-9989-4F6B-91E2-265AE95F91DE}" dt="2024-03-20T13:05:55.993" v="2227" actId="14100"/>
          <ac:picMkLst>
            <pc:docMk/>
            <pc:sldMk cId="3164295852" sldId="266"/>
            <ac:picMk id="5" creationId="{08018AD7-2F84-7428-1B4D-4E1CF0A30E24}"/>
          </ac:picMkLst>
        </pc:picChg>
      </pc:sldChg>
      <pc:sldChg chg="modSp new mod">
        <pc:chgData name="Jobin, Alexandre (HC/SC)" userId="6e29d303-f44c-4238-a798-c345db13aa01" providerId="ADAL" clId="{45A84AAD-9989-4F6B-91E2-265AE95F91DE}" dt="2024-03-20T12:59:26.684" v="2219" actId="20577"/>
        <pc:sldMkLst>
          <pc:docMk/>
          <pc:sldMk cId="1606729829" sldId="267"/>
        </pc:sldMkLst>
        <pc:spChg chg="mod">
          <ac:chgData name="Jobin, Alexandre (HC/SC)" userId="6e29d303-f44c-4238-a798-c345db13aa01" providerId="ADAL" clId="{45A84AAD-9989-4F6B-91E2-265AE95F91DE}" dt="2024-03-20T12:24:20.856" v="1943" actId="20577"/>
          <ac:spMkLst>
            <pc:docMk/>
            <pc:sldMk cId="1606729829" sldId="267"/>
            <ac:spMk id="2" creationId="{A71BF514-A213-A311-C0CA-6DC0010A34BC}"/>
          </ac:spMkLst>
        </pc:spChg>
        <pc:spChg chg="mod">
          <ac:chgData name="Jobin, Alexandre (HC/SC)" userId="6e29d303-f44c-4238-a798-c345db13aa01" providerId="ADAL" clId="{45A84AAD-9989-4F6B-91E2-265AE95F91DE}" dt="2024-03-20T12:59:26.684" v="2219" actId="20577"/>
          <ac:spMkLst>
            <pc:docMk/>
            <pc:sldMk cId="1606729829" sldId="267"/>
            <ac:spMk id="3" creationId="{3D381D1A-061C-2785-66B2-4CDCD0C19F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1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4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57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714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07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06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29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3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2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54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72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11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0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6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5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5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1ED8-B084-4090-A65E-639C23D2FA5B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CFB2-CFA9-4E59-AFF5-91F566963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061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  <p:sldLayoutId id="21474841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BF9F-2655-E089-E269-3495E9674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694" y="2460971"/>
            <a:ext cx="7975076" cy="1618479"/>
          </a:xfrm>
        </p:spPr>
        <p:txBody>
          <a:bodyPr>
            <a:normAutofit/>
          </a:bodyPr>
          <a:lstStyle/>
          <a:p>
            <a:r>
              <a:rPr lang="en-CA" sz="4800" dirty="0"/>
              <a:t>Customer Request Handling Automation</a:t>
            </a:r>
          </a:p>
        </p:txBody>
      </p:sp>
    </p:spTree>
    <p:extLst>
      <p:ext uri="{BB962C8B-B14F-4D97-AF65-F5344CB8AC3E}">
        <p14:creationId xmlns:p14="http://schemas.microsoft.com/office/powerpoint/2010/main" val="268326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6BC3-266E-5F2A-C620-2061CFC1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07E3-7EB7-D60B-4FB4-ECD255F3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Focus on a minimum viable product before implementing additional features.</a:t>
            </a:r>
          </a:p>
          <a:p>
            <a:endParaRPr lang="en-CA" dirty="0"/>
          </a:p>
          <a:p>
            <a:r>
              <a:rPr lang="en-CA" dirty="0"/>
              <a:t>Collaboration leads to new ideas and improvements.</a:t>
            </a:r>
          </a:p>
          <a:p>
            <a:endParaRPr lang="en-CA" dirty="0"/>
          </a:p>
          <a:p>
            <a:r>
              <a:rPr lang="en-CA" dirty="0"/>
              <a:t>Excel automation </a:t>
            </a:r>
            <a:r>
              <a:rPr lang="en-CA"/>
              <a:t>is finicky.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207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4BB7-A3A0-D974-E7A9-E1F81387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739B-55D0-BA66-EA3D-AEFC8DF8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Thanks for taking the time to listen to my presentation.</a:t>
            </a:r>
          </a:p>
          <a:p>
            <a:pPr marL="0" indent="0">
              <a:buNone/>
            </a:pPr>
            <a:r>
              <a:rPr lang="en-CA" dirty="0"/>
              <a:t>Feel free to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14632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15B1-A174-2D59-DCE1-705643B9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Automation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5741-DC7C-CA09-99FF-53DAE98B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automated system is designed to improve the efficiency of handling customer service requests.</a:t>
            </a:r>
          </a:p>
          <a:p>
            <a:r>
              <a:rPr lang="en-CA" dirty="0"/>
              <a:t>The automation involves reading emails from Outlook, extracting and processing customer data from Excel attachments, intercepting received emails, and drafting response emails.</a:t>
            </a:r>
          </a:p>
        </p:txBody>
      </p:sp>
    </p:spTree>
    <p:extLst>
      <p:ext uri="{BB962C8B-B14F-4D97-AF65-F5344CB8AC3E}">
        <p14:creationId xmlns:p14="http://schemas.microsoft.com/office/powerpoint/2010/main" val="128017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EE36-FCAE-DB09-4830-369C5957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A1B7-7A8F-B189-93EB-B8E66FDF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3 States</a:t>
            </a:r>
          </a:p>
          <a:p>
            <a:r>
              <a:rPr lang="en-CA" dirty="0"/>
              <a:t>Initialization</a:t>
            </a:r>
          </a:p>
          <a:p>
            <a:r>
              <a:rPr lang="en-CA" dirty="0"/>
              <a:t>Transaction Processing</a:t>
            </a:r>
          </a:p>
          <a:p>
            <a:r>
              <a:rPr lang="en-CA" dirty="0"/>
              <a:t>Waiting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Important Components</a:t>
            </a:r>
          </a:p>
          <a:p>
            <a:r>
              <a:rPr lang="en-CA" dirty="0"/>
              <a:t>Config file</a:t>
            </a:r>
          </a:p>
          <a:p>
            <a:r>
              <a:rPr lang="en-CA" dirty="0"/>
              <a:t>Transaction 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4E3E2-0491-19E8-DDC8-5C135DCF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98" y="2136807"/>
            <a:ext cx="6474765" cy="4484331"/>
          </a:xfrm>
          <a:prstGeom prst="rect">
            <a:avLst/>
          </a:prstGeom>
          <a:ln w="444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93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0DFB-2213-63A2-09E9-0FE1C09E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Walkthrough– State 1: Initialization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EB046-1EAF-91F0-7B67-6A7090921546}"/>
              </a:ext>
            </a:extLst>
          </p:cNvPr>
          <p:cNvSpPr txBox="1"/>
          <p:nvPr/>
        </p:nvSpPr>
        <p:spPr>
          <a:xfrm>
            <a:off x="5973530" y="2300287"/>
            <a:ext cx="5815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Kill all processes - </a:t>
            </a:r>
            <a:r>
              <a:rPr lang="en-CA" dirty="0">
                <a:solidFill>
                  <a:schemeClr val="bg1"/>
                </a:solidFill>
              </a:rPr>
              <a:t>Closes instances of Excel, ensuring clean start</a:t>
            </a:r>
          </a:p>
          <a:p>
            <a:pPr marL="342900" indent="-342900">
              <a:buFont typeface="+mj-lt"/>
              <a:buAutoNum type="arabicPeriod"/>
            </a:pPr>
            <a:endParaRPr lang="en-CA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Folder Structure Validation – </a:t>
            </a:r>
            <a:r>
              <a:rPr lang="en-CA" dirty="0">
                <a:solidFill>
                  <a:schemeClr val="bg1"/>
                </a:solidFill>
              </a:rPr>
              <a:t>Ensures all required folders exist</a:t>
            </a:r>
          </a:p>
          <a:p>
            <a:pPr marL="342900" indent="-342900">
              <a:buFont typeface="+mj-lt"/>
              <a:buAutoNum type="arabicPeriod"/>
            </a:pPr>
            <a:endParaRPr lang="en-CA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Config Validation – </a:t>
            </a:r>
            <a:r>
              <a:rPr lang="en-CA" dirty="0">
                <a:solidFill>
                  <a:schemeClr val="bg1"/>
                </a:solidFill>
              </a:rPr>
              <a:t>Ensures Config file exists</a:t>
            </a:r>
          </a:p>
          <a:p>
            <a:pPr marL="342900" indent="-342900">
              <a:buFont typeface="+mj-lt"/>
              <a:buAutoNum type="arabicPeriod"/>
            </a:pPr>
            <a:endParaRPr lang="en-CA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Transaction Log Validation – </a:t>
            </a:r>
            <a:r>
              <a:rPr lang="en-CA" dirty="0">
                <a:solidFill>
                  <a:schemeClr val="bg1"/>
                </a:solidFill>
              </a:rPr>
              <a:t>Ensures Transaction Log exists</a:t>
            </a:r>
          </a:p>
          <a:p>
            <a:pPr marL="342900" indent="-342900">
              <a:buFont typeface="+mj-lt"/>
              <a:buAutoNum type="arabicPeriod"/>
            </a:pPr>
            <a:endParaRPr lang="en-CA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Initialize All Settings – </a:t>
            </a:r>
            <a:r>
              <a:rPr lang="en-CA" dirty="0">
                <a:solidFill>
                  <a:schemeClr val="bg1"/>
                </a:solidFill>
              </a:rPr>
              <a:t>Extracts settings for automation from Config file and turning them into a Dictionary</a:t>
            </a:r>
          </a:p>
        </p:txBody>
      </p:sp>
      <p:pic>
        <p:nvPicPr>
          <p:cNvPr id="6" name="Content Placeholder 5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23D26F06-C2BA-7F26-533C-D767A9C4F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1" y="2300287"/>
            <a:ext cx="5650543" cy="3804485"/>
          </a:xfrm>
        </p:spPr>
      </p:pic>
    </p:spTree>
    <p:extLst>
      <p:ext uri="{BB962C8B-B14F-4D97-AF65-F5344CB8AC3E}">
        <p14:creationId xmlns:p14="http://schemas.microsoft.com/office/powerpoint/2010/main" val="226297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E6618-4C0A-DE98-91DE-B5243FA6E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E09F-6E1B-14DE-A553-4C887070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Walkthrough – State 2: Transaction Processing</a:t>
            </a:r>
          </a:p>
        </p:txBody>
      </p:sp>
      <p:pic>
        <p:nvPicPr>
          <p:cNvPr id="16" name="Content Placeholder 15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AACF93A6-84DA-A024-89DF-1D3D1E14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0" y="2087907"/>
            <a:ext cx="8577498" cy="4661685"/>
          </a:xfrm>
          <a:solidFill>
            <a:schemeClr val="tx1">
              <a:alpha val="62000"/>
            </a:schemeClr>
          </a:solidFill>
          <a:ln w="44450"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096C2-D95C-EF14-F917-6632B05EA979}"/>
              </a:ext>
            </a:extLst>
          </p:cNvPr>
          <p:cNvSpPr txBox="1"/>
          <p:nvPr/>
        </p:nvSpPr>
        <p:spPr>
          <a:xfrm>
            <a:off x="8936610" y="2300287"/>
            <a:ext cx="285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2 Nested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0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E55E-160F-5277-BB74-45C5962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Walkthrough – State 2: Transaction Processing Create Email Drafts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1060BC-CF67-2BDB-88E6-77B440838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1" y="2209800"/>
            <a:ext cx="8627566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A769D-1D00-A7A0-ECD9-AB10D1D540F6}"/>
              </a:ext>
            </a:extLst>
          </p:cNvPr>
          <p:cNvSpPr txBox="1"/>
          <p:nvPr/>
        </p:nvSpPr>
        <p:spPr>
          <a:xfrm>
            <a:off x="7156232" y="3658969"/>
            <a:ext cx="460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Generate Temporary Password – </a:t>
            </a:r>
            <a:r>
              <a:rPr lang="en-CA" dirty="0">
                <a:solidFill>
                  <a:schemeClr val="bg1"/>
                </a:solidFill>
              </a:rPr>
              <a:t>Using parameters taken from Config file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ex: Minimums characters and password size</a:t>
            </a:r>
          </a:p>
        </p:txBody>
      </p:sp>
    </p:spTree>
    <p:extLst>
      <p:ext uri="{BB962C8B-B14F-4D97-AF65-F5344CB8AC3E}">
        <p14:creationId xmlns:p14="http://schemas.microsoft.com/office/powerpoint/2010/main" val="183469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8DB4-1B58-B7C4-A367-BE03CD5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Walkthrough – State 3: Waiting</a:t>
            </a:r>
          </a:p>
        </p:txBody>
      </p:sp>
      <p:pic>
        <p:nvPicPr>
          <p:cNvPr id="5" name="Picture 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08018AD7-2F84-7428-1B4D-4E1CF0A3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2245879"/>
            <a:ext cx="2166544" cy="4247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25D2B-CC90-ACE4-8749-CDB13B85BF97}"/>
              </a:ext>
            </a:extLst>
          </p:cNvPr>
          <p:cNvSpPr txBox="1"/>
          <p:nvPr/>
        </p:nvSpPr>
        <p:spPr>
          <a:xfrm>
            <a:off x="3629320" y="3026421"/>
            <a:ext cx="8069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Idle – </a:t>
            </a:r>
            <a:r>
              <a:rPr lang="en-CA" dirty="0">
                <a:solidFill>
                  <a:schemeClr val="bg1"/>
                </a:solidFill>
              </a:rPr>
              <a:t>Program remains in background until an email is received</a:t>
            </a:r>
            <a:endParaRPr lang="en-CA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CA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Email received – </a:t>
            </a:r>
            <a:r>
              <a:rPr lang="en-CA" dirty="0">
                <a:solidFill>
                  <a:schemeClr val="bg1"/>
                </a:solidFill>
              </a:rPr>
              <a:t>When an email is received it is checked against Config file subject-line filter to determine if it’s a user access request</a:t>
            </a:r>
          </a:p>
          <a:p>
            <a:pPr marL="342900" indent="-342900">
              <a:buFont typeface="+mj-lt"/>
              <a:buAutoNum type="arabicPeriod"/>
            </a:pPr>
            <a:endParaRPr lang="en-CA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Loop – </a:t>
            </a:r>
            <a:r>
              <a:rPr lang="en-CA" dirty="0">
                <a:solidFill>
                  <a:schemeClr val="bg1"/>
                </a:solidFill>
              </a:rPr>
              <a:t>When email is confirmed to be a user access request</a:t>
            </a:r>
          </a:p>
        </p:txBody>
      </p:sp>
    </p:spTree>
    <p:extLst>
      <p:ext uri="{BB962C8B-B14F-4D97-AF65-F5344CB8AC3E}">
        <p14:creationId xmlns:p14="http://schemas.microsoft.com/office/powerpoint/2010/main" val="316429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F514-A213-A311-C0CA-6DC0010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Automation Sample Runs &amp;</a:t>
            </a:r>
            <a:br>
              <a:rPr lang="en-CA" dirty="0"/>
            </a:br>
            <a:r>
              <a:rPr lang="en-CA" dirty="0"/>
              <a:t>Deeper Dive Into Auxiliary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1D1A-061C-2785-66B2-4CDCD0C1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Run automation as if first run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Look into Config file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Look at sample Emails in Outlook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Run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Look at Email Drafts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Look at Transaction Log and compare with sample Emails used</a:t>
            </a:r>
          </a:p>
        </p:txBody>
      </p:sp>
    </p:spTree>
    <p:extLst>
      <p:ext uri="{BB962C8B-B14F-4D97-AF65-F5344CB8AC3E}">
        <p14:creationId xmlns:p14="http://schemas.microsoft.com/office/powerpoint/2010/main" val="160672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5C10-9E59-CDAC-75E7-D9F9DD24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biggest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86E9-87A4-CC8C-1EDF-9C699A1F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.Net</a:t>
            </a:r>
            <a:r>
              <a:rPr lang="en-CA" dirty="0"/>
              <a:t> Programming language syntax</a:t>
            </a:r>
          </a:p>
          <a:p>
            <a:r>
              <a:rPr lang="en-CA" dirty="0"/>
              <a:t>Unfamiliarity with UiPath activities</a:t>
            </a:r>
          </a:p>
        </p:txBody>
      </p:sp>
    </p:spTree>
    <p:extLst>
      <p:ext uri="{BB962C8B-B14F-4D97-AF65-F5344CB8AC3E}">
        <p14:creationId xmlns:p14="http://schemas.microsoft.com/office/powerpoint/2010/main" val="38009441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1404</TotalTime>
  <Words>311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Customer Request Handling Automation</vt:lpstr>
      <vt:lpstr>The Automation in brief</vt:lpstr>
      <vt:lpstr>Automation Structure</vt:lpstr>
      <vt:lpstr>Walkthrough– State 1: Initialization</vt:lpstr>
      <vt:lpstr>Walkthrough – State 2: Transaction Processing</vt:lpstr>
      <vt:lpstr>Walkthrough – State 2: Transaction Processing Create Email Drafts</vt:lpstr>
      <vt:lpstr>Walkthrough – State 3: Waiting</vt:lpstr>
      <vt:lpstr>Automation Sample Runs &amp; Deeper Dive Into Auxiliary Files</vt:lpstr>
      <vt:lpstr>My biggest Hurdles</vt:lpstr>
      <vt:lpstr>Lessons Learned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Customer Request Handling</dc:title>
  <dc:creator>Jobin, Alexandre (HC/SC)</dc:creator>
  <cp:lastModifiedBy>Jobin, Alexandre (HC/SC)</cp:lastModifiedBy>
  <cp:revision>1</cp:revision>
  <dcterms:created xsi:type="dcterms:W3CDTF">2024-03-19T14:26:18Z</dcterms:created>
  <dcterms:modified xsi:type="dcterms:W3CDTF">2024-03-20T14:49:59Z</dcterms:modified>
</cp:coreProperties>
</file>