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2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3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6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4C267-2291-4855-B030-F283F4C806B9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44558" y="169260"/>
            <a:ext cx="6321288" cy="4243715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/>
              <a:t>Régression logistique avec </a:t>
            </a:r>
            <a:r>
              <a:rPr lang="fr-FR" sz="6000" b="1" dirty="0" err="1" smtClean="0"/>
              <a:t>PySpark</a:t>
            </a:r>
            <a:r>
              <a:rPr lang="fr-FR" sz="6000" b="1" dirty="0" smtClean="0"/>
              <a:t> pour prédire le risque de maladie coronarienne CHD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78" y="0"/>
            <a:ext cx="5009322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4558" y="4532243"/>
            <a:ext cx="6096000" cy="14500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Réalisé par : 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YENDOUBOUAM ALEXANDRE LALLE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ABDELGHAFFOUR MOUHSINE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Présentation de la </a:t>
            </a:r>
            <a:r>
              <a:rPr lang="fr-FR" b="1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Nous </a:t>
            </a:r>
            <a:r>
              <a:rPr lang="fr-FR" sz="2400" dirty="0"/>
              <a:t>avons un ensemble de données comprenant des informations médicales pour </a:t>
            </a:r>
            <a:r>
              <a:rPr lang="fr-FR" sz="2400" dirty="0" smtClean="0"/>
              <a:t>plus de 4000 </a:t>
            </a:r>
            <a:r>
              <a:rPr lang="fr-FR" sz="2400" dirty="0"/>
              <a:t>individus. Nous cherchons à prédire si les sujets </a:t>
            </a:r>
            <a:r>
              <a:rPr lang="fr-FR" sz="2400" dirty="0" smtClean="0"/>
              <a:t>ont un risque de 10 ans de </a:t>
            </a:r>
            <a:r>
              <a:rPr lang="fr-FR" sz="2400" dirty="0"/>
              <a:t>maladie coronarienne CHD. Notre objectif est de créer un modèle qui peut aider les professionnels de la santé à prédire le risque d'une personne de développer une maladie coronarienne CHD à l'avenir.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7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Installation de </a:t>
            </a:r>
            <a:r>
              <a:rPr lang="fr-FR" b="1" dirty="0" err="1"/>
              <a:t>PySpark</a:t>
            </a:r>
            <a:r>
              <a:rPr lang="fr-FR" b="1" dirty="0"/>
              <a:t> à partir </a:t>
            </a:r>
            <a:r>
              <a:rPr lang="fr-FR" b="1" dirty="0" smtClean="0"/>
              <a:t>d’un </a:t>
            </a:r>
            <a:r>
              <a:rPr lang="fr-FR" b="1" dirty="0"/>
              <a:t>conteneur d</a:t>
            </a:r>
            <a:r>
              <a:rPr lang="fr-FR" b="1" dirty="0" smtClean="0"/>
              <a:t>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554" y="1845734"/>
            <a:ext cx="576468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 Téléchargement </a:t>
            </a:r>
            <a:r>
              <a:rPr lang="fr-FR" dirty="0"/>
              <a:t>de l’image docker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8" name="Image 7" descr="C:\Users\HP 450 G6\Documents\MST-SDSI-S2\Hadoop\spark\Capture d’écran du 2023-04-29 13-30-49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4"/>
          <a:stretch/>
        </p:blipFill>
        <p:spPr bwMode="auto">
          <a:xfrm>
            <a:off x="238554" y="2543875"/>
            <a:ext cx="5897187" cy="33252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7" y="3037516"/>
            <a:ext cx="5761219" cy="4938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2504" y="1887627"/>
            <a:ext cx="5914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 startAt="2"/>
            </a:pPr>
            <a:r>
              <a:rPr lang="fr-FR" dirty="0"/>
              <a:t>Exécution du conteneur</a:t>
            </a:r>
          </a:p>
        </p:txBody>
      </p:sp>
    </p:spTree>
    <p:extLst>
      <p:ext uri="{BB962C8B-B14F-4D97-AF65-F5344CB8AC3E}">
        <p14:creationId xmlns:p14="http://schemas.microsoft.com/office/powerpoint/2010/main" val="278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Jeux de données</a:t>
            </a:r>
            <a:endParaRPr lang="fr-FR" b="1" dirty="0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3934" y="2902226"/>
            <a:ext cx="11025091" cy="1775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1500" dirty="0" smtClean="0"/>
              <a:t>Démonstration</a:t>
            </a:r>
            <a:endParaRPr lang="fr-FR" sz="11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7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1500" dirty="0" smtClean="0"/>
              <a:t>Conclusion</a:t>
            </a:r>
            <a:endParaRPr lang="fr-FR" sz="11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112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Rétrospective</vt:lpstr>
      <vt:lpstr>Régression logistique avec PySpark pour prédire le risque de maladie coronarienne CHD </vt:lpstr>
      <vt:lpstr>Présentation de la problématique</vt:lpstr>
      <vt:lpstr>Installation de PySpark à partir d’un conteneur docker</vt:lpstr>
      <vt:lpstr>Jeux de données</vt:lpstr>
      <vt:lpstr>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logistique avec PySpark pour prédire le risque de maladie coronarienne CHD</dc:title>
  <dc:creator>HP 450 G6</dc:creator>
  <cp:lastModifiedBy>HP 450 G6</cp:lastModifiedBy>
  <cp:revision>5</cp:revision>
  <dcterms:created xsi:type="dcterms:W3CDTF">2023-05-07T22:01:42Z</dcterms:created>
  <dcterms:modified xsi:type="dcterms:W3CDTF">2023-05-11T16:04:50Z</dcterms:modified>
</cp:coreProperties>
</file>