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 Slab Light"/>
      <p:regular r:id="rId15"/>
      <p:bold r:id="rId16"/>
    </p:embeddedFont>
    <p:embeddedFont>
      <p:font typeface="Poppins"/>
      <p:regular r:id="rId17"/>
      <p:bold r:id="rId18"/>
      <p:italic r:id="rId19"/>
      <p:boldItalic r:id="rId20"/>
    </p:embeddedFont>
    <p:embeddedFont>
      <p:font typeface="Poppins Light"/>
      <p:regular r:id="rId21"/>
      <p:bold r:id="rId22"/>
      <p:italic r:id="rId23"/>
      <p:boldItalic r:id="rId24"/>
    </p:embeddedFont>
    <p:embeddedFont>
      <p:font typeface="Urbanist Black"/>
      <p:bold r:id="rId25"/>
      <p:boldItalic r:id="rId26"/>
    </p:embeddedFont>
    <p:embeddedFont>
      <p:font typeface="Libre Franklin Medium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04">
          <p15:clr>
            <a:srgbClr val="A4A3A4"/>
          </p15:clr>
        </p15:guide>
        <p15:guide id="2" orient="horz" pos="1476">
          <p15:clr>
            <a:srgbClr val="A4A3A4"/>
          </p15:clr>
        </p15:guide>
        <p15:guide id="3" orient="horz" pos="804">
          <p15:clr>
            <a:srgbClr val="A4A3A4"/>
          </p15:clr>
        </p15:guide>
        <p15:guide id="4" orient="horz" pos="276">
          <p15:clr>
            <a:srgbClr val="A4A3A4"/>
          </p15:clr>
        </p15:guide>
        <p15:guide id="5" orient="horz" pos="468">
          <p15:clr>
            <a:srgbClr val="A4A3A4"/>
          </p15:clr>
        </p15:guide>
        <p15:guide id="6" pos="5712">
          <p15:clr>
            <a:srgbClr val="A4A3A4"/>
          </p15:clr>
        </p15:guide>
        <p15:guide id="7" pos="5376">
          <p15:clr>
            <a:srgbClr val="A4A3A4"/>
          </p15:clr>
        </p15:guide>
        <p15:guide id="8" pos="2880">
          <p15:clr>
            <a:srgbClr val="A4A3A4"/>
          </p15:clr>
        </p15:guide>
        <p15:guide id="9" pos="48">
          <p15:clr>
            <a:srgbClr val="A4A3A4"/>
          </p15:clr>
        </p15:guide>
        <p15:guide id="10" pos="336">
          <p15:clr>
            <a:srgbClr val="A4A3A4"/>
          </p15:clr>
        </p15:guide>
        <p15:guide id="11" pos="384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9" roundtripDataSignature="AMtx7mg5PEZb/fOLBlB9RHWe72rZxh1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04" orient="horz"/>
        <p:guide pos="1476" orient="horz"/>
        <p:guide pos="804" orient="horz"/>
        <p:guide pos="276" orient="horz"/>
        <p:guide pos="468" orient="horz"/>
        <p:guide pos="5712"/>
        <p:guide pos="5376"/>
        <p:guide pos="2880"/>
        <p:guide pos="48"/>
        <p:guide pos="336"/>
        <p:guide pos="38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regular.fntdata"/><Relationship Id="rId30" Type="http://schemas.openxmlformats.org/officeDocument/2006/relationships/font" Target="fonts/LibreFranklinMedium-boldItalic.fntdata"/><Relationship Id="rId33" Type="http://schemas.openxmlformats.org/officeDocument/2006/relationships/font" Target="fonts/RobotoLight-italic.fntdata"/><Relationship Id="rId32" Type="http://schemas.openxmlformats.org/officeDocument/2006/relationships/font" Target="fonts/RobotoLight-bold.fntdata"/><Relationship Id="rId35" Type="http://schemas.openxmlformats.org/officeDocument/2006/relationships/font" Target="fonts/OpenSans-regular.fntdata"/><Relationship Id="rId34" Type="http://schemas.openxmlformats.org/officeDocument/2006/relationships/font" Target="fonts/RobotoLight-boldItalic.fntdata"/><Relationship Id="rId37" Type="http://schemas.openxmlformats.org/officeDocument/2006/relationships/font" Target="fonts/OpenSans-italic.fntdata"/><Relationship Id="rId36" Type="http://schemas.openxmlformats.org/officeDocument/2006/relationships/font" Target="fonts/OpenSans-bold.fntdata"/><Relationship Id="rId39" Type="http://customschemas.google.com/relationships/presentationmetadata" Target="metadata"/><Relationship Id="rId38" Type="http://schemas.openxmlformats.org/officeDocument/2006/relationships/font" Target="fonts/OpenSans-boldItalic.fntdata"/><Relationship Id="rId20" Type="http://schemas.openxmlformats.org/officeDocument/2006/relationships/font" Target="fonts/Poppins-boldItalic.fntdata"/><Relationship Id="rId22" Type="http://schemas.openxmlformats.org/officeDocument/2006/relationships/font" Target="fonts/PoppinsLight-bold.fntdata"/><Relationship Id="rId21" Type="http://schemas.openxmlformats.org/officeDocument/2006/relationships/font" Target="fonts/PoppinsLight-regular.fntdata"/><Relationship Id="rId24" Type="http://schemas.openxmlformats.org/officeDocument/2006/relationships/font" Target="fonts/PoppinsLight-boldItalic.fntdata"/><Relationship Id="rId23" Type="http://schemas.openxmlformats.org/officeDocument/2006/relationships/font" Target="fonts/PoppinsLight-italic.fntdata"/><Relationship Id="rId26" Type="http://schemas.openxmlformats.org/officeDocument/2006/relationships/font" Target="fonts/UrbanistBlack-boldItalic.fntdata"/><Relationship Id="rId25" Type="http://schemas.openxmlformats.org/officeDocument/2006/relationships/font" Target="fonts/UrbanistBlack-bold.fntdata"/><Relationship Id="rId28" Type="http://schemas.openxmlformats.org/officeDocument/2006/relationships/font" Target="fonts/LibreFranklinMedium-bold.fntdata"/><Relationship Id="rId27" Type="http://schemas.openxmlformats.org/officeDocument/2006/relationships/font" Target="fonts/LibreFranklinMedium-regular.fntdata"/><Relationship Id="rId29" Type="http://schemas.openxmlformats.org/officeDocument/2006/relationships/font" Target="fonts/LibreFranklin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5" Type="http://schemas.openxmlformats.org/officeDocument/2006/relationships/font" Target="fonts/RobotoSlabLight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Poppins-regular.fntdata"/><Relationship Id="rId16" Type="http://schemas.openxmlformats.org/officeDocument/2006/relationships/font" Target="fonts/RobotoSlabLight-bold.fntdata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3fcf3b1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None/>
            </a:pPr>
            <a:r>
              <a:t/>
            </a:r>
            <a:endParaRPr/>
          </a:p>
        </p:txBody>
      </p:sp>
      <p:sp>
        <p:nvSpPr>
          <p:cNvPr id="465" name="Google Shape;465;g1e3fcf3b1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5e1a7485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25e1a74850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e7cb90af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1e7cb90af33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e7cc56858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g1e7cc568587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e7cb90af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g1e7cb90af33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e7cb90af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g1e7cb90af33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8"/>
          <p:cNvSpPr/>
          <p:nvPr>
            <p:ph idx="2" type="pic"/>
          </p:nvPr>
        </p:nvSpPr>
        <p:spPr>
          <a:xfrm>
            <a:off x="533400" y="14287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2" name="Google Shape;102;p15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8"/>
          <p:cNvSpPr/>
          <p:nvPr>
            <p:ph idx="3" type="pic"/>
          </p:nvPr>
        </p:nvSpPr>
        <p:spPr>
          <a:xfrm>
            <a:off x="533400" y="3105150"/>
            <a:ext cx="1524000" cy="1524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and Content">
  <p:cSld name="12_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_Title and Content">
  <p:cSld name="43_Title and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0"/>
          <p:cNvSpPr/>
          <p:nvPr>
            <p:ph idx="2" type="pic"/>
          </p:nvPr>
        </p:nvSpPr>
        <p:spPr>
          <a:xfrm>
            <a:off x="4562002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60"/>
          <p:cNvSpPr/>
          <p:nvPr>
            <p:ph idx="3" type="pic"/>
          </p:nvPr>
        </p:nvSpPr>
        <p:spPr>
          <a:xfrm>
            <a:off x="6843002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60"/>
          <p:cNvSpPr/>
          <p:nvPr>
            <p:ph idx="4" type="pic"/>
          </p:nvPr>
        </p:nvSpPr>
        <p:spPr>
          <a:xfrm>
            <a:off x="0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60"/>
          <p:cNvSpPr/>
          <p:nvPr>
            <p:ph idx="5" type="pic"/>
          </p:nvPr>
        </p:nvSpPr>
        <p:spPr>
          <a:xfrm>
            <a:off x="2281001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6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Title and Content">
  <p:cSld name="31_Title and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1"/>
          <p:cNvSpPr/>
          <p:nvPr>
            <p:ph idx="2" type="pic"/>
          </p:nvPr>
        </p:nvSpPr>
        <p:spPr>
          <a:xfrm>
            <a:off x="5257800" y="150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6" name="Google Shape;116;p161"/>
          <p:cNvSpPr/>
          <p:nvPr>
            <p:ph idx="3" type="pic"/>
          </p:nvPr>
        </p:nvSpPr>
        <p:spPr>
          <a:xfrm>
            <a:off x="6477000" y="150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7" name="Google Shape;117;p161"/>
          <p:cNvSpPr/>
          <p:nvPr>
            <p:ph idx="4" type="pic"/>
          </p:nvPr>
        </p:nvSpPr>
        <p:spPr>
          <a:xfrm>
            <a:off x="4648200" y="247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8" name="Google Shape;118;p161"/>
          <p:cNvSpPr/>
          <p:nvPr>
            <p:ph idx="5" type="pic"/>
          </p:nvPr>
        </p:nvSpPr>
        <p:spPr>
          <a:xfrm>
            <a:off x="5867400" y="247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9" name="Google Shape;119;p161"/>
          <p:cNvSpPr/>
          <p:nvPr>
            <p:ph idx="6" type="pic"/>
          </p:nvPr>
        </p:nvSpPr>
        <p:spPr>
          <a:xfrm>
            <a:off x="7109400" y="24955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0" name="Google Shape;120;p161"/>
          <p:cNvSpPr/>
          <p:nvPr>
            <p:ph idx="7" type="pic"/>
          </p:nvPr>
        </p:nvSpPr>
        <p:spPr>
          <a:xfrm>
            <a:off x="5257800" y="3463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1" name="Google Shape;121;p161"/>
          <p:cNvSpPr/>
          <p:nvPr>
            <p:ph idx="8" type="pic"/>
          </p:nvPr>
        </p:nvSpPr>
        <p:spPr>
          <a:xfrm>
            <a:off x="6477000" y="3463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2" name="Google Shape;122;p16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2"/>
          <p:cNvSpPr txBox="1"/>
          <p:nvPr>
            <p:ph idx="1" type="body"/>
          </p:nvPr>
        </p:nvSpPr>
        <p:spPr>
          <a:xfrm>
            <a:off x="4572000" y="1711278"/>
            <a:ext cx="29196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62"/>
          <p:cNvSpPr txBox="1"/>
          <p:nvPr>
            <p:ph idx="2" type="body"/>
          </p:nvPr>
        </p:nvSpPr>
        <p:spPr>
          <a:xfrm>
            <a:off x="4071418" y="2152650"/>
            <a:ext cx="4081981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62"/>
          <p:cNvSpPr/>
          <p:nvPr>
            <p:ph idx="3" type="pic"/>
          </p:nvPr>
        </p:nvSpPr>
        <p:spPr>
          <a:xfrm>
            <a:off x="838200" y="1581150"/>
            <a:ext cx="2590800" cy="2590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162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6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and Content">
  <p:cSld name="33_Title and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3"/>
          <p:cNvSpPr/>
          <p:nvPr>
            <p:ph idx="2" type="pic"/>
          </p:nvPr>
        </p:nvSpPr>
        <p:spPr>
          <a:xfrm>
            <a:off x="21792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" name="Google Shape;131;p163"/>
          <p:cNvSpPr/>
          <p:nvPr>
            <p:ph idx="3" type="pic"/>
          </p:nvPr>
        </p:nvSpPr>
        <p:spPr>
          <a:xfrm>
            <a:off x="33756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2" name="Google Shape;132;p163"/>
          <p:cNvSpPr/>
          <p:nvPr>
            <p:ph idx="4" type="pic"/>
          </p:nvPr>
        </p:nvSpPr>
        <p:spPr>
          <a:xfrm>
            <a:off x="45948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163"/>
          <p:cNvSpPr/>
          <p:nvPr>
            <p:ph idx="5" type="pic"/>
          </p:nvPr>
        </p:nvSpPr>
        <p:spPr>
          <a:xfrm>
            <a:off x="2766000" y="24421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4" name="Google Shape;134;p163"/>
          <p:cNvSpPr/>
          <p:nvPr>
            <p:ph idx="6" type="pic"/>
          </p:nvPr>
        </p:nvSpPr>
        <p:spPr>
          <a:xfrm>
            <a:off x="3985200" y="24421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163"/>
          <p:cNvSpPr/>
          <p:nvPr>
            <p:ph idx="7" type="pic"/>
          </p:nvPr>
        </p:nvSpPr>
        <p:spPr>
          <a:xfrm>
            <a:off x="58140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6" name="Google Shape;136;p163"/>
          <p:cNvSpPr/>
          <p:nvPr>
            <p:ph idx="8" type="pic"/>
          </p:nvPr>
        </p:nvSpPr>
        <p:spPr>
          <a:xfrm>
            <a:off x="5227200" y="246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7" name="Google Shape;137;p163"/>
          <p:cNvSpPr/>
          <p:nvPr>
            <p:ph idx="9" type="pic"/>
          </p:nvPr>
        </p:nvSpPr>
        <p:spPr>
          <a:xfrm>
            <a:off x="21708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163"/>
          <p:cNvSpPr/>
          <p:nvPr>
            <p:ph idx="13" type="pic"/>
          </p:nvPr>
        </p:nvSpPr>
        <p:spPr>
          <a:xfrm>
            <a:off x="33756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9" name="Google Shape;139;p163"/>
          <p:cNvSpPr/>
          <p:nvPr>
            <p:ph idx="14" type="pic"/>
          </p:nvPr>
        </p:nvSpPr>
        <p:spPr>
          <a:xfrm>
            <a:off x="45948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0" name="Google Shape;140;p163"/>
          <p:cNvSpPr/>
          <p:nvPr>
            <p:ph idx="15" type="pic"/>
          </p:nvPr>
        </p:nvSpPr>
        <p:spPr>
          <a:xfrm>
            <a:off x="58902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16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6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and Content">
  <p:cSld name="34_Title and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4"/>
          <p:cNvSpPr/>
          <p:nvPr>
            <p:ph idx="2" type="pic"/>
          </p:nvPr>
        </p:nvSpPr>
        <p:spPr>
          <a:xfrm>
            <a:off x="4724400" y="15727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64"/>
          <p:cNvSpPr/>
          <p:nvPr>
            <p:ph idx="3" type="pic"/>
          </p:nvPr>
        </p:nvSpPr>
        <p:spPr>
          <a:xfrm>
            <a:off x="4724400" y="31771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64"/>
          <p:cNvSpPr/>
          <p:nvPr>
            <p:ph idx="4" type="pic"/>
          </p:nvPr>
        </p:nvSpPr>
        <p:spPr>
          <a:xfrm>
            <a:off x="609600" y="15727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64"/>
          <p:cNvSpPr/>
          <p:nvPr>
            <p:ph idx="5" type="pic"/>
          </p:nvPr>
        </p:nvSpPr>
        <p:spPr>
          <a:xfrm>
            <a:off x="609600" y="31771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6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Title and Content">
  <p:cSld name="35_Title and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5"/>
          <p:cNvSpPr/>
          <p:nvPr>
            <p:ph idx="2" type="pic"/>
          </p:nvPr>
        </p:nvSpPr>
        <p:spPr>
          <a:xfrm>
            <a:off x="26924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65"/>
          <p:cNvSpPr/>
          <p:nvPr>
            <p:ph idx="3" type="pic"/>
          </p:nvPr>
        </p:nvSpPr>
        <p:spPr>
          <a:xfrm>
            <a:off x="6096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65"/>
          <p:cNvSpPr/>
          <p:nvPr>
            <p:ph idx="4" type="pic"/>
          </p:nvPr>
        </p:nvSpPr>
        <p:spPr>
          <a:xfrm>
            <a:off x="47752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65"/>
          <p:cNvSpPr/>
          <p:nvPr>
            <p:ph idx="5" type="pic"/>
          </p:nvPr>
        </p:nvSpPr>
        <p:spPr>
          <a:xfrm>
            <a:off x="68580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65"/>
          <p:cNvSpPr/>
          <p:nvPr>
            <p:ph idx="6" type="pic"/>
          </p:nvPr>
        </p:nvSpPr>
        <p:spPr>
          <a:xfrm>
            <a:off x="26670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65"/>
          <p:cNvSpPr/>
          <p:nvPr>
            <p:ph idx="7" type="pic"/>
          </p:nvPr>
        </p:nvSpPr>
        <p:spPr>
          <a:xfrm>
            <a:off x="6096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65"/>
          <p:cNvSpPr/>
          <p:nvPr>
            <p:ph idx="8" type="pic"/>
          </p:nvPr>
        </p:nvSpPr>
        <p:spPr>
          <a:xfrm>
            <a:off x="48006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165"/>
          <p:cNvSpPr/>
          <p:nvPr>
            <p:ph idx="9" type="pic"/>
          </p:nvPr>
        </p:nvSpPr>
        <p:spPr>
          <a:xfrm>
            <a:off x="68580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6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and Content">
  <p:cSld name="16_Title and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6"/>
          <p:cNvSpPr/>
          <p:nvPr>
            <p:ph idx="2" type="pic"/>
          </p:nvPr>
        </p:nvSpPr>
        <p:spPr>
          <a:xfrm>
            <a:off x="0" y="1504950"/>
            <a:ext cx="91440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6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7"/>
          <p:cNvSpPr/>
          <p:nvPr>
            <p:ph idx="2" type="pic"/>
          </p:nvPr>
        </p:nvSpPr>
        <p:spPr>
          <a:xfrm>
            <a:off x="0" y="1733550"/>
            <a:ext cx="4724400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67"/>
          <p:cNvSpPr txBox="1"/>
          <p:nvPr>
            <p:ph idx="1" type="body"/>
          </p:nvPr>
        </p:nvSpPr>
        <p:spPr>
          <a:xfrm>
            <a:off x="5475291" y="2274270"/>
            <a:ext cx="2994025" cy="1219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67"/>
          <p:cNvSpPr txBox="1"/>
          <p:nvPr>
            <p:ph idx="3" type="body"/>
          </p:nvPr>
        </p:nvSpPr>
        <p:spPr>
          <a:xfrm>
            <a:off x="5486400" y="1885950"/>
            <a:ext cx="17303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7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6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Title and Content">
  <p:cSld name="28_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1"/>
          <p:cNvSpPr txBox="1"/>
          <p:nvPr>
            <p:ph idx="1" type="body"/>
          </p:nvPr>
        </p:nvSpPr>
        <p:spPr>
          <a:xfrm>
            <a:off x="622443" y="3638550"/>
            <a:ext cx="1739757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51"/>
          <p:cNvSpPr txBox="1"/>
          <p:nvPr>
            <p:ph idx="2" type="body"/>
          </p:nvPr>
        </p:nvSpPr>
        <p:spPr>
          <a:xfrm>
            <a:off x="2654174" y="3643312"/>
            <a:ext cx="1613026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51"/>
          <p:cNvSpPr txBox="1"/>
          <p:nvPr>
            <p:ph idx="3" type="body"/>
          </p:nvPr>
        </p:nvSpPr>
        <p:spPr>
          <a:xfrm>
            <a:off x="609601" y="3262312"/>
            <a:ext cx="17526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1"/>
          <p:cNvSpPr txBox="1"/>
          <p:nvPr>
            <p:ph idx="4" type="body"/>
          </p:nvPr>
        </p:nvSpPr>
        <p:spPr>
          <a:xfrm>
            <a:off x="2654174" y="3262312"/>
            <a:ext cx="160178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 Light"/>
              <a:buChar char="•"/>
              <a:defRPr sz="1050"/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51"/>
          <p:cNvSpPr txBox="1"/>
          <p:nvPr>
            <p:ph idx="5" type="body"/>
          </p:nvPr>
        </p:nvSpPr>
        <p:spPr>
          <a:xfrm>
            <a:off x="4648200" y="3643312"/>
            <a:ext cx="1675229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1"/>
          <p:cNvSpPr txBox="1"/>
          <p:nvPr>
            <p:ph idx="6" type="body"/>
          </p:nvPr>
        </p:nvSpPr>
        <p:spPr>
          <a:xfrm>
            <a:off x="4648200" y="3262312"/>
            <a:ext cx="166355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1"/>
          <p:cNvSpPr txBox="1"/>
          <p:nvPr>
            <p:ph idx="7" type="body"/>
          </p:nvPr>
        </p:nvSpPr>
        <p:spPr>
          <a:xfrm>
            <a:off x="6630036" y="3643312"/>
            <a:ext cx="1751964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51"/>
          <p:cNvSpPr txBox="1"/>
          <p:nvPr>
            <p:ph idx="8" type="body"/>
          </p:nvPr>
        </p:nvSpPr>
        <p:spPr>
          <a:xfrm>
            <a:off x="6630036" y="3262312"/>
            <a:ext cx="173975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1"/>
          <p:cNvSpPr/>
          <p:nvPr>
            <p:ph idx="9" type="pic"/>
          </p:nvPr>
        </p:nvSpPr>
        <p:spPr>
          <a:xfrm>
            <a:off x="6096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1"/>
          <p:cNvSpPr/>
          <p:nvPr>
            <p:ph idx="13" type="pic"/>
          </p:nvPr>
        </p:nvSpPr>
        <p:spPr>
          <a:xfrm>
            <a:off x="26162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51"/>
          <p:cNvSpPr/>
          <p:nvPr>
            <p:ph idx="14" type="pic"/>
          </p:nvPr>
        </p:nvSpPr>
        <p:spPr>
          <a:xfrm>
            <a:off x="46228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51"/>
          <p:cNvSpPr/>
          <p:nvPr>
            <p:ph idx="15" type="pic"/>
          </p:nvPr>
        </p:nvSpPr>
        <p:spPr>
          <a:xfrm>
            <a:off x="66294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51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itle and Content">
  <p:cSld name="26_Title and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8"/>
          <p:cNvSpPr/>
          <p:nvPr>
            <p:ph idx="2" type="pic"/>
          </p:nvPr>
        </p:nvSpPr>
        <p:spPr>
          <a:xfrm>
            <a:off x="1216" y="-18290"/>
            <a:ext cx="9144000" cy="3656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Title and Content">
  <p:cSld name="39_Title and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9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69"/>
          <p:cNvSpPr/>
          <p:nvPr>
            <p:ph idx="2" type="pic"/>
          </p:nvPr>
        </p:nvSpPr>
        <p:spPr>
          <a:xfrm>
            <a:off x="4572000" y="438150"/>
            <a:ext cx="19050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69"/>
          <p:cNvSpPr/>
          <p:nvPr>
            <p:ph idx="3" type="pic"/>
          </p:nvPr>
        </p:nvSpPr>
        <p:spPr>
          <a:xfrm>
            <a:off x="6553200" y="438150"/>
            <a:ext cx="19050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16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Title and Content">
  <p:cSld name="37_Title and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0"/>
          <p:cNvSpPr/>
          <p:nvPr>
            <p:ph idx="2" type="pic"/>
          </p:nvPr>
        </p:nvSpPr>
        <p:spPr>
          <a:xfrm>
            <a:off x="533401" y="1504950"/>
            <a:ext cx="2969026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170"/>
          <p:cNvSpPr/>
          <p:nvPr>
            <p:ph idx="3" type="pic"/>
          </p:nvPr>
        </p:nvSpPr>
        <p:spPr>
          <a:xfrm>
            <a:off x="5410200" y="3181350"/>
            <a:ext cx="2969026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170"/>
          <p:cNvSpPr/>
          <p:nvPr>
            <p:ph idx="4" type="pic"/>
          </p:nvPr>
        </p:nvSpPr>
        <p:spPr>
          <a:xfrm>
            <a:off x="533400" y="3181350"/>
            <a:ext cx="1460603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170"/>
          <p:cNvSpPr/>
          <p:nvPr>
            <p:ph idx="5" type="pic"/>
          </p:nvPr>
        </p:nvSpPr>
        <p:spPr>
          <a:xfrm>
            <a:off x="3581400" y="1504950"/>
            <a:ext cx="1752999" cy="321349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17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7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and Content">
  <p:cSld name="18_Title and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1"/>
          <p:cNvSpPr/>
          <p:nvPr>
            <p:ph idx="2" type="pic"/>
          </p:nvPr>
        </p:nvSpPr>
        <p:spPr>
          <a:xfrm>
            <a:off x="609600" y="16573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171"/>
          <p:cNvSpPr/>
          <p:nvPr>
            <p:ph idx="3" type="pic"/>
          </p:nvPr>
        </p:nvSpPr>
        <p:spPr>
          <a:xfrm>
            <a:off x="2836862" y="16573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171"/>
          <p:cNvSpPr/>
          <p:nvPr>
            <p:ph idx="4" type="pic"/>
          </p:nvPr>
        </p:nvSpPr>
        <p:spPr>
          <a:xfrm>
            <a:off x="609600" y="31051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171"/>
          <p:cNvSpPr/>
          <p:nvPr>
            <p:ph idx="5" type="pic"/>
          </p:nvPr>
        </p:nvSpPr>
        <p:spPr>
          <a:xfrm>
            <a:off x="2836862" y="31051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17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7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3"/>
          <p:cNvSpPr/>
          <p:nvPr>
            <p:ph idx="2" type="pic"/>
          </p:nvPr>
        </p:nvSpPr>
        <p:spPr>
          <a:xfrm>
            <a:off x="533400" y="1580251"/>
            <a:ext cx="1828800" cy="2440145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173"/>
          <p:cNvSpPr/>
          <p:nvPr>
            <p:ph idx="3" type="pic"/>
          </p:nvPr>
        </p:nvSpPr>
        <p:spPr>
          <a:xfrm>
            <a:off x="2568725" y="1580251"/>
            <a:ext cx="1818825" cy="2440145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173"/>
          <p:cNvSpPr/>
          <p:nvPr>
            <p:ph idx="4" type="pic"/>
          </p:nvPr>
        </p:nvSpPr>
        <p:spPr>
          <a:xfrm>
            <a:off x="4594075" y="1580251"/>
            <a:ext cx="1828800" cy="2439299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173"/>
          <p:cNvSpPr/>
          <p:nvPr>
            <p:ph idx="5" type="pic"/>
          </p:nvPr>
        </p:nvSpPr>
        <p:spPr>
          <a:xfrm>
            <a:off x="6629400" y="1580251"/>
            <a:ext cx="1828800" cy="2439299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17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7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4"/>
          <p:cNvSpPr/>
          <p:nvPr>
            <p:ph idx="2" type="pic"/>
          </p:nvPr>
        </p:nvSpPr>
        <p:spPr>
          <a:xfrm>
            <a:off x="6096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17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17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74"/>
          <p:cNvSpPr/>
          <p:nvPr>
            <p:ph idx="3" type="pic"/>
          </p:nvPr>
        </p:nvSpPr>
        <p:spPr>
          <a:xfrm>
            <a:off x="33528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74"/>
          <p:cNvSpPr/>
          <p:nvPr>
            <p:ph idx="4" type="pic"/>
          </p:nvPr>
        </p:nvSpPr>
        <p:spPr>
          <a:xfrm>
            <a:off x="60960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Title and Content">
  <p:cSld name="42_Title and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5"/>
          <p:cNvSpPr/>
          <p:nvPr>
            <p:ph idx="2" type="pic"/>
          </p:nvPr>
        </p:nvSpPr>
        <p:spPr>
          <a:xfrm>
            <a:off x="6858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7" name="Google Shape;207;p175"/>
          <p:cNvSpPr/>
          <p:nvPr>
            <p:ph idx="3" type="pic"/>
          </p:nvPr>
        </p:nvSpPr>
        <p:spPr>
          <a:xfrm>
            <a:off x="222885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75"/>
          <p:cNvSpPr/>
          <p:nvPr>
            <p:ph idx="4" type="pic"/>
          </p:nvPr>
        </p:nvSpPr>
        <p:spPr>
          <a:xfrm>
            <a:off x="37719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75"/>
          <p:cNvSpPr/>
          <p:nvPr>
            <p:ph idx="5" type="pic"/>
          </p:nvPr>
        </p:nvSpPr>
        <p:spPr>
          <a:xfrm>
            <a:off x="68580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0" name="Google Shape;210;p175"/>
          <p:cNvSpPr/>
          <p:nvPr>
            <p:ph idx="6" type="pic"/>
          </p:nvPr>
        </p:nvSpPr>
        <p:spPr>
          <a:xfrm>
            <a:off x="531495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17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17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75"/>
          <p:cNvSpPr/>
          <p:nvPr>
            <p:ph idx="7" type="pic"/>
          </p:nvPr>
        </p:nvSpPr>
        <p:spPr>
          <a:xfrm>
            <a:off x="6858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175"/>
          <p:cNvSpPr/>
          <p:nvPr>
            <p:ph idx="8" type="pic"/>
          </p:nvPr>
        </p:nvSpPr>
        <p:spPr>
          <a:xfrm>
            <a:off x="222885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5" name="Google Shape;215;p175"/>
          <p:cNvSpPr/>
          <p:nvPr>
            <p:ph idx="9" type="pic"/>
          </p:nvPr>
        </p:nvSpPr>
        <p:spPr>
          <a:xfrm>
            <a:off x="37719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6" name="Google Shape;216;p175"/>
          <p:cNvSpPr/>
          <p:nvPr>
            <p:ph idx="13" type="pic"/>
          </p:nvPr>
        </p:nvSpPr>
        <p:spPr>
          <a:xfrm>
            <a:off x="68580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175"/>
          <p:cNvSpPr/>
          <p:nvPr>
            <p:ph idx="14" type="pic"/>
          </p:nvPr>
        </p:nvSpPr>
        <p:spPr>
          <a:xfrm>
            <a:off x="531495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6"/>
          <p:cNvSpPr/>
          <p:nvPr>
            <p:ph idx="2" type="pic"/>
          </p:nvPr>
        </p:nvSpPr>
        <p:spPr>
          <a:xfrm>
            <a:off x="33147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1" name="Google Shape;221;p176"/>
          <p:cNvSpPr/>
          <p:nvPr>
            <p:ph idx="3" type="pic"/>
          </p:nvPr>
        </p:nvSpPr>
        <p:spPr>
          <a:xfrm>
            <a:off x="6096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2" name="Google Shape;222;p17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176"/>
          <p:cNvSpPr/>
          <p:nvPr>
            <p:ph idx="4" type="pic"/>
          </p:nvPr>
        </p:nvSpPr>
        <p:spPr>
          <a:xfrm>
            <a:off x="60198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Title and Content">
  <p:cSld name="38_Title and Conten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7"/>
          <p:cNvSpPr txBox="1"/>
          <p:nvPr/>
        </p:nvSpPr>
        <p:spPr>
          <a:xfrm>
            <a:off x="0" y="828"/>
            <a:ext cx="9143999" cy="29527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6" name="Google Shape;226;p177"/>
          <p:cNvSpPr/>
          <p:nvPr>
            <p:ph idx="2" type="pic"/>
          </p:nvPr>
        </p:nvSpPr>
        <p:spPr>
          <a:xfrm>
            <a:off x="3810000" y="666750"/>
            <a:ext cx="1527048" cy="1527048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and Content">
  <p:cSld name="19_Title and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8"/>
          <p:cNvSpPr/>
          <p:nvPr>
            <p:ph idx="2" type="pic"/>
          </p:nvPr>
        </p:nvSpPr>
        <p:spPr>
          <a:xfrm>
            <a:off x="0" y="0"/>
            <a:ext cx="601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78"/>
          <p:cNvSpPr txBox="1"/>
          <p:nvPr>
            <p:ph type="title"/>
          </p:nvPr>
        </p:nvSpPr>
        <p:spPr>
          <a:xfrm>
            <a:off x="6324600" y="647700"/>
            <a:ext cx="167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5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9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179"/>
          <p:cNvSpPr txBox="1"/>
          <p:nvPr>
            <p:ph idx="1" type="body"/>
          </p:nvPr>
        </p:nvSpPr>
        <p:spPr>
          <a:xfrm>
            <a:off x="5029200" y="2041523"/>
            <a:ext cx="350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179"/>
          <p:cNvSpPr txBox="1"/>
          <p:nvPr>
            <p:ph idx="3" type="body"/>
          </p:nvPr>
        </p:nvSpPr>
        <p:spPr>
          <a:xfrm>
            <a:off x="5638800" y="3108325"/>
            <a:ext cx="2438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179"/>
          <p:cNvSpPr txBox="1"/>
          <p:nvPr>
            <p:ph idx="4" type="body"/>
          </p:nvPr>
        </p:nvSpPr>
        <p:spPr>
          <a:xfrm>
            <a:off x="5638800" y="3562350"/>
            <a:ext cx="2438400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179"/>
          <p:cNvSpPr txBox="1"/>
          <p:nvPr>
            <p:ph idx="5" type="body"/>
          </p:nvPr>
        </p:nvSpPr>
        <p:spPr>
          <a:xfrm>
            <a:off x="5029200" y="17335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lab"/>
              <a:buNone/>
              <a:defRPr b="1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179"/>
          <p:cNvSpPr txBox="1"/>
          <p:nvPr>
            <p:ph type="title"/>
          </p:nvPr>
        </p:nvSpPr>
        <p:spPr>
          <a:xfrm>
            <a:off x="4953000" y="438150"/>
            <a:ext cx="304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0"/>
          <p:cNvSpPr/>
          <p:nvPr>
            <p:ph idx="2" type="pic"/>
          </p:nvPr>
        </p:nvSpPr>
        <p:spPr>
          <a:xfrm>
            <a:off x="2514600" y="1580251"/>
            <a:ext cx="1895856" cy="2591699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80"/>
          <p:cNvSpPr/>
          <p:nvPr>
            <p:ph idx="3" type="pic"/>
          </p:nvPr>
        </p:nvSpPr>
        <p:spPr>
          <a:xfrm>
            <a:off x="6551946" y="1580251"/>
            <a:ext cx="1906254" cy="2590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18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18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1"/>
          <p:cNvSpPr/>
          <p:nvPr>
            <p:ph idx="2" type="pic"/>
          </p:nvPr>
        </p:nvSpPr>
        <p:spPr>
          <a:xfrm>
            <a:off x="4724400" y="1657350"/>
            <a:ext cx="37338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181"/>
          <p:cNvSpPr/>
          <p:nvPr>
            <p:ph idx="3" type="pic"/>
          </p:nvPr>
        </p:nvSpPr>
        <p:spPr>
          <a:xfrm>
            <a:off x="685800" y="1657350"/>
            <a:ext cx="37338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18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18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2"/>
          <p:cNvSpPr/>
          <p:nvPr>
            <p:ph idx="2" type="pic"/>
          </p:nvPr>
        </p:nvSpPr>
        <p:spPr>
          <a:xfrm>
            <a:off x="0" y="1504951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182"/>
          <p:cNvSpPr/>
          <p:nvPr>
            <p:ph idx="3" type="pic"/>
          </p:nvPr>
        </p:nvSpPr>
        <p:spPr>
          <a:xfrm>
            <a:off x="0" y="2730226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182"/>
          <p:cNvSpPr/>
          <p:nvPr>
            <p:ph idx="4" type="pic"/>
          </p:nvPr>
        </p:nvSpPr>
        <p:spPr>
          <a:xfrm>
            <a:off x="0" y="3955501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18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18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3"/>
          <p:cNvSpPr/>
          <p:nvPr>
            <p:ph idx="2" type="pic"/>
          </p:nvPr>
        </p:nvSpPr>
        <p:spPr>
          <a:xfrm>
            <a:off x="0" y="1504950"/>
            <a:ext cx="3429000" cy="3082925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183"/>
          <p:cNvSpPr txBox="1"/>
          <p:nvPr>
            <p:ph idx="1" type="body"/>
          </p:nvPr>
        </p:nvSpPr>
        <p:spPr>
          <a:xfrm>
            <a:off x="3733800" y="2046286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183"/>
          <p:cNvSpPr txBox="1"/>
          <p:nvPr>
            <p:ph idx="3" type="body"/>
          </p:nvPr>
        </p:nvSpPr>
        <p:spPr>
          <a:xfrm>
            <a:off x="6407150" y="2038348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183"/>
          <p:cNvSpPr txBox="1"/>
          <p:nvPr>
            <p:ph idx="4" type="body"/>
          </p:nvPr>
        </p:nvSpPr>
        <p:spPr>
          <a:xfrm>
            <a:off x="3736975" y="3633926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183"/>
          <p:cNvSpPr txBox="1"/>
          <p:nvPr>
            <p:ph idx="5" type="body"/>
          </p:nvPr>
        </p:nvSpPr>
        <p:spPr>
          <a:xfrm>
            <a:off x="6410325" y="3625988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183"/>
          <p:cNvSpPr txBox="1"/>
          <p:nvPr>
            <p:ph idx="6" type="body"/>
          </p:nvPr>
        </p:nvSpPr>
        <p:spPr>
          <a:xfrm>
            <a:off x="4114800" y="1673223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183"/>
          <p:cNvSpPr txBox="1"/>
          <p:nvPr>
            <p:ph idx="7" type="body"/>
          </p:nvPr>
        </p:nvSpPr>
        <p:spPr>
          <a:xfrm>
            <a:off x="6781800" y="1673223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183"/>
          <p:cNvSpPr txBox="1"/>
          <p:nvPr>
            <p:ph idx="8" type="body"/>
          </p:nvPr>
        </p:nvSpPr>
        <p:spPr>
          <a:xfrm>
            <a:off x="4114800" y="3257550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183"/>
          <p:cNvSpPr txBox="1"/>
          <p:nvPr>
            <p:ph idx="9" type="body"/>
          </p:nvPr>
        </p:nvSpPr>
        <p:spPr>
          <a:xfrm>
            <a:off x="6781800" y="3257550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183"/>
          <p:cNvSpPr txBox="1"/>
          <p:nvPr>
            <p:ph idx="13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18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4"/>
          <p:cNvSpPr/>
          <p:nvPr>
            <p:ph idx="2" type="pic"/>
          </p:nvPr>
        </p:nvSpPr>
        <p:spPr>
          <a:xfrm>
            <a:off x="4572000" y="1809750"/>
            <a:ext cx="21336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184"/>
          <p:cNvSpPr/>
          <p:nvPr>
            <p:ph idx="3" type="pic"/>
          </p:nvPr>
        </p:nvSpPr>
        <p:spPr>
          <a:xfrm>
            <a:off x="0" y="1809750"/>
            <a:ext cx="21336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18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18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Title and Content">
  <p:cSld name="48_Title and Conte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5"/>
          <p:cNvSpPr/>
          <p:nvPr>
            <p:ph idx="2" type="pic"/>
          </p:nvPr>
        </p:nvSpPr>
        <p:spPr>
          <a:xfrm>
            <a:off x="0" y="0"/>
            <a:ext cx="601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185"/>
          <p:cNvSpPr txBox="1"/>
          <p:nvPr>
            <p:ph type="title"/>
          </p:nvPr>
        </p:nvSpPr>
        <p:spPr>
          <a:xfrm>
            <a:off x="6324600" y="647700"/>
            <a:ext cx="167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85"/>
          <p:cNvSpPr/>
          <p:nvPr>
            <p:ph idx="3" type="pic"/>
          </p:nvPr>
        </p:nvSpPr>
        <p:spPr>
          <a:xfrm>
            <a:off x="6096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185"/>
          <p:cNvSpPr/>
          <p:nvPr>
            <p:ph idx="4" type="pic"/>
          </p:nvPr>
        </p:nvSpPr>
        <p:spPr>
          <a:xfrm>
            <a:off x="18288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185"/>
          <p:cNvSpPr/>
          <p:nvPr>
            <p:ph idx="5" type="pic"/>
          </p:nvPr>
        </p:nvSpPr>
        <p:spPr>
          <a:xfrm>
            <a:off x="30480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85"/>
          <p:cNvSpPr/>
          <p:nvPr>
            <p:ph idx="6" type="pic"/>
          </p:nvPr>
        </p:nvSpPr>
        <p:spPr>
          <a:xfrm>
            <a:off x="42672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18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18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Title and Content">
  <p:cSld name="50_Title and Conten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8"/>
          <p:cNvSpPr/>
          <p:nvPr>
            <p:ph idx="2" type="pic"/>
          </p:nvPr>
        </p:nvSpPr>
        <p:spPr>
          <a:xfrm>
            <a:off x="1216" y="-18290"/>
            <a:ext cx="9144000" cy="516179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188"/>
          <p:cNvSpPr/>
          <p:nvPr>
            <p:ph idx="3" type="pic"/>
          </p:nvPr>
        </p:nvSpPr>
        <p:spPr>
          <a:xfrm>
            <a:off x="6096000" y="1123951"/>
            <a:ext cx="1676400" cy="2915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Title and Content">
  <p:cSld name="27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2"/>
          <p:cNvSpPr/>
          <p:nvPr>
            <p:ph idx="2" type="pic"/>
          </p:nvPr>
        </p:nvSpPr>
        <p:spPr>
          <a:xfrm>
            <a:off x="685800" y="1733550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4" name="Google Shape;34;p152"/>
          <p:cNvSpPr/>
          <p:nvPr>
            <p:ph idx="3" type="pic"/>
          </p:nvPr>
        </p:nvSpPr>
        <p:spPr>
          <a:xfrm>
            <a:off x="2667000" y="1733550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5" name="Google Shape;35;p152"/>
          <p:cNvSpPr/>
          <p:nvPr>
            <p:ph idx="4" type="pic"/>
          </p:nvPr>
        </p:nvSpPr>
        <p:spPr>
          <a:xfrm>
            <a:off x="4572000" y="1773174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6" name="Google Shape;36;p152"/>
          <p:cNvSpPr/>
          <p:nvPr>
            <p:ph idx="5" type="pic"/>
          </p:nvPr>
        </p:nvSpPr>
        <p:spPr>
          <a:xfrm>
            <a:off x="6473952" y="1765554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37" name="Google Shape;37;p152"/>
          <p:cNvSpPr txBox="1"/>
          <p:nvPr>
            <p:ph idx="1" type="body"/>
          </p:nvPr>
        </p:nvSpPr>
        <p:spPr>
          <a:xfrm>
            <a:off x="25908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2"/>
          <p:cNvSpPr txBox="1"/>
          <p:nvPr>
            <p:ph idx="6" type="body"/>
          </p:nvPr>
        </p:nvSpPr>
        <p:spPr>
          <a:xfrm>
            <a:off x="45720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2"/>
          <p:cNvSpPr txBox="1"/>
          <p:nvPr>
            <p:ph idx="7" type="body"/>
          </p:nvPr>
        </p:nvSpPr>
        <p:spPr>
          <a:xfrm>
            <a:off x="64008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2"/>
          <p:cNvSpPr txBox="1"/>
          <p:nvPr>
            <p:ph idx="8" type="body"/>
          </p:nvPr>
        </p:nvSpPr>
        <p:spPr>
          <a:xfrm>
            <a:off x="6096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2"/>
          <p:cNvSpPr txBox="1"/>
          <p:nvPr>
            <p:ph idx="9" type="body"/>
          </p:nvPr>
        </p:nvSpPr>
        <p:spPr>
          <a:xfrm>
            <a:off x="25908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2"/>
          <p:cNvSpPr txBox="1"/>
          <p:nvPr>
            <p:ph idx="13" type="body"/>
          </p:nvPr>
        </p:nvSpPr>
        <p:spPr>
          <a:xfrm>
            <a:off x="45720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2"/>
          <p:cNvSpPr txBox="1"/>
          <p:nvPr>
            <p:ph idx="14" type="body"/>
          </p:nvPr>
        </p:nvSpPr>
        <p:spPr>
          <a:xfrm>
            <a:off x="64008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2"/>
          <p:cNvSpPr txBox="1"/>
          <p:nvPr>
            <p:ph idx="15" type="body"/>
          </p:nvPr>
        </p:nvSpPr>
        <p:spPr>
          <a:xfrm>
            <a:off x="6096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2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9"/>
          <p:cNvSpPr/>
          <p:nvPr>
            <p:ph idx="2" type="pic"/>
          </p:nvPr>
        </p:nvSpPr>
        <p:spPr>
          <a:xfrm>
            <a:off x="5943600" y="3257550"/>
            <a:ext cx="3200400" cy="188595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189"/>
          <p:cNvSpPr/>
          <p:nvPr>
            <p:ph idx="3" type="pic"/>
          </p:nvPr>
        </p:nvSpPr>
        <p:spPr>
          <a:xfrm>
            <a:off x="4916" y="0"/>
            <a:ext cx="2971800" cy="2571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290" name="Google Shape;290;p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2200" y="1471074"/>
            <a:ext cx="4267200" cy="33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0"/>
          <p:cNvSpPr/>
          <p:nvPr>
            <p:ph idx="2" type="pic"/>
          </p:nvPr>
        </p:nvSpPr>
        <p:spPr>
          <a:xfrm>
            <a:off x="2716924" y="1764000"/>
            <a:ext cx="3531476" cy="2207173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19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19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1"/>
          <p:cNvSpPr txBox="1"/>
          <p:nvPr/>
        </p:nvSpPr>
        <p:spPr>
          <a:xfrm>
            <a:off x="0" y="0"/>
            <a:ext cx="9143999" cy="31813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MacBook-Pro-mockup.png" id="296" name="Google Shape;296;p1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2012" y="1428750"/>
            <a:ext cx="3799976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91"/>
          <p:cNvSpPr/>
          <p:nvPr>
            <p:ph idx="2" type="pic"/>
          </p:nvPr>
        </p:nvSpPr>
        <p:spPr>
          <a:xfrm>
            <a:off x="3160566" y="1598400"/>
            <a:ext cx="2808000" cy="1760694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191"/>
          <p:cNvSpPr txBox="1"/>
          <p:nvPr>
            <p:ph type="title"/>
          </p:nvPr>
        </p:nvSpPr>
        <p:spPr>
          <a:xfrm>
            <a:off x="7620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Urbanist ExtraBold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91"/>
          <p:cNvSpPr txBox="1"/>
          <p:nvPr>
            <p:ph idx="1" type="body"/>
          </p:nvPr>
        </p:nvSpPr>
        <p:spPr>
          <a:xfrm>
            <a:off x="2057400" y="4572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 Light"/>
              <a:buNone/>
              <a:defRPr b="0" sz="13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301" name="Google Shape;301;p1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43200" y="1581150"/>
            <a:ext cx="3581400" cy="278530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92"/>
          <p:cNvSpPr/>
          <p:nvPr>
            <p:ph idx="2" type="pic"/>
          </p:nvPr>
        </p:nvSpPr>
        <p:spPr>
          <a:xfrm>
            <a:off x="3048000" y="1809750"/>
            <a:ext cx="2963917" cy="1852449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19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19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Title and Content">
  <p:cSld name="44_Title and Conten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306" name="Google Shape;306;p1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95800" y="1352550"/>
            <a:ext cx="4267200" cy="33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3"/>
          <p:cNvSpPr/>
          <p:nvPr>
            <p:ph idx="2" type="pic"/>
          </p:nvPr>
        </p:nvSpPr>
        <p:spPr>
          <a:xfrm>
            <a:off x="4850524" y="1645476"/>
            <a:ext cx="3531476" cy="2207173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19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19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and Content">
  <p:cSld name="45_Title and Conte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4"/>
          <p:cNvSpPr/>
          <p:nvPr>
            <p:ph idx="2" type="pic"/>
          </p:nvPr>
        </p:nvSpPr>
        <p:spPr>
          <a:xfrm>
            <a:off x="838200" y="2495550"/>
            <a:ext cx="1828800" cy="264795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19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19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5"/>
          <p:cNvSpPr/>
          <p:nvPr>
            <p:ph idx="2" type="pic"/>
          </p:nvPr>
        </p:nvSpPr>
        <p:spPr>
          <a:xfrm>
            <a:off x="3733800" y="1047750"/>
            <a:ext cx="1655999" cy="2895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6"/>
          <p:cNvSpPr/>
          <p:nvPr>
            <p:ph idx="2" type="pic"/>
          </p:nvPr>
        </p:nvSpPr>
        <p:spPr>
          <a:xfrm>
            <a:off x="4666949" y="2057400"/>
            <a:ext cx="1276651" cy="2232291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196"/>
          <p:cNvSpPr/>
          <p:nvPr>
            <p:ph idx="3" type="pic"/>
          </p:nvPr>
        </p:nvSpPr>
        <p:spPr>
          <a:xfrm>
            <a:off x="3066749" y="2057400"/>
            <a:ext cx="1276651" cy="2232291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19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19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and Content">
  <p:cSld name="17_Title and Conten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97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5" name="Google Shape;325;p197"/>
          <p:cNvSpPr/>
          <p:nvPr>
            <p:ph idx="2" type="pic"/>
          </p:nvPr>
        </p:nvSpPr>
        <p:spPr>
          <a:xfrm>
            <a:off x="1066800" y="1366313"/>
            <a:ext cx="1517391" cy="2653237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197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98"/>
          <p:cNvSpPr/>
          <p:nvPr>
            <p:ph idx="2" type="pic"/>
          </p:nvPr>
        </p:nvSpPr>
        <p:spPr>
          <a:xfrm>
            <a:off x="3508973" y="1200149"/>
            <a:ext cx="2190904" cy="280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Title and Content">
  <p:cSld name="30_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Urbanist ExtraBold"/>
              <a:buNone/>
              <a:defRPr>
                <a:solidFill>
                  <a:srgbClr val="703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3"/>
          <p:cNvSpPr/>
          <p:nvPr>
            <p:ph idx="2" type="pic"/>
          </p:nvPr>
        </p:nvSpPr>
        <p:spPr>
          <a:xfrm>
            <a:off x="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53"/>
          <p:cNvSpPr/>
          <p:nvPr>
            <p:ph idx="3" type="pic"/>
          </p:nvPr>
        </p:nvSpPr>
        <p:spPr>
          <a:xfrm>
            <a:off x="13081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53"/>
          <p:cNvSpPr/>
          <p:nvPr>
            <p:ph idx="4" type="pic"/>
          </p:nvPr>
        </p:nvSpPr>
        <p:spPr>
          <a:xfrm>
            <a:off x="26162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53"/>
          <p:cNvSpPr/>
          <p:nvPr>
            <p:ph idx="5" type="pic"/>
          </p:nvPr>
        </p:nvSpPr>
        <p:spPr>
          <a:xfrm>
            <a:off x="39243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53"/>
          <p:cNvSpPr/>
          <p:nvPr>
            <p:ph idx="6" type="pic"/>
          </p:nvPr>
        </p:nvSpPr>
        <p:spPr>
          <a:xfrm>
            <a:off x="52324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53"/>
          <p:cNvSpPr/>
          <p:nvPr>
            <p:ph idx="7" type="pic"/>
          </p:nvPr>
        </p:nvSpPr>
        <p:spPr>
          <a:xfrm>
            <a:off x="65405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53"/>
          <p:cNvSpPr/>
          <p:nvPr>
            <p:ph idx="8" type="pic"/>
          </p:nvPr>
        </p:nvSpPr>
        <p:spPr>
          <a:xfrm>
            <a:off x="78486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53"/>
          <p:cNvSpPr/>
          <p:nvPr>
            <p:ph idx="9" type="pic"/>
          </p:nvPr>
        </p:nvSpPr>
        <p:spPr>
          <a:xfrm>
            <a:off x="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53"/>
          <p:cNvSpPr/>
          <p:nvPr>
            <p:ph idx="13" type="pic"/>
          </p:nvPr>
        </p:nvSpPr>
        <p:spPr>
          <a:xfrm>
            <a:off x="13081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53"/>
          <p:cNvSpPr/>
          <p:nvPr>
            <p:ph idx="14" type="pic"/>
          </p:nvPr>
        </p:nvSpPr>
        <p:spPr>
          <a:xfrm>
            <a:off x="26162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53"/>
          <p:cNvSpPr/>
          <p:nvPr>
            <p:ph idx="15" type="pic"/>
          </p:nvPr>
        </p:nvSpPr>
        <p:spPr>
          <a:xfrm>
            <a:off x="39243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53"/>
          <p:cNvSpPr/>
          <p:nvPr>
            <p:ph idx="16" type="pic"/>
          </p:nvPr>
        </p:nvSpPr>
        <p:spPr>
          <a:xfrm>
            <a:off x="52324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3"/>
          <p:cNvSpPr/>
          <p:nvPr>
            <p:ph idx="17" type="pic"/>
          </p:nvPr>
        </p:nvSpPr>
        <p:spPr>
          <a:xfrm>
            <a:off x="65405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3"/>
          <p:cNvSpPr/>
          <p:nvPr>
            <p:ph idx="18" type="pic"/>
          </p:nvPr>
        </p:nvSpPr>
        <p:spPr>
          <a:xfrm>
            <a:off x="78486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Title and Content">
  <p:cSld name="46_Title and Conten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9"/>
          <p:cNvSpPr txBox="1"/>
          <p:nvPr/>
        </p:nvSpPr>
        <p:spPr>
          <a:xfrm>
            <a:off x="0" y="0"/>
            <a:ext cx="9143999" cy="31813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2" name="Google Shape;332;p199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None/>
              <a:defRPr b="0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3" name="Google Shape;333;p199"/>
          <p:cNvSpPr/>
          <p:nvPr>
            <p:ph idx="2" type="pic"/>
          </p:nvPr>
        </p:nvSpPr>
        <p:spPr>
          <a:xfrm>
            <a:off x="1084827" y="1029113"/>
            <a:ext cx="1744798" cy="305087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199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Urbanist ExtraBo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Title and Content">
  <p:cSld name="49_Title and Conten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0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200"/>
          <p:cNvSpPr/>
          <p:nvPr>
            <p:ph idx="2" type="pic"/>
          </p:nvPr>
        </p:nvSpPr>
        <p:spPr>
          <a:xfrm>
            <a:off x="1084827" y="1029113"/>
            <a:ext cx="1744798" cy="305087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200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00"/>
          <p:cNvSpPr/>
          <p:nvPr>
            <p:ph idx="3" type="pic"/>
          </p:nvPr>
        </p:nvSpPr>
        <p:spPr>
          <a:xfrm>
            <a:off x="8120" y="-14833"/>
            <a:ext cx="9144000" cy="3181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and Content">
  <p:cSld name="14_Title and Conten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Book-Pro-mockup.png" id="341" name="Google Shape;341;p2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1710833"/>
            <a:ext cx="4817160" cy="299451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01"/>
          <p:cNvSpPr/>
          <p:nvPr>
            <p:ph idx="2" type="pic"/>
          </p:nvPr>
        </p:nvSpPr>
        <p:spPr>
          <a:xfrm>
            <a:off x="1231200" y="1926000"/>
            <a:ext cx="35640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20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20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Title and Content">
  <p:cSld name="29_Title and Content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2"/>
          <p:cNvSpPr txBox="1"/>
          <p:nvPr>
            <p:ph idx="1" type="body"/>
          </p:nvPr>
        </p:nvSpPr>
        <p:spPr>
          <a:xfrm>
            <a:off x="6096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202"/>
          <p:cNvSpPr txBox="1"/>
          <p:nvPr>
            <p:ph idx="2" type="body"/>
          </p:nvPr>
        </p:nvSpPr>
        <p:spPr>
          <a:xfrm>
            <a:off x="34290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8" name="Google Shape;348;p202"/>
          <p:cNvSpPr txBox="1"/>
          <p:nvPr>
            <p:ph idx="3" type="body"/>
          </p:nvPr>
        </p:nvSpPr>
        <p:spPr>
          <a:xfrm>
            <a:off x="63246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9" name="Google Shape;349;p202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20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Title and Content">
  <p:cSld name="24_Title and Conte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3"/>
          <p:cNvSpPr txBox="1"/>
          <p:nvPr>
            <p:ph idx="1" type="body"/>
          </p:nvPr>
        </p:nvSpPr>
        <p:spPr>
          <a:xfrm>
            <a:off x="1066164" y="17785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203"/>
          <p:cNvSpPr txBox="1"/>
          <p:nvPr>
            <p:ph idx="2" type="body"/>
          </p:nvPr>
        </p:nvSpPr>
        <p:spPr>
          <a:xfrm>
            <a:off x="1066482" y="23119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203"/>
          <p:cNvSpPr txBox="1"/>
          <p:nvPr>
            <p:ph idx="3" type="body"/>
          </p:nvPr>
        </p:nvSpPr>
        <p:spPr>
          <a:xfrm>
            <a:off x="1066800" y="28453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203"/>
          <p:cNvSpPr txBox="1"/>
          <p:nvPr>
            <p:ph idx="4" type="body"/>
          </p:nvPr>
        </p:nvSpPr>
        <p:spPr>
          <a:xfrm>
            <a:off x="1066800" y="3400988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203"/>
          <p:cNvSpPr txBox="1"/>
          <p:nvPr>
            <p:ph idx="5" type="body"/>
          </p:nvPr>
        </p:nvSpPr>
        <p:spPr>
          <a:xfrm>
            <a:off x="1066800" y="39121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203"/>
          <p:cNvSpPr/>
          <p:nvPr>
            <p:ph idx="6" type="body"/>
          </p:nvPr>
        </p:nvSpPr>
        <p:spPr>
          <a:xfrm>
            <a:off x="640080" y="1748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203"/>
          <p:cNvSpPr txBox="1"/>
          <p:nvPr>
            <p:ph idx="7" type="body"/>
          </p:nvPr>
        </p:nvSpPr>
        <p:spPr>
          <a:xfrm>
            <a:off x="5105082" y="17785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203"/>
          <p:cNvSpPr txBox="1"/>
          <p:nvPr>
            <p:ph idx="8" type="body"/>
          </p:nvPr>
        </p:nvSpPr>
        <p:spPr>
          <a:xfrm>
            <a:off x="5105400" y="23119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0" name="Google Shape;360;p203"/>
          <p:cNvSpPr txBox="1"/>
          <p:nvPr>
            <p:ph idx="9" type="body"/>
          </p:nvPr>
        </p:nvSpPr>
        <p:spPr>
          <a:xfrm>
            <a:off x="5105400" y="28453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203"/>
          <p:cNvSpPr txBox="1"/>
          <p:nvPr>
            <p:ph idx="13" type="body"/>
          </p:nvPr>
        </p:nvSpPr>
        <p:spPr>
          <a:xfrm>
            <a:off x="5105400" y="3400988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203"/>
          <p:cNvSpPr txBox="1"/>
          <p:nvPr>
            <p:ph idx="14" type="body"/>
          </p:nvPr>
        </p:nvSpPr>
        <p:spPr>
          <a:xfrm>
            <a:off x="5105400" y="39121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203"/>
          <p:cNvSpPr/>
          <p:nvPr>
            <p:ph idx="15" type="body"/>
          </p:nvPr>
        </p:nvSpPr>
        <p:spPr>
          <a:xfrm>
            <a:off x="640080" y="229743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203"/>
          <p:cNvSpPr/>
          <p:nvPr>
            <p:ph idx="16" type="body"/>
          </p:nvPr>
        </p:nvSpPr>
        <p:spPr>
          <a:xfrm>
            <a:off x="640080" y="2891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203"/>
          <p:cNvSpPr/>
          <p:nvPr>
            <p:ph idx="17" type="body"/>
          </p:nvPr>
        </p:nvSpPr>
        <p:spPr>
          <a:xfrm>
            <a:off x="640080" y="34251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203"/>
          <p:cNvSpPr/>
          <p:nvPr>
            <p:ph idx="18" type="body"/>
          </p:nvPr>
        </p:nvSpPr>
        <p:spPr>
          <a:xfrm>
            <a:off x="640080" y="39585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203"/>
          <p:cNvSpPr/>
          <p:nvPr>
            <p:ph idx="19" type="body"/>
          </p:nvPr>
        </p:nvSpPr>
        <p:spPr>
          <a:xfrm>
            <a:off x="4693920" y="1748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203"/>
          <p:cNvSpPr/>
          <p:nvPr>
            <p:ph idx="20" type="body"/>
          </p:nvPr>
        </p:nvSpPr>
        <p:spPr>
          <a:xfrm>
            <a:off x="4693920" y="229743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203"/>
          <p:cNvSpPr/>
          <p:nvPr>
            <p:ph idx="21" type="body"/>
          </p:nvPr>
        </p:nvSpPr>
        <p:spPr>
          <a:xfrm>
            <a:off x="4693920" y="2891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203"/>
          <p:cNvSpPr/>
          <p:nvPr>
            <p:ph idx="22" type="body"/>
          </p:nvPr>
        </p:nvSpPr>
        <p:spPr>
          <a:xfrm>
            <a:off x="4693920" y="34251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203"/>
          <p:cNvSpPr/>
          <p:nvPr>
            <p:ph idx="23" type="body"/>
          </p:nvPr>
        </p:nvSpPr>
        <p:spPr>
          <a:xfrm>
            <a:off x="4693920" y="39585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203"/>
          <p:cNvSpPr txBox="1"/>
          <p:nvPr>
            <p:ph idx="2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20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and Content">
  <p:cSld name="21_Title and Conte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4"/>
          <p:cNvSpPr txBox="1"/>
          <p:nvPr>
            <p:ph idx="1" type="body"/>
          </p:nvPr>
        </p:nvSpPr>
        <p:spPr>
          <a:xfrm>
            <a:off x="609600" y="1524000"/>
            <a:ext cx="8229600" cy="297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204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20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Title and Content">
  <p:cSld name="32_Title and Conten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2"/>
          <p:cNvSpPr txBox="1"/>
          <p:nvPr>
            <p:ph type="title"/>
          </p:nvPr>
        </p:nvSpPr>
        <p:spPr>
          <a:xfrm>
            <a:off x="4495800" y="438150"/>
            <a:ext cx="4114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sz="260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2"/>
          <p:cNvSpPr txBox="1"/>
          <p:nvPr>
            <p:ph idx="1" type="body"/>
          </p:nvPr>
        </p:nvSpPr>
        <p:spPr>
          <a:xfrm>
            <a:off x="4495800" y="457200"/>
            <a:ext cx="4114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172"/>
          <p:cNvSpPr/>
          <p:nvPr>
            <p:ph idx="2" type="pic"/>
          </p:nvPr>
        </p:nvSpPr>
        <p:spPr>
          <a:xfrm>
            <a:off x="38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172"/>
          <p:cNvSpPr/>
          <p:nvPr>
            <p:ph idx="3" type="pic"/>
          </p:nvPr>
        </p:nvSpPr>
        <p:spPr>
          <a:xfrm>
            <a:off x="13119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172"/>
          <p:cNvSpPr/>
          <p:nvPr>
            <p:ph idx="4" type="pic"/>
          </p:nvPr>
        </p:nvSpPr>
        <p:spPr>
          <a:xfrm>
            <a:off x="26200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72"/>
          <p:cNvSpPr/>
          <p:nvPr>
            <p:ph idx="5" type="pic"/>
          </p:nvPr>
        </p:nvSpPr>
        <p:spPr>
          <a:xfrm>
            <a:off x="38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172"/>
          <p:cNvSpPr/>
          <p:nvPr>
            <p:ph idx="6" type="pic"/>
          </p:nvPr>
        </p:nvSpPr>
        <p:spPr>
          <a:xfrm>
            <a:off x="13119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72"/>
          <p:cNvSpPr/>
          <p:nvPr>
            <p:ph idx="7" type="pic"/>
          </p:nvPr>
        </p:nvSpPr>
        <p:spPr>
          <a:xfrm>
            <a:off x="26200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72"/>
          <p:cNvSpPr/>
          <p:nvPr>
            <p:ph idx="8" type="pic"/>
          </p:nvPr>
        </p:nvSpPr>
        <p:spPr>
          <a:xfrm>
            <a:off x="38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72"/>
          <p:cNvSpPr/>
          <p:nvPr>
            <p:ph idx="9" type="pic"/>
          </p:nvPr>
        </p:nvSpPr>
        <p:spPr>
          <a:xfrm>
            <a:off x="13119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172"/>
          <p:cNvSpPr/>
          <p:nvPr>
            <p:ph idx="13" type="pic"/>
          </p:nvPr>
        </p:nvSpPr>
        <p:spPr>
          <a:xfrm>
            <a:off x="26200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172"/>
          <p:cNvSpPr/>
          <p:nvPr>
            <p:ph idx="14" type="pic"/>
          </p:nvPr>
        </p:nvSpPr>
        <p:spPr>
          <a:xfrm>
            <a:off x="38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172"/>
          <p:cNvSpPr/>
          <p:nvPr>
            <p:ph idx="15" type="pic"/>
          </p:nvPr>
        </p:nvSpPr>
        <p:spPr>
          <a:xfrm>
            <a:off x="13119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172"/>
          <p:cNvSpPr/>
          <p:nvPr>
            <p:ph idx="16" type="pic"/>
          </p:nvPr>
        </p:nvSpPr>
        <p:spPr>
          <a:xfrm>
            <a:off x="26200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itle and Content">
  <p:cSld name="40_Title and Conten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5"/>
          <p:cNvSpPr/>
          <p:nvPr>
            <p:ph idx="2" type="pic"/>
          </p:nvPr>
        </p:nvSpPr>
        <p:spPr>
          <a:xfrm>
            <a:off x="3429000" y="1428750"/>
            <a:ext cx="24384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20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20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06"/>
          <p:cNvSpPr txBox="1"/>
          <p:nvPr>
            <p:ph type="ctrTitle"/>
          </p:nvPr>
        </p:nvSpPr>
        <p:spPr>
          <a:xfrm>
            <a:off x="685800" y="112395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600"/>
              <a:buFont typeface="Urbanist ExtraBold"/>
              <a:buNone/>
              <a:defRPr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06"/>
          <p:cNvSpPr txBox="1"/>
          <p:nvPr>
            <p:ph idx="1" type="subTitle"/>
          </p:nvPr>
        </p:nvSpPr>
        <p:spPr>
          <a:xfrm>
            <a:off x="1371600" y="2440783"/>
            <a:ext cx="6400800" cy="6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7375E"/>
              </a:buClr>
              <a:buSzPts val="1400"/>
              <a:buNone/>
              <a:defRPr>
                <a:solidFill>
                  <a:srgbClr val="17375E"/>
                </a:solidFill>
              </a:defRPr>
            </a:lvl1pPr>
            <a:lvl2pPr lvl="1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and Content">
  <p:cSld name="20_Title and Conten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7"/>
          <p:cNvSpPr txBox="1"/>
          <p:nvPr>
            <p:ph idx="1" type="body"/>
          </p:nvPr>
        </p:nvSpPr>
        <p:spPr>
          <a:xfrm>
            <a:off x="609600" y="1504951"/>
            <a:ext cx="8001000" cy="30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207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p20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Title and Content">
  <p:cSld name="41_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4"/>
          <p:cNvSpPr/>
          <p:nvPr>
            <p:ph idx="2" type="pic"/>
          </p:nvPr>
        </p:nvSpPr>
        <p:spPr>
          <a:xfrm>
            <a:off x="609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4"/>
          <p:cNvSpPr/>
          <p:nvPr>
            <p:ph idx="3" type="pic"/>
          </p:nvPr>
        </p:nvSpPr>
        <p:spPr>
          <a:xfrm>
            <a:off x="1752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4"/>
          <p:cNvSpPr/>
          <p:nvPr>
            <p:ph idx="4" type="pic"/>
          </p:nvPr>
        </p:nvSpPr>
        <p:spPr>
          <a:xfrm>
            <a:off x="2895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4"/>
          <p:cNvSpPr/>
          <p:nvPr>
            <p:ph idx="5" type="pic"/>
          </p:nvPr>
        </p:nvSpPr>
        <p:spPr>
          <a:xfrm>
            <a:off x="609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4"/>
          <p:cNvSpPr/>
          <p:nvPr>
            <p:ph idx="6" type="pic"/>
          </p:nvPr>
        </p:nvSpPr>
        <p:spPr>
          <a:xfrm>
            <a:off x="1752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4"/>
          <p:cNvSpPr/>
          <p:nvPr>
            <p:ph idx="7" type="pic"/>
          </p:nvPr>
        </p:nvSpPr>
        <p:spPr>
          <a:xfrm>
            <a:off x="2895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4"/>
          <p:cNvSpPr/>
          <p:nvPr>
            <p:ph idx="8" type="pic"/>
          </p:nvPr>
        </p:nvSpPr>
        <p:spPr>
          <a:xfrm>
            <a:off x="609600" y="1504951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4"/>
          <p:cNvSpPr/>
          <p:nvPr>
            <p:ph idx="9" type="pic"/>
          </p:nvPr>
        </p:nvSpPr>
        <p:spPr>
          <a:xfrm>
            <a:off x="1752600" y="1504951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54"/>
          <p:cNvSpPr/>
          <p:nvPr>
            <p:ph idx="13" type="pic"/>
          </p:nvPr>
        </p:nvSpPr>
        <p:spPr>
          <a:xfrm>
            <a:off x="2895600" y="15049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5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Urbanist ExtraBold"/>
              <a:buNone/>
              <a:defRPr>
                <a:solidFill>
                  <a:srgbClr val="703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8"/>
          <p:cNvSpPr/>
          <p:nvPr>
            <p:ph idx="2" type="pic"/>
          </p:nvPr>
        </p:nvSpPr>
        <p:spPr>
          <a:xfrm>
            <a:off x="0" y="1596390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208"/>
          <p:cNvSpPr/>
          <p:nvPr>
            <p:ph idx="3" type="pic"/>
          </p:nvPr>
        </p:nvSpPr>
        <p:spPr>
          <a:xfrm>
            <a:off x="2286000" y="1596390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208"/>
          <p:cNvSpPr/>
          <p:nvPr>
            <p:ph idx="4" type="pic"/>
          </p:nvPr>
        </p:nvSpPr>
        <p:spPr>
          <a:xfrm>
            <a:off x="4572000" y="1595438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208"/>
          <p:cNvSpPr/>
          <p:nvPr>
            <p:ph idx="5" type="pic"/>
          </p:nvPr>
        </p:nvSpPr>
        <p:spPr>
          <a:xfrm>
            <a:off x="6858000" y="1595438"/>
            <a:ext cx="2286000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20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20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Title and Content">
  <p:cSld name="25_Title and Content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9"/>
          <p:cNvSpPr txBox="1"/>
          <p:nvPr>
            <p:ph idx="1" type="body"/>
          </p:nvPr>
        </p:nvSpPr>
        <p:spPr>
          <a:xfrm>
            <a:off x="533400" y="1524000"/>
            <a:ext cx="8001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ourier New"/>
              <a:buChar char="o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209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5" name="Google Shape;415;p20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and Content">
  <p:cSld name="23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21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and Content">
  <p:cSld name="22_Title and Content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1"/>
          <p:cNvSpPr txBox="1"/>
          <p:nvPr>
            <p:ph idx="1" type="body"/>
          </p:nvPr>
        </p:nvSpPr>
        <p:spPr>
          <a:xfrm>
            <a:off x="533400" y="16116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211"/>
          <p:cNvSpPr txBox="1"/>
          <p:nvPr>
            <p:ph idx="2" type="body"/>
          </p:nvPr>
        </p:nvSpPr>
        <p:spPr>
          <a:xfrm>
            <a:off x="533400" y="18097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211"/>
          <p:cNvSpPr txBox="1"/>
          <p:nvPr>
            <p:ph idx="3" type="body"/>
          </p:nvPr>
        </p:nvSpPr>
        <p:spPr>
          <a:xfrm>
            <a:off x="533400" y="26784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211"/>
          <p:cNvSpPr txBox="1"/>
          <p:nvPr>
            <p:ph idx="4" type="body"/>
          </p:nvPr>
        </p:nvSpPr>
        <p:spPr>
          <a:xfrm>
            <a:off x="533400" y="28765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211"/>
          <p:cNvSpPr txBox="1"/>
          <p:nvPr>
            <p:ph idx="5" type="body"/>
          </p:nvPr>
        </p:nvSpPr>
        <p:spPr>
          <a:xfrm>
            <a:off x="533400" y="37452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211"/>
          <p:cNvSpPr txBox="1"/>
          <p:nvPr>
            <p:ph idx="6" type="body"/>
          </p:nvPr>
        </p:nvSpPr>
        <p:spPr>
          <a:xfrm>
            <a:off x="533400" y="39433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211"/>
          <p:cNvSpPr txBox="1"/>
          <p:nvPr>
            <p:ph idx="7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21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and Content">
  <p:cSld name="15_Title and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2"/>
          <p:cNvSpPr/>
          <p:nvPr>
            <p:ph idx="2" type="pic"/>
          </p:nvPr>
        </p:nvSpPr>
        <p:spPr>
          <a:xfrm>
            <a:off x="4086001" y="1218752"/>
            <a:ext cx="971999" cy="971998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12"/>
          <p:cNvSpPr txBox="1"/>
          <p:nvPr>
            <p:ph type="title"/>
          </p:nvPr>
        </p:nvSpPr>
        <p:spPr>
          <a:xfrm>
            <a:off x="609600" y="224057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Urbanist ExtraBold"/>
              <a:buNone/>
              <a:defRPr sz="2400"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3"/>
          <p:cNvSpPr txBox="1"/>
          <p:nvPr>
            <p:ph idx="1" type="body"/>
          </p:nvPr>
        </p:nvSpPr>
        <p:spPr>
          <a:xfrm>
            <a:off x="2825406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213"/>
          <p:cNvSpPr txBox="1"/>
          <p:nvPr>
            <p:ph idx="2" type="body"/>
          </p:nvPr>
        </p:nvSpPr>
        <p:spPr>
          <a:xfrm>
            <a:off x="47244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213"/>
          <p:cNvSpPr txBox="1"/>
          <p:nvPr>
            <p:ph idx="3" type="body"/>
          </p:nvPr>
        </p:nvSpPr>
        <p:spPr>
          <a:xfrm>
            <a:off x="67056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213"/>
          <p:cNvSpPr txBox="1"/>
          <p:nvPr>
            <p:ph idx="4" type="body"/>
          </p:nvPr>
        </p:nvSpPr>
        <p:spPr>
          <a:xfrm>
            <a:off x="7620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213"/>
          <p:cNvSpPr/>
          <p:nvPr>
            <p:ph idx="5" type="pic"/>
          </p:nvPr>
        </p:nvSpPr>
        <p:spPr>
          <a:xfrm>
            <a:off x="8040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7" name="Google Shape;437;p213"/>
          <p:cNvSpPr/>
          <p:nvPr>
            <p:ph idx="6" type="pic"/>
          </p:nvPr>
        </p:nvSpPr>
        <p:spPr>
          <a:xfrm>
            <a:off x="2825406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213"/>
          <p:cNvSpPr/>
          <p:nvPr>
            <p:ph idx="7" type="pic"/>
          </p:nvPr>
        </p:nvSpPr>
        <p:spPr>
          <a:xfrm>
            <a:off x="47664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9" name="Google Shape;439;p213"/>
          <p:cNvSpPr/>
          <p:nvPr>
            <p:ph idx="8" type="pic"/>
          </p:nvPr>
        </p:nvSpPr>
        <p:spPr>
          <a:xfrm>
            <a:off x="67476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40" name="Google Shape;440;p213"/>
          <p:cNvSpPr txBox="1"/>
          <p:nvPr>
            <p:ph idx="9" type="body"/>
          </p:nvPr>
        </p:nvSpPr>
        <p:spPr>
          <a:xfrm>
            <a:off x="25908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213"/>
          <p:cNvSpPr txBox="1"/>
          <p:nvPr>
            <p:ph idx="13" type="body"/>
          </p:nvPr>
        </p:nvSpPr>
        <p:spPr>
          <a:xfrm>
            <a:off x="45720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213"/>
          <p:cNvSpPr txBox="1"/>
          <p:nvPr>
            <p:ph idx="14" type="body"/>
          </p:nvPr>
        </p:nvSpPr>
        <p:spPr>
          <a:xfrm>
            <a:off x="65532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213"/>
          <p:cNvSpPr txBox="1"/>
          <p:nvPr>
            <p:ph idx="15" type="body"/>
          </p:nvPr>
        </p:nvSpPr>
        <p:spPr>
          <a:xfrm>
            <a:off x="6096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213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21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800"/>
              <a:buFont typeface="Urbanist ExtraBold"/>
              <a:buNone/>
              <a:defRPr b="1" sz="2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1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5"/>
          <p:cNvSpPr txBox="1"/>
          <p:nvPr>
            <p:ph idx="1" type="body"/>
          </p:nvPr>
        </p:nvSpPr>
        <p:spPr>
          <a:xfrm>
            <a:off x="609600" y="1626394"/>
            <a:ext cx="3886200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2" name="Google Shape;452;p215"/>
          <p:cNvSpPr txBox="1"/>
          <p:nvPr>
            <p:ph idx="2" type="body"/>
          </p:nvPr>
        </p:nvSpPr>
        <p:spPr>
          <a:xfrm>
            <a:off x="4648200" y="1626394"/>
            <a:ext cx="3886200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3" name="Google Shape;453;p215"/>
          <p:cNvSpPr txBox="1"/>
          <p:nvPr>
            <p:ph idx="3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21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16"/>
          <p:cNvSpPr txBox="1"/>
          <p:nvPr>
            <p:ph idx="1" type="body"/>
          </p:nvPr>
        </p:nvSpPr>
        <p:spPr>
          <a:xfrm>
            <a:off x="609600" y="1719263"/>
            <a:ext cx="38877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7" name="Google Shape;457;p216"/>
          <p:cNvSpPr txBox="1"/>
          <p:nvPr>
            <p:ph idx="2" type="body"/>
          </p:nvPr>
        </p:nvSpPr>
        <p:spPr>
          <a:xfrm>
            <a:off x="609600" y="2199084"/>
            <a:ext cx="3887788" cy="243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8" name="Google Shape;458;p216"/>
          <p:cNvSpPr txBox="1"/>
          <p:nvPr>
            <p:ph idx="3" type="body"/>
          </p:nvPr>
        </p:nvSpPr>
        <p:spPr>
          <a:xfrm>
            <a:off x="4645031" y="1719263"/>
            <a:ext cx="396557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9" name="Google Shape;459;p216"/>
          <p:cNvSpPr txBox="1"/>
          <p:nvPr>
            <p:ph idx="4" type="body"/>
          </p:nvPr>
        </p:nvSpPr>
        <p:spPr>
          <a:xfrm>
            <a:off x="4645031" y="2199084"/>
            <a:ext cx="3965570" cy="243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0" name="Google Shape;460;p216"/>
          <p:cNvSpPr txBox="1"/>
          <p:nvPr>
            <p:ph idx="5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21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Title and Content">
  <p:cSld name="36_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5"/>
          <p:cNvSpPr/>
          <p:nvPr>
            <p:ph idx="2" type="pic"/>
          </p:nvPr>
        </p:nvSpPr>
        <p:spPr>
          <a:xfrm>
            <a:off x="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55"/>
          <p:cNvSpPr/>
          <p:nvPr>
            <p:ph idx="3" type="pic"/>
          </p:nvPr>
        </p:nvSpPr>
        <p:spPr>
          <a:xfrm>
            <a:off x="26162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55"/>
          <p:cNvSpPr/>
          <p:nvPr>
            <p:ph idx="4" type="pic"/>
          </p:nvPr>
        </p:nvSpPr>
        <p:spPr>
          <a:xfrm>
            <a:off x="52324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5"/>
          <p:cNvSpPr/>
          <p:nvPr>
            <p:ph idx="5" type="pic"/>
          </p:nvPr>
        </p:nvSpPr>
        <p:spPr>
          <a:xfrm>
            <a:off x="78486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55"/>
          <p:cNvSpPr/>
          <p:nvPr>
            <p:ph idx="6" type="pic"/>
          </p:nvPr>
        </p:nvSpPr>
        <p:spPr>
          <a:xfrm>
            <a:off x="13081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55"/>
          <p:cNvSpPr/>
          <p:nvPr>
            <p:ph idx="7" type="pic"/>
          </p:nvPr>
        </p:nvSpPr>
        <p:spPr>
          <a:xfrm>
            <a:off x="39243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55"/>
          <p:cNvSpPr/>
          <p:nvPr>
            <p:ph idx="8" type="pic"/>
          </p:nvPr>
        </p:nvSpPr>
        <p:spPr>
          <a:xfrm>
            <a:off x="65405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5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Title and Content">
  <p:cSld name="47_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6"/>
          <p:cNvSpPr/>
          <p:nvPr>
            <p:ph idx="2" type="pic"/>
          </p:nvPr>
        </p:nvSpPr>
        <p:spPr>
          <a:xfrm>
            <a:off x="2209800" y="15769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56"/>
          <p:cNvSpPr/>
          <p:nvPr>
            <p:ph idx="3" type="pic"/>
          </p:nvPr>
        </p:nvSpPr>
        <p:spPr>
          <a:xfrm>
            <a:off x="5257800" y="1572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56"/>
          <p:cNvSpPr/>
          <p:nvPr>
            <p:ph idx="4" type="pic"/>
          </p:nvPr>
        </p:nvSpPr>
        <p:spPr>
          <a:xfrm>
            <a:off x="685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56"/>
          <p:cNvSpPr/>
          <p:nvPr>
            <p:ph idx="5" type="pic"/>
          </p:nvPr>
        </p:nvSpPr>
        <p:spPr>
          <a:xfrm>
            <a:off x="3733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56"/>
          <p:cNvSpPr/>
          <p:nvPr>
            <p:ph idx="6" type="pic"/>
          </p:nvPr>
        </p:nvSpPr>
        <p:spPr>
          <a:xfrm>
            <a:off x="6781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5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7"/>
          <p:cNvSpPr/>
          <p:nvPr>
            <p:ph idx="2" type="pic"/>
          </p:nvPr>
        </p:nvSpPr>
        <p:spPr>
          <a:xfrm>
            <a:off x="53340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7" name="Google Shape;97;p157"/>
          <p:cNvSpPr/>
          <p:nvPr>
            <p:ph idx="3" type="pic"/>
          </p:nvPr>
        </p:nvSpPr>
        <p:spPr>
          <a:xfrm>
            <a:off x="16764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8" name="Google Shape;98;p15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0" Type="http://schemas.openxmlformats.org/officeDocument/2006/relationships/theme" Target="../theme/theme1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Poppins"/>
              <a:buNone/>
              <a:defRPr b="1" i="0" sz="2600" u="none" cap="none" strike="noStrike">
                <a:solidFill>
                  <a:srgbClr val="4E287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8"/>
          <p:cNvSpPr txBox="1"/>
          <p:nvPr>
            <p:ph idx="1" type="body"/>
          </p:nvPr>
        </p:nvSpPr>
        <p:spPr>
          <a:xfrm>
            <a:off x="533400" y="1428750"/>
            <a:ext cx="80010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Poppins"/>
              <a:buChar char="•"/>
              <a:defRPr b="0" i="0" sz="14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Poppins"/>
              <a:buChar char="–"/>
              <a:defRPr b="0" i="0" sz="12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Poppins"/>
              <a:buChar char="•"/>
              <a:defRPr b="0" i="0" sz="11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"/>
              <a:buChar char="–"/>
              <a:defRPr b="0" i="0" sz="105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"/>
              <a:buChar char="»"/>
              <a:defRPr b="0" i="0" sz="105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cxnSp>
        <p:nvCxnSpPr>
          <p:cNvPr id="12" name="Google Shape;12;p148"/>
          <p:cNvCxnSpPr/>
          <p:nvPr/>
        </p:nvCxnSpPr>
        <p:spPr>
          <a:xfrm>
            <a:off x="633600" y="120015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square&#10;&#10;Description automatically generated" id="467" name="Google Shape;467;g1e3fcf3b16d_0_0"/>
          <p:cNvPicPr preferRelativeResize="0"/>
          <p:nvPr/>
        </p:nvPicPr>
        <p:blipFill rotWithShape="1">
          <a:blip r:embed="rId3">
            <a:alphaModFix/>
          </a:blip>
          <a:srcRect b="21869" l="0" r="0" t="21875"/>
          <a:stretch/>
        </p:blipFill>
        <p:spPr>
          <a:xfrm>
            <a:off x="1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e3fcf3b16d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1e3fcf3b16d_0_0"/>
          <p:cNvSpPr/>
          <p:nvPr/>
        </p:nvSpPr>
        <p:spPr>
          <a:xfrm flipH="1">
            <a:off x="-13372" y="-628650"/>
            <a:ext cx="9592087" cy="6017578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7030A0"/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1e3fcf3b16d_0_0"/>
          <p:cNvSpPr/>
          <p:nvPr/>
        </p:nvSpPr>
        <p:spPr>
          <a:xfrm flipH="1" rot="10800000">
            <a:off x="3601047" y="1510"/>
            <a:ext cx="6825139" cy="5140477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FF3A51">
                  <a:alpha val="9803"/>
                </a:srgbClr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1e3fcf3b16d_0_0"/>
          <p:cNvSpPr txBox="1"/>
          <p:nvPr/>
        </p:nvSpPr>
        <p:spPr>
          <a:xfrm>
            <a:off x="971550" y="831100"/>
            <a:ext cx="7200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Equipe  - Título</a:t>
            </a:r>
            <a:endParaRPr b="1" sz="22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Alunos:</a:t>
            </a:r>
            <a:endParaRPr b="1" sz="22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Antônio</a:t>
            </a:r>
            <a:endParaRPr b="1" sz="22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Maria</a:t>
            </a:r>
            <a:endParaRPr b="1" sz="22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Julia</a:t>
            </a:r>
            <a:endParaRPr b="1" sz="2200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g1e3fcf3b16d_0_0"/>
          <p:cNvPicPr preferRelativeResize="0"/>
          <p:nvPr/>
        </p:nvPicPr>
        <p:blipFill rotWithShape="1">
          <a:blip r:embed="rId4">
            <a:alphaModFix/>
          </a:blip>
          <a:srcRect b="38489" l="9211" r="8469" t="31644"/>
          <a:stretch/>
        </p:blipFill>
        <p:spPr>
          <a:xfrm>
            <a:off x="7510925" y="177150"/>
            <a:ext cx="1373925" cy="4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/>
              <a:t>Sumário</a:t>
            </a:r>
            <a:endParaRPr/>
          </a:p>
        </p:txBody>
      </p:sp>
      <p:sp>
        <p:nvSpPr>
          <p:cNvPr id="478" name="Google Shape;478;p3"/>
          <p:cNvSpPr txBox="1"/>
          <p:nvPr>
            <p:ph idx="16" type="body"/>
          </p:nvPr>
        </p:nvSpPr>
        <p:spPr>
          <a:xfrm>
            <a:off x="533400" y="1276350"/>
            <a:ext cx="52578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Metodologia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Resultados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Conclusões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5e1a74850f_0_0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Introdução</a:t>
            </a:r>
            <a:endParaRPr sz="2200"/>
          </a:p>
        </p:txBody>
      </p:sp>
      <p:sp>
        <p:nvSpPr>
          <p:cNvPr id="484" name="Google Shape;484;g25e1a74850f_0_0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Resumo do problema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Porque esse problema?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Objetivo geral  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e7cb90af33_0_23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INFORMAÇÕES ESPERADAS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Base de dados;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Light"/>
              <a:buChar char="○"/>
            </a:pPr>
            <a: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fonte, quantidade de imagens (por classes), mostrar uma imagem de cada classe;   </a:t>
            </a:r>
            <a:endParaRPr sz="15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Método x - nome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Light"/>
              <a:buChar char="○"/>
            </a:pPr>
            <a: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ilustrar imagem original e processada (explicar cada imagem processada) </a:t>
            </a:r>
            <a:endParaRPr sz="15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0" name="Google Shape;490;g1e7cb90af33_0_23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e7cc568587_1_3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INFORMAÇÕES ESPERADAS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Apresentar tabelas/figuras para ilustrar métricas de avaliação por classe 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Métricas 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Light"/>
              <a:buChar char="○"/>
            </a:pPr>
            <a: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Segmentação</a:t>
            </a:r>
            <a:endParaRPr sz="15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Light"/>
              <a:buChar char="■"/>
            </a:pPr>
            <a: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adjust: fit, size, position, dice</a:t>
            </a:r>
            <a:endParaRPr sz="15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Light"/>
              <a:buChar char="○"/>
            </a:pPr>
            <a: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Detecção/classificação</a:t>
            </a:r>
            <a:endParaRPr sz="15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Light"/>
              <a:buChar char="■"/>
            </a:pPr>
            <a: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acurácia e matriz de Confusão</a:t>
            </a:r>
            <a:endParaRPr sz="15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96" name="Google Shape;496;g1e7cc568587_1_3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e7cb90af33_0_11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Conclusões</a:t>
            </a:r>
            <a:endParaRPr sz="2200"/>
          </a:p>
        </p:txBody>
      </p:sp>
      <p:sp>
        <p:nvSpPr>
          <p:cNvPr id="502" name="Google Shape;502;g1e7cb90af33_0_11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INFORMAÇÕES ESPERADAS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Pequeno compilado dos </a:t>
            </a: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resultados</a:t>
            </a: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;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Contribuições do seus estudo;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oppins Light"/>
              <a:buChar char="●"/>
            </a:pPr>
            <a:r>
              <a:rPr lang="en-US" sz="1500">
                <a:latin typeface="Poppins Light"/>
                <a:ea typeface="Poppins Light"/>
                <a:cs typeface="Poppins Light"/>
                <a:sym typeface="Poppins Light"/>
              </a:rPr>
              <a:t>Possibilidades de novos estudos;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7cb90af33_0_16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Referências Bibliográficas</a:t>
            </a:r>
            <a:endParaRPr sz="2200"/>
          </a:p>
        </p:txBody>
      </p:sp>
      <p:sp>
        <p:nvSpPr>
          <p:cNvPr id="508" name="Google Shape;508;g1e7cb90af33_0_16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Poppins Light"/>
                <a:ea typeface="Poppins Light"/>
                <a:cs typeface="Poppins Light"/>
                <a:sym typeface="Poppins Light"/>
              </a:rPr>
              <a:t>Seguir regras da ABNT NBR 10520</a:t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8369D"/>
      </a:accent1>
      <a:accent2>
        <a:srgbClr val="431961"/>
      </a:accent2>
      <a:accent3>
        <a:srgbClr val="BD4CFF"/>
      </a:accent3>
      <a:accent4>
        <a:srgbClr val="F46E6E"/>
      </a:accent4>
      <a:accent5>
        <a:srgbClr val="7A00C6"/>
      </a:accent5>
      <a:accent6>
        <a:srgbClr val="F0B90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2013-04-14T18:18:29Z</dcterms:created>
  <dc:creator>adrienne.reynolds</dc:creator>
</cp:coreProperties>
</file>