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894B-276E-5A9F-C0A9-26FDDBE7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1F72-3CB9-14EA-307C-C084C374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B30AE-AF30-7513-6E97-A3A54488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1B169-AE0A-D402-901C-28212F7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20B87-AD04-A7C0-C884-0429719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5046-231D-A6D7-349F-9C671109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981352-0E4F-0A12-1794-48677380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2BF18-AFDE-FC35-B807-F133C38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069C0-2F2F-D541-4D07-58CC7180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2FCB5-9A31-911F-F32C-FC07494A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05C4D-F0B0-7DBE-A203-71AD5A47B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4FA5F3-525B-1351-FAA9-AEEF9FF7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2F8E9-D395-FD40-FC2B-C18454E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2FD17-7BC4-1C10-43A7-2ADF2DE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19E61-EDCA-6BBD-E96E-34FC9D3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9500-89AA-1C26-517D-7F1026C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E3413-6894-0DDF-22A7-E18418F0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E2B5C-5D3E-0FEF-AB2D-FF1EE31F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16822-3778-82DF-7B22-BB550E48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4673B-4394-8DDB-82DD-E8C175F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5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902D-3EF3-CF8F-969E-53B274EE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65140-F8C8-49CF-83D3-7A2A00B4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B3492-F294-511B-F2E5-A3A79BA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67C6-B3A5-B8F8-167D-0C7928A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2E13A-7182-8DA3-2A98-7DC7F61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7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B1BA-C992-62A2-2EFC-ED48A3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AE4A6-50E7-AA9A-30F7-D5B3E3DDE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CC8C0-E381-A741-4EE4-0916A75E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70BF4-410E-21C1-70FD-242BA266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1C1600-9C0D-B036-2C22-72F730D3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CAEB1-1510-FA9F-E7C1-FC67AE2D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1B7EE-D291-EC85-9208-782C912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A6DED7-D33D-10E1-7F08-9B93776E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A2E6A-5F52-FFFD-94E5-56D0670E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9F754-1E88-AAB3-0B77-0AD0CA02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898A4-3A45-9FFD-B8D1-16A47C3B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20F594-2001-C346-3AB7-2300EE6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1C3B2B-FEFC-FDCF-AB7B-0446A35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F8429B-E9F3-C251-8CD8-879D8BF2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7949-0C0A-E432-476A-05661CAA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501295-1EB7-A481-FFE8-D3866F4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D27324-0ECE-A415-E387-36F655F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6CCB2A-116B-6314-F9F2-55F06B43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0DC3C2-3E2B-2E2D-33B9-88557C83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A5208-A9AD-698E-A484-03884819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19336A-B2A5-DE92-758E-A39BCB2D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628EB-0DD5-1BD0-CCC8-7E23B0AF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AEE6A-AFB3-644C-38A5-9473425C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1453B-4F0D-B3BD-D9A8-2DA2DC4B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6256E-5DF6-AFF7-76D7-95B89834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5804E-3230-E8C7-54AA-8F8F30EC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1B3F3-5F75-A733-B859-0A8535F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9CF68-F14D-FC7C-2D52-8178879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A6B89-38DE-BC44-B373-634510BA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5D626-32B4-73AC-F615-BB303E0D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51034E-EEE9-D38B-4E1A-C21771F1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F32DA-6931-64AC-55AB-753F406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A9B7F-DB04-CE79-B5AB-34B9CCBB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26FC41-C22F-78E4-EBB2-86C113A8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B3AB7-C85F-1B35-D2CA-B6A4974E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6AD3E-EB71-A673-BC78-6930679F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B3CB-D5A8-42BC-83B4-165C084C7506}" type="datetimeFigureOut">
              <a:rPr lang="pt-BR" smtClean="0"/>
              <a:t>08/07/2023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A1685-FF34-7784-07D9-8ED41EB9A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263BD-629F-0844-484F-973BC1E3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MÓDULO 3: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Noções de Matemática</a:t>
            </a:r>
          </a:p>
          <a:p>
            <a:pPr algn="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Álgebra Linear</a:t>
            </a:r>
          </a:p>
          <a:p>
            <a:pPr algn="r"/>
            <a:r>
              <a:rPr lang="pt-BR" sz="23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Estudos de Casos: </a:t>
            </a:r>
            <a:r>
              <a:rPr lang="pt-BR" sz="2300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Bank Marketing Data Set </a:t>
            </a:r>
          </a:p>
          <a:p>
            <a:pPr algn="r"/>
            <a:r>
              <a:rPr lang="pt-BR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Fonte: UCI (http://archive.ics.uci.edu)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6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MÓDULO 3: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Noções de Matemática</a:t>
            </a:r>
          </a:p>
          <a:p>
            <a:pPr algn="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Cálculo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20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DILERMANDO PIVA JUNIOR</dc:creator>
  <cp:lastModifiedBy>DILERMANDO PIVA JUNIOR</cp:lastModifiedBy>
  <cp:revision>13</cp:revision>
  <dcterms:created xsi:type="dcterms:W3CDTF">2023-03-27T15:16:02Z</dcterms:created>
  <dcterms:modified xsi:type="dcterms:W3CDTF">2023-07-08T18:35:05Z</dcterms:modified>
</cp:coreProperties>
</file>