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4894B-276E-5A9F-C0A9-26FDDBE77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1D1F72-3CB9-14EA-307C-C084C3748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8B30AE-AF30-7513-6E97-A3A54488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31B169-AE0A-D402-901C-28212F77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D20B87-AD04-A7C0-C884-04297191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98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E5046-231D-A6D7-349F-9C671109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981352-0E4F-0A12-1794-486773803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92BF18-AFDE-FC35-B807-F133C38A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B069C0-2F2F-D541-4D07-58CC7180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52FCB5-9A31-911F-F32C-FC07494A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04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605C4D-F0B0-7DBE-A203-71AD5A47B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4FA5F3-525B-1351-FAA9-AEEF9FF70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62F8E9-D395-FD40-FC2B-C18454E9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02FD17-7BC4-1C10-43A7-2ADF2DEF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C19E61-EDCA-6BBD-E96E-34FC9D36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46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09500-89AA-1C26-517D-7F1026C3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3E3413-6894-0DDF-22A7-E18418F04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2E2B5C-5D3E-0FEF-AB2D-FF1EE31F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416822-3778-82DF-7B22-BB550E48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34673B-4394-8DDB-82DD-E8C175FB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57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6902D-3EF3-CF8F-969E-53B274EE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D65140-F8C8-49CF-83D3-7A2A00B4B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DB3492-F294-511B-F2E5-A3A79BAE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A467C6-B3A5-B8F8-167D-0C7928A2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A2E13A-7182-8DA3-2A98-7DC7F618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77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2B1BA-C992-62A2-2EFC-ED48A326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1AE4A6-50E7-AA9A-30F7-D5B3E3DDE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7CC8C0-E381-A741-4EE4-0916A75ED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170BF4-410E-21C1-70FD-242BA266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1C1600-9C0D-B036-2C22-72F730D3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4CAEB1-1510-FA9F-E7C1-FC67AE2D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50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1B7EE-D291-EC85-9208-782C912CA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A6DED7-D33D-10E1-7F08-9B93776E5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DA2E6A-5F52-FFFD-94E5-56D0670E2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C9F754-1E88-AAB3-0B77-0AD0CA02F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A898A4-3A45-9FFD-B8D1-16A47C3B2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20F594-2001-C346-3AB7-2300EE6F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51C3B2B-FEFC-FDCF-AB7B-0446A35B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F8429B-E9F3-C251-8CD8-879D8BF2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8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67949-0C0A-E432-476A-05661CAA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501295-1EB7-A481-FFE8-D3866F47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D27324-0ECE-A415-E387-36F655F0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6CCB2A-116B-6314-F9F2-55F06B43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94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0DC3C2-3E2B-2E2D-33B9-88557C83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1A5208-A9AD-698E-A484-03884819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19336A-B2A5-DE92-758E-A39BCB2D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27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628EB-0DD5-1BD0-CCC8-7E23B0AF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DAEE6A-AFB3-644C-38A5-9473425CD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61453B-4F0D-B3BD-D9A8-2DA2DC4BB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96256E-5DF6-AFF7-76D7-95B89834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05804E-3230-E8C7-54AA-8F8F30EC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51B3F3-5F75-A733-B859-0A8535FB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05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9CF68-F14D-FC7C-2D52-81788797D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6A6B89-38DE-BC44-B373-634510BAD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45D626-32B4-73AC-F615-BB303E0DC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51034E-EEE9-D38B-4E1A-C21771F10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EF32DA-6931-64AC-55AB-753F406E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0A9B7F-DB04-CE79-B5AB-34B9CCBB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6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26FC41-C22F-78E4-EBB2-86C113A8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FB3AB7-C85F-1B35-D2CA-B6A4974EF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C6AD3E-EB71-A673-BC78-6930679F3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4B3CB-D5A8-42BC-83B4-165C084C7506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8A1685-FF34-7784-07D9-8ED41EB9A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5263BD-629F-0844-484F-973BC1E3C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12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89273482-DB3A-EC21-77F7-298C90441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512"/>
            <a:ext cx="4902200" cy="2757488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18AE002-DF92-EC8E-AB42-1C55E36C7A05}"/>
              </a:ext>
            </a:extLst>
          </p:cNvPr>
          <p:cNvSpPr/>
          <p:nvPr/>
        </p:nvSpPr>
        <p:spPr>
          <a:xfrm>
            <a:off x="4902200" y="1687512"/>
            <a:ext cx="6739467" cy="27574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MÓDULO 4:  </a:t>
            </a:r>
            <a:br>
              <a:rPr lang="pt-BR" sz="3600" dirty="0">
                <a:solidFill>
                  <a:schemeClr val="tx1"/>
                </a:solidFill>
                <a:latin typeface="Bahnschrift SemiBold" panose="020B0502040204020203" pitchFamily="34" charset="0"/>
              </a:rPr>
            </a:br>
            <a:r>
              <a:rPr lang="pt-BR" sz="3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Numpy</a:t>
            </a:r>
          </a:p>
          <a:p>
            <a:pPr algn="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Uma introdução ao pacote Numpy</a:t>
            </a:r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6BE783D3-45F4-897D-87F2-2A07849FDF3A}"/>
              </a:ext>
            </a:extLst>
          </p:cNvPr>
          <p:cNvSpPr/>
          <p:nvPr/>
        </p:nvSpPr>
        <p:spPr>
          <a:xfrm>
            <a:off x="5012264" y="1786467"/>
            <a:ext cx="601134" cy="2582333"/>
          </a:xfrm>
          <a:prstGeom prst="rightBrace">
            <a:avLst>
              <a:gd name="adj1" fmla="val 8333"/>
              <a:gd name="adj2" fmla="val 4967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96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89273482-DB3A-EC21-77F7-298C90441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512"/>
            <a:ext cx="4902200" cy="2757488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18AE002-DF92-EC8E-AB42-1C55E36C7A05}"/>
              </a:ext>
            </a:extLst>
          </p:cNvPr>
          <p:cNvSpPr/>
          <p:nvPr/>
        </p:nvSpPr>
        <p:spPr>
          <a:xfrm>
            <a:off x="4902200" y="1687512"/>
            <a:ext cx="6739467" cy="27574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MÓDULO 3:  </a:t>
            </a:r>
            <a:br>
              <a:rPr lang="pt-BR" sz="3600" dirty="0">
                <a:solidFill>
                  <a:schemeClr val="tx1"/>
                </a:solidFill>
                <a:latin typeface="Bahnschrift SemiBold" panose="020B0502040204020203" pitchFamily="34" charset="0"/>
              </a:rPr>
            </a:br>
            <a:r>
              <a:rPr lang="pt-BR" sz="3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Noções de Matemática</a:t>
            </a:r>
          </a:p>
          <a:p>
            <a:pPr algn="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Álgebra Linear</a:t>
            </a:r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6BE783D3-45F4-897D-87F2-2A07849FDF3A}"/>
              </a:ext>
            </a:extLst>
          </p:cNvPr>
          <p:cNvSpPr/>
          <p:nvPr/>
        </p:nvSpPr>
        <p:spPr>
          <a:xfrm>
            <a:off x="5012264" y="1786467"/>
            <a:ext cx="601134" cy="2582333"/>
          </a:xfrm>
          <a:prstGeom prst="rightBrace">
            <a:avLst>
              <a:gd name="adj1" fmla="val 8333"/>
              <a:gd name="adj2" fmla="val 4967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820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Bahnschrift SemiBold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DILERMANDO PIVA JUNIOR</dc:creator>
  <cp:lastModifiedBy>Dilermando Piva Junior</cp:lastModifiedBy>
  <cp:revision>14</cp:revision>
  <dcterms:created xsi:type="dcterms:W3CDTF">2023-03-27T15:16:02Z</dcterms:created>
  <dcterms:modified xsi:type="dcterms:W3CDTF">2024-02-22T00:54:29Z</dcterms:modified>
</cp:coreProperties>
</file>