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5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3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88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1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741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5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81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1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9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EC51EA-A7CB-4FE8-B153-CF9BF7310FD9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7D1A23-434F-45A5-9E3F-2E1FA8B03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5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5D4631-B568-47DA-A0EE-8BBADF8234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69673" y="228599"/>
            <a:ext cx="8001000" cy="2971801"/>
          </a:xfrm>
        </p:spPr>
        <p:txBody>
          <a:bodyPr/>
          <a:lstStyle/>
          <a:p>
            <a:pPr lvl="0"/>
            <a:r>
              <a:rPr lang="pt-BR" altLang="pt-BR" dirty="0"/>
              <a:t>Trabalho </a:t>
            </a:r>
            <a:r>
              <a:rPr lang="pt-BR" altLang="pt-BR" dirty="0" err="1"/>
              <a:t>bootstrap</a:t>
            </a:r>
            <a:endParaRPr lang="pt-BR" altLang="pt-BR" dirty="0"/>
          </a:p>
          <a:p>
            <a:pPr lvl="0"/>
            <a:endParaRPr lang="pt-BR" alt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66093A-57CB-4713-9540-CF992A2356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72278" y="3429000"/>
            <a:ext cx="6400800" cy="1947333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pt-BR" altLang="pt-BR" sz="2800" b="1" dirty="0"/>
              <a:t>Diário de estudos</a:t>
            </a:r>
          </a:p>
          <a:p>
            <a:pPr lvl="0"/>
            <a:r>
              <a:rPr lang="pt-BR" altLang="pt-BR" dirty="0"/>
              <a:t>Nesse diário de estudo estarei registrando todos os conhecimentos adquiridos em cada aula que eu fizer. Será registrado também a data e a carga horária d cada estudo que será feito.</a:t>
            </a:r>
          </a:p>
          <a:p>
            <a:pPr lvl="0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169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626430F-CDF7-43BC-9B06-441DD1A4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3CC86-8537-4A15-89D9-143595E98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5603" y="1046922"/>
            <a:ext cx="8534400" cy="3717971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buNone/>
            </a:pPr>
            <a:r>
              <a:rPr lang="pt-BR" altLang="pt-BR" sz="3200" b="1" u="sng" dirty="0"/>
              <a:t>   Criar repositório, aula </a:t>
            </a:r>
            <a:r>
              <a:rPr lang="pt-BR" altLang="pt-BR" sz="3200" b="1" u="sng" dirty="0" err="1"/>
              <a:t>boostrap</a:t>
            </a:r>
            <a:r>
              <a:rPr lang="pt-BR" altLang="pt-BR" sz="3200" b="1" u="sng" dirty="0"/>
              <a:t>.</a:t>
            </a:r>
          </a:p>
          <a:p>
            <a:pPr marL="0" lvl="0" indent="0" algn="ctr">
              <a:buNone/>
            </a:pPr>
            <a:r>
              <a:rPr lang="pt-BR" altLang="pt-BR" dirty="0"/>
              <a:t> Foi criado um repositório com o nome de estudo-</a:t>
            </a:r>
            <a:r>
              <a:rPr lang="pt-BR" altLang="pt-BR" dirty="0" err="1"/>
              <a:t>boostrap</a:t>
            </a:r>
            <a:r>
              <a:rPr lang="pt-BR" altLang="pt-BR" dirty="0"/>
              <a:t>, em seguida foi clonado com o </a:t>
            </a:r>
            <a:r>
              <a:rPr lang="pt-BR" altLang="pt-BR" dirty="0" err="1"/>
              <a:t>gitbash</a:t>
            </a:r>
            <a:r>
              <a:rPr lang="pt-BR" altLang="pt-BR" dirty="0"/>
              <a:t>. Após esse procedimento foi criado uma pasta local e criada uma pasta com o nome de trabalho </a:t>
            </a:r>
            <a:r>
              <a:rPr lang="pt-BR" altLang="pt-BR" dirty="0" err="1"/>
              <a:t>boostrap</a:t>
            </a:r>
            <a:r>
              <a:rPr lang="pt-BR" altLang="pt-BR" dirty="0"/>
              <a:t>, em seguida essa pasta foi aberta com o </a:t>
            </a:r>
            <a:r>
              <a:rPr lang="pt-BR" altLang="pt-BR" dirty="0" err="1"/>
              <a:t>gitbah</a:t>
            </a:r>
            <a:r>
              <a:rPr lang="pt-BR" altLang="pt-BR" dirty="0"/>
              <a:t> e foi clonado o repositório para essa pasta.</a:t>
            </a:r>
          </a:p>
          <a:p>
            <a:pPr marL="0" lvl="0" indent="0" algn="ctr">
              <a:buNone/>
            </a:pPr>
            <a:r>
              <a:rPr lang="pt-BR" altLang="pt-BR" dirty="0"/>
              <a:t>   A pasta trabalho </a:t>
            </a:r>
            <a:r>
              <a:rPr lang="pt-BR" altLang="pt-BR" dirty="0" err="1"/>
              <a:t>boodstrap</a:t>
            </a:r>
            <a:r>
              <a:rPr lang="pt-BR" altLang="pt-BR" dirty="0"/>
              <a:t> foi aberta com o visual </a:t>
            </a:r>
            <a:r>
              <a:rPr lang="pt-BR" altLang="pt-BR" dirty="0" err="1"/>
              <a:t>studio</a:t>
            </a:r>
            <a:r>
              <a:rPr lang="pt-BR" altLang="pt-BR" dirty="0"/>
              <a:t> </a:t>
            </a:r>
            <a:r>
              <a:rPr lang="pt-BR" altLang="pt-BR" dirty="0" err="1"/>
              <a:t>code</a:t>
            </a:r>
            <a:r>
              <a:rPr lang="pt-BR" altLang="pt-BR" dirty="0"/>
              <a:t> e ficou da seguinte forma:</a:t>
            </a:r>
          </a:p>
          <a:p>
            <a:pPr marL="0" lvl="0" indent="0">
              <a:buNone/>
            </a:pPr>
            <a:br>
              <a:rPr lang="pt-BR" altLang="pt-BR" dirty="0"/>
            </a:b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7313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571120-AA93-4D1C-8977-614DCCF63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4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6F94BF-59A9-40DE-B724-B6E086D3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322053"/>
            <a:ext cx="10906220" cy="61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66DA1B-9EC8-4AAF-B250-B0DCA669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016363-481A-4827-A6FA-79F363C81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2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AE8807-4E9A-4070-B50B-C2E1D6B6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7115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120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Fatia</vt:lpstr>
      <vt:lpstr>Trabalho bootstrap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bootstrap </dc:title>
  <dc:creator>alexandre urnau</dc:creator>
  <cp:lastModifiedBy>alexandre urnau</cp:lastModifiedBy>
  <cp:revision>1</cp:revision>
  <dcterms:created xsi:type="dcterms:W3CDTF">2022-02-15T09:09:35Z</dcterms:created>
  <dcterms:modified xsi:type="dcterms:W3CDTF">2022-02-15T09:20:31Z</dcterms:modified>
</cp:coreProperties>
</file>