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4"/>
  </p:sldMasterIdLst>
  <p:notesMasterIdLst>
    <p:notesMasterId r:id="rId10"/>
  </p:notesMasterIdLst>
  <p:sldIdLst>
    <p:sldId id="262" r:id="rId5"/>
    <p:sldId id="261" r:id="rId6"/>
    <p:sldId id="264" r:id="rId7"/>
    <p:sldId id="260" r:id="rId8"/>
    <p:sldId id="258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6690"/>
    <a:srgbClr val="EC4A71"/>
    <a:srgbClr val="3FAFC5"/>
    <a:srgbClr val="F45568"/>
    <a:srgbClr val="FCAE5E"/>
    <a:srgbClr val="439CD6"/>
    <a:srgbClr val="276DA8"/>
    <a:srgbClr val="F85C63"/>
    <a:srgbClr val="FDD074"/>
    <a:srgbClr val="FF7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97A5E-08EC-468F-BCA3-DBD7FD90A681}" v="74" dt="2024-04-30T00:28:09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6" autoAdjust="0"/>
    <p:restoredTop sz="94794" autoAdjust="0"/>
  </p:normalViewPr>
  <p:slideViewPr>
    <p:cSldViewPr snapToGrid="0">
      <p:cViewPr varScale="1">
        <p:scale>
          <a:sx n="107" d="100"/>
          <a:sy n="10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ícia Smirelli" userId="9a174d99-b461-4025-a8a2-3e5dbe72acd4" providerId="ADAL" clId="{A1A97A5E-08EC-468F-BCA3-DBD7FD90A681}"/>
    <pc:docChg chg="undo custSel addSld delSld modSld sldOrd">
      <pc:chgData name="Letícia Smirelli" userId="9a174d99-b461-4025-a8a2-3e5dbe72acd4" providerId="ADAL" clId="{A1A97A5E-08EC-468F-BCA3-DBD7FD90A681}" dt="2024-04-30T00:29:13.627" v="1178" actId="122"/>
      <pc:docMkLst>
        <pc:docMk/>
      </pc:docMkLst>
      <pc:sldChg chg="addSp delSp modSp del mod">
        <pc:chgData name="Letícia Smirelli" userId="9a174d99-b461-4025-a8a2-3e5dbe72acd4" providerId="ADAL" clId="{A1A97A5E-08EC-468F-BCA3-DBD7FD90A681}" dt="2024-04-29T23:00:27.593" v="553" actId="47"/>
        <pc:sldMkLst>
          <pc:docMk/>
          <pc:sldMk cId="1043378142" sldId="256"/>
        </pc:sldMkLst>
        <pc:spChg chg="add mod">
          <ac:chgData name="Letícia Smirelli" userId="9a174d99-b461-4025-a8a2-3e5dbe72acd4" providerId="ADAL" clId="{A1A97A5E-08EC-468F-BCA3-DBD7FD90A681}" dt="2024-04-25T20:08:58.450" v="38" actId="1076"/>
          <ac:spMkLst>
            <pc:docMk/>
            <pc:sldMk cId="1043378142" sldId="256"/>
            <ac:spMk id="2" creationId="{77AB66F2-6532-30B9-928C-81B39AC0E74E}"/>
          </ac:spMkLst>
        </pc:spChg>
        <pc:spChg chg="add mod">
          <ac:chgData name="Letícia Smirelli" userId="9a174d99-b461-4025-a8a2-3e5dbe72acd4" providerId="ADAL" clId="{A1A97A5E-08EC-468F-BCA3-DBD7FD90A681}" dt="2024-04-25T20:09:01.068" v="39" actId="1076"/>
          <ac:spMkLst>
            <pc:docMk/>
            <pc:sldMk cId="1043378142" sldId="256"/>
            <ac:spMk id="3" creationId="{4B24799F-BBCA-CA49-BB72-AF15BC22C144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25T20:33:58.817" v="136" actId="1037"/>
          <ac:spMkLst>
            <pc:docMk/>
            <pc:sldMk cId="1043378142" sldId="256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5T20:08:29.193" v="27" actId="1076"/>
          <ac:spMkLst>
            <pc:docMk/>
            <pc:sldMk cId="1043378142" sldId="256"/>
            <ac:spMk id="17" creationId="{E70263A3-9963-4D9C-A915-365809825CE8}"/>
          </ac:spMkLst>
        </pc:spChg>
        <pc:spChg chg="mod">
          <ac:chgData name="Letícia Smirelli" userId="9a174d99-b461-4025-a8a2-3e5dbe72acd4" providerId="ADAL" clId="{A1A97A5E-08EC-468F-BCA3-DBD7FD90A681}" dt="2024-04-25T20:08:32.119" v="28" actId="1076"/>
          <ac:spMkLst>
            <pc:docMk/>
            <pc:sldMk cId="1043378142" sldId="256"/>
            <ac:spMk id="18" creationId="{74834625-7F6D-D7BC-B8F3-B75DCD09258D}"/>
          </ac:spMkLst>
        </pc:spChg>
        <pc:spChg chg="mod">
          <ac:chgData name="Letícia Smirelli" userId="9a174d99-b461-4025-a8a2-3e5dbe72acd4" providerId="ADAL" clId="{A1A97A5E-08EC-468F-BCA3-DBD7FD90A681}" dt="2024-04-25T20:56:28.827" v="138" actId="207"/>
          <ac:spMkLst>
            <pc:docMk/>
            <pc:sldMk cId="1043378142" sldId="256"/>
            <ac:spMk id="19" creationId="{84FD6D83-B961-8045-55D0-C39C9CA5BAAF}"/>
          </ac:spMkLst>
        </pc:spChg>
        <pc:spChg chg="mod">
          <ac:chgData name="Letícia Smirelli" userId="9a174d99-b461-4025-a8a2-3e5dbe72acd4" providerId="ADAL" clId="{A1A97A5E-08EC-468F-BCA3-DBD7FD90A681}" dt="2024-04-25T20:14:57.688" v="90" actId="14100"/>
          <ac:spMkLst>
            <pc:docMk/>
            <pc:sldMk cId="1043378142" sldId="256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5T20:28:04.581" v="95" actId="1076"/>
          <ac:picMkLst>
            <pc:docMk/>
            <pc:sldMk cId="1043378142" sldId="256"/>
            <ac:picMk id="6" creationId="{FA58B355-86A0-D441-87D5-772BFF32F3D0}"/>
          </ac:picMkLst>
        </pc:picChg>
        <pc:picChg chg="del mod">
          <ac:chgData name="Letícia Smirelli" userId="9a174d99-b461-4025-a8a2-3e5dbe72acd4" providerId="ADAL" clId="{A1A97A5E-08EC-468F-BCA3-DBD7FD90A681}" dt="2024-04-25T20:32:36.294" v="96" actId="478"/>
          <ac:picMkLst>
            <pc:docMk/>
            <pc:sldMk cId="1043378142" sldId="256"/>
            <ac:picMk id="13" creationId="{72DB5934-29EE-B58E-F514-89CDAED4D33C}"/>
          </ac:picMkLst>
        </pc:picChg>
        <pc:picChg chg="add mod">
          <ac:chgData name="Letícia Smirelli" userId="9a174d99-b461-4025-a8a2-3e5dbe72acd4" providerId="ADAL" clId="{A1A97A5E-08EC-468F-BCA3-DBD7FD90A681}" dt="2024-04-25T20:10:22.842" v="46" actId="1076"/>
          <ac:picMkLst>
            <pc:docMk/>
            <pc:sldMk cId="1043378142" sldId="256"/>
            <ac:picMk id="31" creationId="{6ABEA3C2-4C93-17DD-61EE-E491559AEA3E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5" creationId="{95204038-95AD-574C-3FC4-724376A5C9C4}"/>
          </ac:picMkLst>
        </pc:picChg>
        <pc:picChg chg="add mod">
          <ac:chgData name="Letícia Smirelli" userId="9a174d99-b461-4025-a8a2-3e5dbe72acd4" providerId="ADAL" clId="{A1A97A5E-08EC-468F-BCA3-DBD7FD90A681}" dt="2024-04-25T20:33:58.817" v="136" actId="1037"/>
          <ac:picMkLst>
            <pc:docMk/>
            <pc:sldMk cId="1043378142" sldId="256"/>
            <ac:picMk id="37" creationId="{78E83180-A73A-C15A-C17E-8E794A5E8FB1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00:33.675" v="554" actId="47"/>
        <pc:sldMkLst>
          <pc:docMk/>
          <pc:sldMk cId="1335996533" sldId="257"/>
        </pc:sldMkLst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5T21:18:01.151" v="145" actId="1076"/>
          <ac:spMkLst>
            <pc:docMk/>
            <pc:sldMk cId="1335996533" sldId="257"/>
            <ac:spMk id="12" creationId="{467AEE69-D127-9B6B-CF81-6741210B5280}"/>
          </ac:spMkLst>
        </pc:spChg>
        <pc:spChg chg="add mod">
          <ac:chgData name="Letícia Smirelli" userId="9a174d99-b461-4025-a8a2-3e5dbe72acd4" providerId="ADAL" clId="{A1A97A5E-08EC-468F-BCA3-DBD7FD90A681}" dt="2024-04-25T21:17:45.502" v="144" actId="207"/>
          <ac:spMkLst>
            <pc:docMk/>
            <pc:sldMk cId="1335996533" sldId="257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5T21:03:57.493" v="142" actId="478"/>
          <ac:spMkLst>
            <pc:docMk/>
            <pc:sldMk cId="1335996533" sldId="257"/>
            <ac:spMk id="19" creationId="{84FD6D83-B961-8045-55D0-C39C9CA5BAAF}"/>
          </ac:spMkLst>
        </pc:sp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5T21:18:01.151" v="145" actId="1076"/>
          <ac:picMkLst>
            <pc:docMk/>
            <pc:sldMk cId="1335996533" sldId="257"/>
            <ac:picMk id="37" creationId="{78E83180-A73A-C15A-C17E-8E794A5E8FB1}"/>
          </ac:picMkLst>
        </pc:picChg>
      </pc:sldChg>
      <pc:sldChg chg="modSp add mod ord">
        <pc:chgData name="Letícia Smirelli" userId="9a174d99-b461-4025-a8a2-3e5dbe72acd4" providerId="ADAL" clId="{A1A97A5E-08EC-468F-BCA3-DBD7FD90A681}" dt="2024-04-29T23:43:42.425" v="707"/>
        <pc:sldMkLst>
          <pc:docMk/>
          <pc:sldMk cId="895684834" sldId="258"/>
        </pc:sldMkLst>
        <pc:spChg chg="mod">
          <ac:chgData name="Letícia Smirelli" userId="9a174d99-b461-4025-a8a2-3e5dbe72acd4" providerId="ADAL" clId="{A1A97A5E-08EC-468F-BCA3-DBD7FD90A681}" dt="2024-04-29T22:39:26.357" v="160" actId="14100"/>
          <ac:spMkLst>
            <pc:docMk/>
            <pc:sldMk cId="895684834" sldId="258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39:07.310" v="154" actId="1076"/>
          <ac:spMkLst>
            <pc:docMk/>
            <pc:sldMk cId="895684834" sldId="258"/>
            <ac:spMk id="10" creationId="{A5D42EB5-768C-AB3E-C61A-E3562AAF806B}"/>
          </ac:spMkLst>
        </pc:spChg>
        <pc:picChg chg="mod">
          <ac:chgData name="Letícia Smirelli" userId="9a174d99-b461-4025-a8a2-3e5dbe72acd4" providerId="ADAL" clId="{A1A97A5E-08EC-468F-BCA3-DBD7FD90A681}" dt="2024-04-29T22:39:02.766" v="150" actId="1076"/>
          <ac:picMkLst>
            <pc:docMk/>
            <pc:sldMk cId="895684834" sldId="258"/>
            <ac:picMk id="16" creationId="{0272C0EE-7883-6535-2EF1-D252F950C047}"/>
          </ac:picMkLst>
        </pc:picChg>
      </pc:sldChg>
      <pc:sldChg chg="addSp delSp modSp add del mod">
        <pc:chgData name="Letícia Smirelli" userId="9a174d99-b461-4025-a8a2-3e5dbe72acd4" providerId="ADAL" clId="{A1A97A5E-08EC-468F-BCA3-DBD7FD90A681}" dt="2024-04-29T23:24:58.820" v="680" actId="47"/>
        <pc:sldMkLst>
          <pc:docMk/>
          <pc:sldMk cId="863581569" sldId="259"/>
        </pc:sldMkLst>
        <pc:spChg chg="del mod ord">
          <ac:chgData name="Letícia Smirelli" userId="9a174d99-b461-4025-a8a2-3e5dbe72acd4" providerId="ADAL" clId="{A1A97A5E-08EC-468F-BCA3-DBD7FD90A681}" dt="2024-04-29T22:59:53.707" v="475" actId="478"/>
          <ac:spMkLst>
            <pc:docMk/>
            <pc:sldMk cId="863581569" sldId="259"/>
            <ac:spMk id="2" creationId="{77AB66F2-6532-30B9-928C-81B39AC0E74E}"/>
          </ac:spMkLst>
        </pc:spChg>
        <pc:spChg chg="del mod">
          <ac:chgData name="Letícia Smirelli" userId="9a174d99-b461-4025-a8a2-3e5dbe72acd4" providerId="ADAL" clId="{A1A97A5E-08EC-468F-BCA3-DBD7FD90A681}" dt="2024-04-29T22:58:54.695" v="418" actId="478"/>
          <ac:spMkLst>
            <pc:docMk/>
            <pc:sldMk cId="863581569" sldId="259"/>
            <ac:spMk id="3" creationId="{4B24799F-BBCA-CA49-BB72-AF15BC22C144}"/>
          </ac:spMkLst>
        </pc:spChg>
        <pc:spChg chg="del">
          <ac:chgData name="Letícia Smirelli" userId="9a174d99-b461-4025-a8a2-3e5dbe72acd4" providerId="ADAL" clId="{A1A97A5E-08EC-468F-BCA3-DBD7FD90A681}" dt="2024-04-29T22:41:37.717" v="162" actId="478"/>
          <ac:spMkLst>
            <pc:docMk/>
            <pc:sldMk cId="863581569" sldId="259"/>
            <ac:spMk id="4" creationId="{996194DC-A3B2-7190-67AD-BBBE83051259}"/>
          </ac:spMkLst>
        </pc:spChg>
        <pc:spChg chg="mod">
          <ac:chgData name="Letícia Smirelli" userId="9a174d99-b461-4025-a8a2-3e5dbe72acd4" providerId="ADAL" clId="{A1A97A5E-08EC-468F-BCA3-DBD7FD90A681}" dt="2024-04-29T22:52:03.968" v="356" actId="207"/>
          <ac:spMkLst>
            <pc:docMk/>
            <pc:sldMk cId="863581569" sldId="259"/>
            <ac:spMk id="5" creationId="{863564F0-C8FE-EF73-D741-707BAE733965}"/>
          </ac:spMkLst>
        </pc:spChg>
        <pc:spChg chg="add del mod ord">
          <ac:chgData name="Letícia Smirelli" userId="9a174d99-b461-4025-a8a2-3e5dbe72acd4" providerId="ADAL" clId="{A1A97A5E-08EC-468F-BCA3-DBD7FD90A681}" dt="2024-04-29T22:59:57.587" v="478" actId="1076"/>
          <ac:spMkLst>
            <pc:docMk/>
            <pc:sldMk cId="863581569" sldId="259"/>
            <ac:spMk id="7" creationId="{9F28D89C-572C-7FD0-9EB9-04262278EA38}"/>
          </ac:spMkLst>
        </pc:spChg>
        <pc:spChg chg="del mod">
          <ac:chgData name="Letícia Smirelli" userId="9a174d99-b461-4025-a8a2-3e5dbe72acd4" providerId="ADAL" clId="{A1A97A5E-08EC-468F-BCA3-DBD7FD90A681}" dt="2024-04-29T22:59:40.378" v="459" actId="478"/>
          <ac:spMkLst>
            <pc:docMk/>
            <pc:sldMk cId="863581569" sldId="259"/>
            <ac:spMk id="8" creationId="{7F447F4F-7232-65D3-7E50-30235DC64AF1}"/>
          </ac:spMkLst>
        </pc:spChg>
        <pc:spChg chg="del mod">
          <ac:chgData name="Letícia Smirelli" userId="9a174d99-b461-4025-a8a2-3e5dbe72acd4" providerId="ADAL" clId="{A1A97A5E-08EC-468F-BCA3-DBD7FD90A681}" dt="2024-04-29T22:59:31.559" v="451" actId="478"/>
          <ac:spMkLst>
            <pc:docMk/>
            <pc:sldMk cId="863581569" sldId="259"/>
            <ac:spMk id="9" creationId="{F2864D58-7AE7-5226-06DA-269C2DE21A98}"/>
          </ac:spMkLst>
        </pc:spChg>
        <pc:spChg chg="del mod">
          <ac:chgData name="Letícia Smirelli" userId="9a174d99-b461-4025-a8a2-3e5dbe72acd4" providerId="ADAL" clId="{A1A97A5E-08EC-468F-BCA3-DBD7FD90A681}" dt="2024-04-29T22:59:28.124" v="448" actId="478"/>
          <ac:spMkLst>
            <pc:docMk/>
            <pc:sldMk cId="863581569" sldId="259"/>
            <ac:spMk id="10" creationId="{A5D42EB5-768C-AB3E-C61A-E3562AAF806B}"/>
          </ac:spMkLst>
        </pc:spChg>
        <pc:spChg chg="del mod">
          <ac:chgData name="Letícia Smirelli" userId="9a174d99-b461-4025-a8a2-3e5dbe72acd4" providerId="ADAL" clId="{A1A97A5E-08EC-468F-BCA3-DBD7FD90A681}" dt="2024-04-29T22:59:30.725" v="450" actId="478"/>
          <ac:spMkLst>
            <pc:docMk/>
            <pc:sldMk cId="863581569" sldId="259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2:52:00.502" v="355" actId="207"/>
          <ac:spMkLst>
            <pc:docMk/>
            <pc:sldMk cId="863581569" sldId="259"/>
            <ac:spMk id="12" creationId="{467AEE69-D127-9B6B-CF81-6741210B5280}"/>
          </ac:spMkLst>
        </pc:spChg>
        <pc:spChg chg="del mod ord">
          <ac:chgData name="Letícia Smirelli" userId="9a174d99-b461-4025-a8a2-3e5dbe72acd4" providerId="ADAL" clId="{A1A97A5E-08EC-468F-BCA3-DBD7FD90A681}" dt="2024-04-29T22:59:28.790" v="449" actId="478"/>
          <ac:spMkLst>
            <pc:docMk/>
            <pc:sldMk cId="863581569" sldId="259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2:59:37.731" v="454" actId="478"/>
          <ac:spMkLst>
            <pc:docMk/>
            <pc:sldMk cId="863581569" sldId="259"/>
            <ac:spMk id="14" creationId="{D1FC3962-FFEE-0C54-19F7-F986426BE590}"/>
          </ac:spMkLst>
        </pc:spChg>
        <pc:spChg chg="add mod ord">
          <ac:chgData name="Letícia Smirelli" userId="9a174d99-b461-4025-a8a2-3e5dbe72acd4" providerId="ADAL" clId="{A1A97A5E-08EC-468F-BCA3-DBD7FD90A681}" dt="2024-04-29T22:56:15.233" v="384" actId="207"/>
          <ac:spMkLst>
            <pc:docMk/>
            <pc:sldMk cId="863581569" sldId="259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2:47:09.475" v="241" actId="478"/>
          <ac:spMkLst>
            <pc:docMk/>
            <pc:sldMk cId="863581569" sldId="259"/>
            <ac:spMk id="17" creationId="{E70263A3-9963-4D9C-A915-365809825CE8}"/>
          </ac:spMkLst>
        </pc:spChg>
        <pc:spChg chg="add del">
          <ac:chgData name="Letícia Smirelli" userId="9a174d99-b461-4025-a8a2-3e5dbe72acd4" providerId="ADAL" clId="{A1A97A5E-08EC-468F-BCA3-DBD7FD90A681}" dt="2024-04-29T22:47:25.104" v="247" actId="478"/>
          <ac:spMkLst>
            <pc:docMk/>
            <pc:sldMk cId="863581569" sldId="259"/>
            <ac:spMk id="18" creationId="{74834625-7F6D-D7BC-B8F3-B75DCD09258D}"/>
          </ac:spMkLst>
        </pc:spChg>
        <pc:spChg chg="del mod">
          <ac:chgData name="Letícia Smirelli" userId="9a174d99-b461-4025-a8a2-3e5dbe72acd4" providerId="ADAL" clId="{A1A97A5E-08EC-468F-BCA3-DBD7FD90A681}" dt="2024-04-29T22:59:50.781" v="472" actId="478"/>
          <ac:spMkLst>
            <pc:docMk/>
            <pc:sldMk cId="863581569" sldId="259"/>
            <ac:spMk id="20" creationId="{AD50D87D-A140-BC86-590E-6AD35F411FB5}"/>
          </ac:spMkLst>
        </pc:spChg>
        <pc:spChg chg="del mod">
          <ac:chgData name="Letícia Smirelli" userId="9a174d99-b461-4025-a8a2-3e5dbe72acd4" providerId="ADAL" clId="{A1A97A5E-08EC-468F-BCA3-DBD7FD90A681}" dt="2024-04-29T23:00:02.716" v="482" actId="478"/>
          <ac:spMkLst>
            <pc:docMk/>
            <pc:sldMk cId="863581569" sldId="259"/>
            <ac:spMk id="21" creationId="{E054C361-EFE7-7EA0-D474-516F91CC3A7A}"/>
          </ac:spMkLst>
        </pc:spChg>
        <pc:spChg chg="del mod">
          <ac:chgData name="Letícia Smirelli" userId="9a174d99-b461-4025-a8a2-3e5dbe72acd4" providerId="ADAL" clId="{A1A97A5E-08EC-468F-BCA3-DBD7FD90A681}" dt="2024-04-29T23:00:02.294" v="481" actId="478"/>
          <ac:spMkLst>
            <pc:docMk/>
            <pc:sldMk cId="863581569" sldId="259"/>
            <ac:spMk id="22" creationId="{5F05A2BE-92F9-3E24-5A37-8421D8A766F6}"/>
          </ac:spMkLst>
        </pc:spChg>
        <pc:spChg chg="del mod">
          <ac:chgData name="Letícia Smirelli" userId="9a174d99-b461-4025-a8a2-3e5dbe72acd4" providerId="ADAL" clId="{A1A97A5E-08EC-468F-BCA3-DBD7FD90A681}" dt="2024-04-29T22:59:49.589" v="470" actId="478"/>
          <ac:spMkLst>
            <pc:docMk/>
            <pc:sldMk cId="863581569" sldId="259"/>
            <ac:spMk id="23" creationId="{B19A73CA-469E-C91C-21C3-CA4A8C64CA72}"/>
          </ac:spMkLst>
        </pc:spChg>
        <pc:spChg chg="del mod">
          <ac:chgData name="Letícia Smirelli" userId="9a174d99-b461-4025-a8a2-3e5dbe72acd4" providerId="ADAL" clId="{A1A97A5E-08EC-468F-BCA3-DBD7FD90A681}" dt="2024-04-29T22:59:49.237" v="469" actId="478"/>
          <ac:spMkLst>
            <pc:docMk/>
            <pc:sldMk cId="863581569" sldId="259"/>
            <ac:spMk id="24" creationId="{56BAFD67-FEB9-F289-FCF9-46CDC4482A90}"/>
          </ac:spMkLst>
        </pc:spChg>
        <pc:spChg chg="del mod">
          <ac:chgData name="Letícia Smirelli" userId="9a174d99-b461-4025-a8a2-3e5dbe72acd4" providerId="ADAL" clId="{A1A97A5E-08EC-468F-BCA3-DBD7FD90A681}" dt="2024-04-29T23:00:40.425" v="558" actId="478"/>
          <ac:spMkLst>
            <pc:docMk/>
            <pc:sldMk cId="863581569" sldId="259"/>
            <ac:spMk id="25" creationId="{1A853DF9-3399-8E21-82C0-0B85D1653B9D}"/>
          </ac:spMkLst>
        </pc:spChg>
        <pc:spChg chg="del mod">
          <ac:chgData name="Letícia Smirelli" userId="9a174d99-b461-4025-a8a2-3e5dbe72acd4" providerId="ADAL" clId="{A1A97A5E-08EC-468F-BCA3-DBD7FD90A681}" dt="2024-04-29T23:00:39.998" v="557" actId="478"/>
          <ac:spMkLst>
            <pc:docMk/>
            <pc:sldMk cId="863581569" sldId="259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29T22:59:42.915" v="461" actId="478"/>
          <ac:spMkLst>
            <pc:docMk/>
            <pc:sldMk cId="863581569" sldId="259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29T22:59:42.501" v="460" actId="478"/>
          <ac:spMkLst>
            <pc:docMk/>
            <pc:sldMk cId="863581569" sldId="259"/>
            <ac:spMk id="28" creationId="{E4E243E9-1D87-6C4A-8578-36033C032F0A}"/>
          </ac:spMkLst>
        </pc:spChg>
        <pc:spChg chg="del mod">
          <ac:chgData name="Letícia Smirelli" userId="9a174d99-b461-4025-a8a2-3e5dbe72acd4" providerId="ADAL" clId="{A1A97A5E-08EC-468F-BCA3-DBD7FD90A681}" dt="2024-04-29T22:59:39.449" v="457" actId="478"/>
          <ac:spMkLst>
            <pc:docMk/>
            <pc:sldMk cId="863581569" sldId="259"/>
            <ac:spMk id="29" creationId="{0656F041-26C9-5A59-C321-1F8CE73FC008}"/>
          </ac:spMkLst>
        </pc:spChg>
        <pc:spChg chg="del mod">
          <ac:chgData name="Letícia Smirelli" userId="9a174d99-b461-4025-a8a2-3e5dbe72acd4" providerId="ADAL" clId="{A1A97A5E-08EC-468F-BCA3-DBD7FD90A681}" dt="2024-04-29T22:59:38.962" v="456" actId="478"/>
          <ac:spMkLst>
            <pc:docMk/>
            <pc:sldMk cId="863581569" sldId="259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29T22:59:44.655" v="463" actId="478"/>
          <ac:spMkLst>
            <pc:docMk/>
            <pc:sldMk cId="863581569" sldId="259"/>
            <ac:spMk id="41" creationId="{77C1958D-DC3D-FE76-4953-1489FDB39454}"/>
          </ac:spMkLst>
        </pc:spChg>
        <pc:spChg chg="add del mod">
          <ac:chgData name="Letícia Smirelli" userId="9a174d99-b461-4025-a8a2-3e5dbe72acd4" providerId="ADAL" clId="{A1A97A5E-08EC-468F-BCA3-DBD7FD90A681}" dt="2024-04-29T22:59:46.184" v="466" actId="478"/>
          <ac:spMkLst>
            <pc:docMk/>
            <pc:sldMk cId="863581569" sldId="259"/>
            <ac:spMk id="42" creationId="{9AAD09E3-EB1E-6366-7E66-A57BC5D8AA39}"/>
          </ac:spMkLst>
        </pc:spChg>
        <pc:spChg chg="add del mod">
          <ac:chgData name="Letícia Smirelli" userId="9a174d99-b461-4025-a8a2-3e5dbe72acd4" providerId="ADAL" clId="{A1A97A5E-08EC-468F-BCA3-DBD7FD90A681}" dt="2024-04-29T22:59:54.745" v="476" actId="478"/>
          <ac:spMkLst>
            <pc:docMk/>
            <pc:sldMk cId="863581569" sldId="259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10:19.362" v="664" actId="1076"/>
          <ac:spMkLst>
            <pc:docMk/>
            <pc:sldMk cId="863581569" sldId="259"/>
            <ac:spMk id="46" creationId="{6968E1CE-8ADD-9EA6-3656-77172CF59A7D}"/>
          </ac:spMkLst>
        </pc:spChg>
        <pc:spChg chg="mod">
          <ac:chgData name="Letícia Smirelli" userId="9a174d99-b461-4025-a8a2-3e5dbe72acd4" providerId="ADAL" clId="{A1A97A5E-08EC-468F-BCA3-DBD7FD90A681}" dt="2024-04-29T23:00:22.094" v="552" actId="1035"/>
          <ac:spMkLst>
            <pc:docMk/>
            <pc:sldMk cId="863581569" sldId="259"/>
            <ac:spMk id="1036" creationId="{0BBA371A-F503-63C4-46AA-F86BF636868A}"/>
          </ac:spMkLst>
        </pc:spChg>
        <pc:grpChg chg="add del mod ord">
          <ac:chgData name="Letícia Smirelli" userId="9a174d99-b461-4025-a8a2-3e5dbe72acd4" providerId="ADAL" clId="{A1A97A5E-08EC-468F-BCA3-DBD7FD90A681}" dt="2024-04-29T22:59:45.350" v="464" actId="478"/>
          <ac:grpSpMkLst>
            <pc:docMk/>
            <pc:sldMk cId="863581569" sldId="259"/>
            <ac:grpSpMk id="19" creationId="{CAD625FD-710B-9754-9028-2C3F68ACE77D}"/>
          </ac:grpSpMkLst>
        </pc:grpChg>
        <pc:grpChg chg="add del mod ord">
          <ac:chgData name="Letícia Smirelli" userId="9a174d99-b461-4025-a8a2-3e5dbe72acd4" providerId="ADAL" clId="{A1A97A5E-08EC-468F-BCA3-DBD7FD90A681}" dt="2024-04-29T22:59:45.824" v="465" actId="478"/>
          <ac:grpSpMkLst>
            <pc:docMk/>
            <pc:sldMk cId="863581569" sldId="259"/>
            <ac:grpSpMk id="33" creationId="{02494101-21D9-0984-5B58-A3D25D0D9820}"/>
          </ac:grpSpMkLst>
        </pc:grpChg>
        <pc:picChg chg="del">
          <ac:chgData name="Letícia Smirelli" userId="9a174d99-b461-4025-a8a2-3e5dbe72acd4" providerId="ADAL" clId="{A1A97A5E-08EC-468F-BCA3-DBD7FD90A681}" dt="2024-04-29T22:44:41.040" v="206" actId="478"/>
          <ac:picMkLst>
            <pc:docMk/>
            <pc:sldMk cId="863581569" sldId="259"/>
            <ac:picMk id="6" creationId="{FA58B355-86A0-D441-87D5-772BFF32F3D0}"/>
          </ac:picMkLst>
        </pc:picChg>
        <pc:picChg chg="mod">
          <ac:chgData name="Letícia Smirelli" userId="9a174d99-b461-4025-a8a2-3e5dbe72acd4" providerId="ADAL" clId="{A1A97A5E-08EC-468F-BCA3-DBD7FD90A681}" dt="2024-04-29T23:03:20.535" v="598" actId="1076"/>
          <ac:picMkLst>
            <pc:docMk/>
            <pc:sldMk cId="863581569" sldId="259"/>
            <ac:picMk id="16" creationId="{0272C0EE-7883-6535-2EF1-D252F950C047}"/>
          </ac:picMkLst>
        </pc:picChg>
        <pc:picChg chg="del mod">
          <ac:chgData name="Letícia Smirelli" userId="9a174d99-b461-4025-a8a2-3e5dbe72acd4" providerId="ADAL" clId="{A1A97A5E-08EC-468F-BCA3-DBD7FD90A681}" dt="2024-04-29T22:59:43.408" v="462" actId="478"/>
          <ac:picMkLst>
            <pc:docMk/>
            <pc:sldMk cId="863581569" sldId="259"/>
            <ac:picMk id="31" creationId="{6ABEA3C2-4C93-17DD-61EE-E491559AEA3E}"/>
          </ac:picMkLst>
        </pc:picChg>
        <pc:picChg chg="del mod">
          <ac:chgData name="Letícia Smirelli" userId="9a174d99-b461-4025-a8a2-3e5dbe72acd4" providerId="ADAL" clId="{A1A97A5E-08EC-468F-BCA3-DBD7FD90A681}" dt="2024-04-29T23:00:41.573" v="559" actId="478"/>
          <ac:picMkLst>
            <pc:docMk/>
            <pc:sldMk cId="863581569" sldId="259"/>
            <ac:picMk id="32" creationId="{4775ACB3-A8CC-8760-826A-23A1AABC6CE0}"/>
          </ac:picMkLst>
        </pc:picChg>
        <pc:picChg chg="del mod">
          <ac:chgData name="Letícia Smirelli" userId="9a174d99-b461-4025-a8a2-3e5dbe72acd4" providerId="ADAL" clId="{A1A97A5E-08EC-468F-BCA3-DBD7FD90A681}" dt="2024-04-29T23:00:03.240" v="483" actId="478"/>
          <ac:picMkLst>
            <pc:docMk/>
            <pc:sldMk cId="863581569" sldId="259"/>
            <ac:picMk id="34" creationId="{19324522-8BB5-35EB-B092-107B1283E209}"/>
          </ac:picMkLst>
        </pc:picChg>
        <pc:picChg chg="mod">
          <ac:chgData name="Letícia Smirelli" userId="9a174d99-b461-4025-a8a2-3e5dbe72acd4" providerId="ADAL" clId="{A1A97A5E-08EC-468F-BCA3-DBD7FD90A681}" dt="2024-04-29T22:47:38.848" v="253" actId="164"/>
          <ac:picMkLst>
            <pc:docMk/>
            <pc:sldMk cId="863581569" sldId="259"/>
            <ac:picMk id="35" creationId="{95204038-95AD-574C-3FC4-724376A5C9C4}"/>
          </ac:picMkLst>
        </pc:picChg>
        <pc:picChg chg="mod">
          <ac:chgData name="Letícia Smirelli" userId="9a174d99-b461-4025-a8a2-3e5dbe72acd4" providerId="ADAL" clId="{A1A97A5E-08EC-468F-BCA3-DBD7FD90A681}" dt="2024-04-29T22:47:44.637" v="254" actId="164"/>
          <ac:picMkLst>
            <pc:docMk/>
            <pc:sldMk cId="863581569" sldId="259"/>
            <ac:picMk id="37" creationId="{78E83180-A73A-C15A-C17E-8E794A5E8FB1}"/>
          </ac:picMkLst>
        </pc:picChg>
        <pc:picChg chg="del mod">
          <ac:chgData name="Letícia Smirelli" userId="9a174d99-b461-4025-a8a2-3e5dbe72acd4" providerId="ADAL" clId="{A1A97A5E-08EC-468F-BCA3-DBD7FD90A681}" dt="2024-04-29T22:59:50.026" v="471" actId="478"/>
          <ac:picMkLst>
            <pc:docMk/>
            <pc:sldMk cId="863581569" sldId="259"/>
            <ac:picMk id="38" creationId="{3B99ED9F-31D5-B9D0-C0ED-6EF851C89DA4}"/>
          </ac:picMkLst>
        </pc:picChg>
        <pc:picChg chg="add del mod">
          <ac:chgData name="Letícia Smirelli" userId="9a174d99-b461-4025-a8a2-3e5dbe72acd4" providerId="ADAL" clId="{A1A97A5E-08EC-468F-BCA3-DBD7FD90A681}" dt="2024-04-29T23:01:14.100" v="575" actId="478"/>
          <ac:picMkLst>
            <pc:docMk/>
            <pc:sldMk cId="863581569" sldId="259"/>
            <ac:picMk id="39" creationId="{3901498E-E12A-4431-8990-D9182C6B33DB}"/>
          </ac:picMkLst>
        </pc:picChg>
        <pc:picChg chg="del mod">
          <ac:chgData name="Letícia Smirelli" userId="9a174d99-b461-4025-a8a2-3e5dbe72acd4" providerId="ADAL" clId="{A1A97A5E-08EC-468F-BCA3-DBD7FD90A681}" dt="2024-04-29T22:59:40.104" v="458" actId="478"/>
          <ac:picMkLst>
            <pc:docMk/>
            <pc:sldMk cId="863581569" sldId="259"/>
            <ac:picMk id="40" creationId="{22B9F5DD-C786-74D6-5E80-9B3988663760}"/>
          </ac:picMkLst>
        </pc:picChg>
        <pc:picChg chg="add mod">
          <ac:chgData name="Letícia Smirelli" userId="9a174d99-b461-4025-a8a2-3e5dbe72acd4" providerId="ADAL" clId="{A1A97A5E-08EC-468F-BCA3-DBD7FD90A681}" dt="2024-04-29T23:10:11.771" v="663" actId="1076"/>
          <ac:picMkLst>
            <pc:docMk/>
            <pc:sldMk cId="863581569" sldId="259"/>
            <ac:picMk id="45" creationId="{2D890A33-89E3-DE3B-A648-4C54B429CC19}"/>
          </ac:picMkLst>
        </pc:picChg>
        <pc:picChg chg="add del mod">
          <ac:chgData name="Letícia Smirelli" userId="9a174d99-b461-4025-a8a2-3e5dbe72acd4" providerId="ADAL" clId="{A1A97A5E-08EC-468F-BCA3-DBD7FD90A681}" dt="2024-04-29T22:48:51.671" v="265" actId="478"/>
          <ac:picMkLst>
            <pc:docMk/>
            <pc:sldMk cId="863581569" sldId="259"/>
            <ac:picMk id="1026" creationId="{2EA777F5-D7DD-CA27-4788-D8C3FAB2F18F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7" creationId="{FBCD2109-DF75-014F-2669-6010A5487836}"/>
          </ac:picMkLst>
        </pc:picChg>
        <pc:picChg chg="add">
          <ac:chgData name="Letícia Smirelli" userId="9a174d99-b461-4025-a8a2-3e5dbe72acd4" providerId="ADAL" clId="{A1A97A5E-08EC-468F-BCA3-DBD7FD90A681}" dt="2024-04-29T23:18:06.595" v="665"/>
          <ac:picMkLst>
            <pc:docMk/>
            <pc:sldMk cId="863581569" sldId="259"/>
            <ac:picMk id="1028" creationId="{2B6FCFC6-BC53-BD20-71C2-0B9F99A01365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29" creationId="{9EAAB835-C146-997C-A6C2-76718E83963B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1" creationId="{342E0B5D-0B56-38AA-43D1-1077504A2859}"/>
          </ac:picMkLst>
        </pc:picChg>
        <pc:picChg chg="mod">
          <ac:chgData name="Letícia Smirelli" userId="9a174d99-b461-4025-a8a2-3e5dbe72acd4" providerId="ADAL" clId="{A1A97A5E-08EC-468F-BCA3-DBD7FD90A681}" dt="2024-04-29T22:53:41.133" v="379" actId="1037"/>
          <ac:picMkLst>
            <pc:docMk/>
            <pc:sldMk cId="863581569" sldId="259"/>
            <ac:picMk id="1033" creationId="{4B314257-F183-FB4D-ED40-202CD7F483A8}"/>
          </ac:picMkLst>
        </pc:picChg>
        <pc:picChg chg="mod ord">
          <ac:chgData name="Letícia Smirelli" userId="9a174d99-b461-4025-a8a2-3e5dbe72acd4" providerId="ADAL" clId="{A1A97A5E-08EC-468F-BCA3-DBD7FD90A681}" dt="2024-04-29T23:00:10.223" v="517" actId="1035"/>
          <ac:picMkLst>
            <pc:docMk/>
            <pc:sldMk cId="863581569" sldId="259"/>
            <ac:picMk id="1035" creationId="{AE203665-5280-BD3B-5019-58E7916F6C94}"/>
          </ac:picMkLst>
        </pc:picChg>
      </pc:sldChg>
      <pc:sldChg chg="addSp delSp modSp add mod ord">
        <pc:chgData name="Letícia Smirelli" userId="9a174d99-b461-4025-a8a2-3e5dbe72acd4" providerId="ADAL" clId="{A1A97A5E-08EC-468F-BCA3-DBD7FD90A681}" dt="2024-04-30T00:08:31.669" v="1089"/>
        <pc:sldMkLst>
          <pc:docMk/>
          <pc:sldMk cId="853243303" sldId="260"/>
        </pc:sldMkLst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" creationId="{77AB66F2-6532-30B9-928C-81B39AC0E74E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4" creationId="{2CDA1427-BB42-A5BB-D51C-8286D5B47E07}"/>
          </ac:spMkLst>
        </pc:spChg>
        <pc:spChg chg="mod">
          <ac:chgData name="Letícia Smirelli" userId="9a174d99-b461-4025-a8a2-3e5dbe72acd4" providerId="ADAL" clId="{A1A97A5E-08EC-468F-BCA3-DBD7FD90A681}" dt="2024-04-29T23:32:26.302" v="687"/>
          <ac:spMkLst>
            <pc:docMk/>
            <pc:sldMk cId="853243303" sldId="260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29T23:25:44.554" v="684" actId="207"/>
          <ac:spMkLst>
            <pc:docMk/>
            <pc:sldMk cId="853243303" sldId="260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29T23:35:15.177" v="692" actId="207"/>
          <ac:spMkLst>
            <pc:docMk/>
            <pc:sldMk cId="853243303" sldId="260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03:10.642" v="595" actId="571"/>
          <ac:spMkLst>
            <pc:docMk/>
            <pc:sldMk cId="853243303" sldId="260"/>
            <ac:spMk id="18" creationId="{0E6D6E79-F73D-7318-5B44-700CCC493D1E}"/>
          </ac:spMkLst>
        </pc:spChg>
        <pc:spChg chg="mod">
          <ac:chgData name="Letícia Smirelli" userId="9a174d99-b461-4025-a8a2-3e5dbe72acd4" providerId="ADAL" clId="{A1A97A5E-08EC-468F-BCA3-DBD7FD90A681}" dt="2024-04-29T23:43:02.793" v="704" actId="2711"/>
          <ac:spMkLst>
            <pc:docMk/>
            <pc:sldMk cId="853243303" sldId="260"/>
            <ac:spMk id="20" creationId="{AD50D87D-A140-BC86-590E-6AD35F411FB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36:56.697" v="699" actId="14100"/>
          <ac:spMkLst>
            <pc:docMk/>
            <pc:sldMk cId="853243303" sldId="260"/>
            <ac:spMk id="42" creationId="{9AAD09E3-EB1E-6366-7E66-A57BC5D8AA39}"/>
          </ac:spMkLst>
        </pc:spChg>
        <pc:spChg chg="mod">
          <ac:chgData name="Letícia Smirelli" userId="9a174d99-b461-4025-a8a2-3e5dbe72acd4" providerId="ADAL" clId="{A1A97A5E-08EC-468F-BCA3-DBD7FD90A681}" dt="2024-04-29T23:42:59.044" v="703" actId="2711"/>
          <ac:spMkLst>
            <pc:docMk/>
            <pc:sldMk cId="853243303" sldId="260"/>
            <ac:spMk id="43" creationId="{75708D14-F413-82BC-E1E3-C10B8B921A0F}"/>
          </ac:spMkLst>
        </pc:spChg>
        <pc:spChg chg="add mod">
          <ac:chgData name="Letícia Smirelli" userId="9a174d99-b461-4025-a8a2-3e5dbe72acd4" providerId="ADAL" clId="{A1A97A5E-08EC-468F-BCA3-DBD7FD90A681}" dt="2024-04-29T23:36:50.307" v="697" actId="1076"/>
          <ac:spMkLst>
            <pc:docMk/>
            <pc:sldMk cId="853243303" sldId="260"/>
            <ac:spMk id="45" creationId="{BD7E24A4-C839-4E29-8BC8-F59859A79069}"/>
          </ac:spMkLst>
        </pc:spChg>
        <pc:spChg chg="add del mod">
          <ac:chgData name="Letícia Smirelli" userId="9a174d99-b461-4025-a8a2-3e5dbe72acd4" providerId="ADAL" clId="{A1A97A5E-08EC-468F-BCA3-DBD7FD90A681}" dt="2024-04-29T23:36:51.104" v="698" actId="478"/>
          <ac:spMkLst>
            <pc:docMk/>
            <pc:sldMk cId="853243303" sldId="260"/>
            <ac:spMk id="46" creationId="{A9E8117C-21D4-C06D-51C7-910A40BFDDC6}"/>
          </ac:spMkLst>
        </pc:spChg>
        <pc:spChg chg="add mod">
          <ac:chgData name="Letícia Smirelli" userId="9a174d99-b461-4025-a8a2-3e5dbe72acd4" providerId="ADAL" clId="{A1A97A5E-08EC-468F-BCA3-DBD7FD90A681}" dt="2024-04-29T23:36:48.409" v="696" actId="1076"/>
          <ac:spMkLst>
            <pc:docMk/>
            <pc:sldMk cId="853243303" sldId="260"/>
            <ac:spMk id="48" creationId="{5F3CBF10-4D4A-10F1-77EA-E8D3FBF430F0}"/>
          </ac:spMkLst>
        </pc:spChg>
        <pc:spChg chg="add mod">
          <ac:chgData name="Letícia Smirelli" userId="9a174d99-b461-4025-a8a2-3e5dbe72acd4" providerId="ADAL" clId="{A1A97A5E-08EC-468F-BCA3-DBD7FD90A681}" dt="2024-04-29T23:36:45.717" v="695" actId="1076"/>
          <ac:spMkLst>
            <pc:docMk/>
            <pc:sldMk cId="853243303" sldId="260"/>
            <ac:spMk id="50" creationId="{E0EF162B-25F1-82EB-3AF4-F8B437BBDBD6}"/>
          </ac:spMkLst>
        </pc:s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3" creationId="{400F5A3A-E879-4947-5FDD-0FD326335355}"/>
          </ac:grpSpMkLst>
        </pc:grpChg>
        <pc:grpChg chg="add del mod">
          <ac:chgData name="Letícia Smirelli" userId="9a174d99-b461-4025-a8a2-3e5dbe72acd4" providerId="ADAL" clId="{A1A97A5E-08EC-468F-BCA3-DBD7FD90A681}" dt="2024-04-29T23:03:12.466" v="597" actId="478"/>
          <ac:grpSpMkLst>
            <pc:docMk/>
            <pc:sldMk cId="853243303" sldId="260"/>
            <ac:grpSpMk id="17" creationId="{C552B6B6-AD0B-B36A-FA8A-A74A1176437C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19" creationId="{CAD625FD-710B-9754-9028-2C3F68ACE77D}"/>
          </ac:grpSpMkLst>
        </pc:grpChg>
        <pc:grpChg chg="mod">
          <ac:chgData name="Letícia Smirelli" userId="9a174d99-b461-4025-a8a2-3e5dbe72acd4" providerId="ADAL" clId="{A1A97A5E-08EC-468F-BCA3-DBD7FD90A681}" dt="2024-04-29T23:37:02.142" v="700" actId="1076"/>
          <ac:grpSpMkLst>
            <pc:docMk/>
            <pc:sldMk cId="853243303" sldId="260"/>
            <ac:grpSpMk id="33" creationId="{02494101-21D9-0984-5B58-A3D25D0D9820}"/>
          </ac:grpSpMkLst>
        </pc:grp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6" creationId="{8389A8FD-1732-3DBA-4D06-68249A9A5124}"/>
          </ac:picMkLst>
        </pc:picChg>
        <pc:picChg chg="mod">
          <ac:chgData name="Letícia Smirelli" userId="9a174d99-b461-4025-a8a2-3e5dbe72acd4" providerId="ADAL" clId="{A1A97A5E-08EC-468F-BCA3-DBD7FD90A681}" dt="2024-04-29T23:03:10.642" v="595" actId="571"/>
          <ac:picMkLst>
            <pc:docMk/>
            <pc:sldMk cId="853243303" sldId="260"/>
            <ac:picMk id="36" creationId="{954388C6-E1B3-E1EE-1C68-E7A9BB733213}"/>
          </ac:picMkLst>
        </pc:picChg>
        <pc:picChg chg="del">
          <ac:chgData name="Letícia Smirelli" userId="9a174d99-b461-4025-a8a2-3e5dbe72acd4" providerId="ADAL" clId="{A1A97A5E-08EC-468F-BCA3-DBD7FD90A681}" dt="2024-04-29T23:01:12.584" v="574" actId="478"/>
          <ac:picMkLst>
            <pc:docMk/>
            <pc:sldMk cId="853243303" sldId="260"/>
            <ac:picMk id="39" creationId="{3901498E-E12A-4431-8990-D9182C6B33DB}"/>
          </ac:picMkLst>
        </pc:picChg>
      </pc:sldChg>
      <pc:sldChg chg="delSp modSp add del mod">
        <pc:chgData name="Letícia Smirelli" userId="9a174d99-b461-4025-a8a2-3e5dbe72acd4" providerId="ADAL" clId="{A1A97A5E-08EC-468F-BCA3-DBD7FD90A681}" dt="2024-04-29T23:24:57.654" v="679" actId="47"/>
        <pc:sldMkLst>
          <pc:docMk/>
          <pc:sldMk cId="101142940" sldId="261"/>
        </pc:sldMkLst>
        <pc:spChg chg="del">
          <ac:chgData name="Letícia Smirelli" userId="9a174d99-b461-4025-a8a2-3e5dbe72acd4" providerId="ADAL" clId="{A1A97A5E-08EC-468F-BCA3-DBD7FD90A681}" dt="2024-04-29T23:18:29.053" v="673" actId="478"/>
          <ac:spMkLst>
            <pc:docMk/>
            <pc:sldMk cId="101142940" sldId="261"/>
            <ac:spMk id="7" creationId="{9F28D89C-572C-7FD0-9EB9-04262278EA38}"/>
          </ac:spMkLst>
        </pc:spChg>
        <pc:spChg chg="del">
          <ac:chgData name="Letícia Smirelli" userId="9a174d99-b461-4025-a8a2-3e5dbe72acd4" providerId="ADAL" clId="{A1A97A5E-08EC-468F-BCA3-DBD7FD90A681}" dt="2024-04-29T23:18:27.169" v="672" actId="478"/>
          <ac:spMkLst>
            <pc:docMk/>
            <pc:sldMk cId="101142940" sldId="261"/>
            <ac:spMk id="15" creationId="{6F9855AA-7349-3CF8-E76B-D6373493C518}"/>
          </ac:spMkLst>
        </pc:spChg>
        <pc:spChg chg="del">
          <ac:chgData name="Letícia Smirelli" userId="9a174d99-b461-4025-a8a2-3e5dbe72acd4" providerId="ADAL" clId="{A1A97A5E-08EC-468F-BCA3-DBD7FD90A681}" dt="2024-04-29T23:18:17.704" v="670" actId="478"/>
          <ac:spMkLst>
            <pc:docMk/>
            <pc:sldMk cId="101142940" sldId="261"/>
            <ac:spMk id="46" creationId="{6968E1CE-8ADD-9EA6-3656-77172CF59A7D}"/>
          </ac:spMkLst>
        </pc:spChg>
        <pc:spChg chg="del">
          <ac:chgData name="Letícia Smirelli" userId="9a174d99-b461-4025-a8a2-3e5dbe72acd4" providerId="ADAL" clId="{A1A97A5E-08EC-468F-BCA3-DBD7FD90A681}" dt="2024-04-29T23:18:32.487" v="674" actId="478"/>
          <ac:spMkLst>
            <pc:docMk/>
            <pc:sldMk cId="101142940" sldId="261"/>
            <ac:spMk id="1036" creationId="{0BBA371A-F503-63C4-46AA-F86BF636868A}"/>
          </ac:spMkLst>
        </pc:spChg>
        <pc:picChg chg="mod">
          <ac:chgData name="Letícia Smirelli" userId="9a174d99-b461-4025-a8a2-3e5dbe72acd4" providerId="ADAL" clId="{A1A97A5E-08EC-468F-BCA3-DBD7FD90A681}" dt="2024-04-29T23:18:36.153" v="676" actId="1076"/>
          <ac:picMkLst>
            <pc:docMk/>
            <pc:sldMk cId="101142940" sldId="261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29T23:18:34.474" v="675" actId="478"/>
          <ac:picMkLst>
            <pc:docMk/>
            <pc:sldMk cId="101142940" sldId="261"/>
            <ac:picMk id="45" creationId="{2D890A33-89E3-DE3B-A648-4C54B429CC1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7" creationId="{FBCD2109-DF75-014F-2669-6010A5487836}"/>
          </ac:picMkLst>
        </pc:picChg>
        <pc:picChg chg="mod">
          <ac:chgData name="Letícia Smirelli" userId="9a174d99-b461-4025-a8a2-3e5dbe72acd4" providerId="ADAL" clId="{A1A97A5E-08EC-468F-BCA3-DBD7FD90A681}" dt="2024-04-29T23:24:55.553" v="678" actId="1076"/>
          <ac:picMkLst>
            <pc:docMk/>
            <pc:sldMk cId="101142940" sldId="261"/>
            <ac:picMk id="1028" creationId="{2B6FCFC6-BC53-BD20-71C2-0B9F99A01365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29" creationId="{9EAAB835-C146-997C-A6C2-76718E83963B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1" creationId="{342E0B5D-0B56-38AA-43D1-1077504A2859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3" creationId="{4B314257-F183-FB4D-ED40-202CD7F483A8}"/>
          </ac:picMkLst>
        </pc:picChg>
        <pc:picChg chg="del">
          <ac:chgData name="Letícia Smirelli" userId="9a174d99-b461-4025-a8a2-3e5dbe72acd4" providerId="ADAL" clId="{A1A97A5E-08EC-468F-BCA3-DBD7FD90A681}" dt="2024-04-29T23:18:32.487" v="674" actId="478"/>
          <ac:picMkLst>
            <pc:docMk/>
            <pc:sldMk cId="101142940" sldId="261"/>
            <ac:picMk id="1035" creationId="{AE203665-5280-BD3B-5019-58E7916F6C94}"/>
          </ac:picMkLst>
        </pc:picChg>
      </pc:sldChg>
      <pc:sldChg chg="delSp modSp add del mod ord">
        <pc:chgData name="Letícia Smirelli" userId="9a174d99-b461-4025-a8a2-3e5dbe72acd4" providerId="ADAL" clId="{A1A97A5E-08EC-468F-BCA3-DBD7FD90A681}" dt="2024-04-29T23:46:14.452" v="726" actId="47"/>
        <pc:sldMkLst>
          <pc:docMk/>
          <pc:sldMk cId="928166888" sldId="261"/>
        </pc:sldMkLst>
        <pc:spChg chg="mod">
          <ac:chgData name="Letícia Smirelli" userId="9a174d99-b461-4025-a8a2-3e5dbe72acd4" providerId="ADAL" clId="{A1A97A5E-08EC-468F-BCA3-DBD7FD90A681}" dt="2024-04-29T23:44:08.583" v="709" actId="207"/>
          <ac:spMkLst>
            <pc:docMk/>
            <pc:sldMk cId="928166888" sldId="261"/>
            <ac:spMk id="7" creationId="{9F28D89C-572C-7FD0-9EB9-04262278EA3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8" creationId="{7F447F4F-7232-65D3-7E50-30235DC64AF1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9" creationId="{F2864D58-7AE7-5226-06DA-269C2DE21A98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0" creationId="{A5D42EB5-768C-AB3E-C61A-E3562AAF806B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1" creationId="{A403763A-045D-488D-52D2-C577D2E32693}"/>
          </ac:spMkLst>
        </pc:spChg>
        <pc:spChg chg="mod">
          <ac:chgData name="Letícia Smirelli" userId="9a174d99-b461-4025-a8a2-3e5dbe72acd4" providerId="ADAL" clId="{A1A97A5E-08EC-468F-BCA3-DBD7FD90A681}" dt="2024-04-29T23:44:17.165" v="710" actId="207"/>
          <ac:spMkLst>
            <pc:docMk/>
            <pc:sldMk cId="928166888" sldId="261"/>
            <ac:spMk id="13" creationId="{2755885B-5194-819C-0726-C3CC5DB4ACA5}"/>
          </ac:spMkLst>
        </pc:spChg>
        <pc:spChg chg="mod">
          <ac:chgData name="Letícia Smirelli" userId="9a174d99-b461-4025-a8a2-3e5dbe72acd4" providerId="ADAL" clId="{A1A97A5E-08EC-468F-BCA3-DBD7FD90A681}" dt="2024-04-29T23:44:03.491" v="708" actId="207"/>
          <ac:spMkLst>
            <pc:docMk/>
            <pc:sldMk cId="928166888" sldId="261"/>
            <ac:spMk id="14" creationId="{D1FC3962-FFEE-0C54-19F7-F986426BE590}"/>
          </ac:spMkLst>
        </pc:spChg>
        <pc:spChg chg="mod">
          <ac:chgData name="Letícia Smirelli" userId="9a174d99-b461-4025-a8a2-3e5dbe72acd4" providerId="ADAL" clId="{A1A97A5E-08EC-468F-BCA3-DBD7FD90A681}" dt="2024-04-29T23:45:16.553" v="717" actId="207"/>
          <ac:spMkLst>
            <pc:docMk/>
            <pc:sldMk cId="928166888" sldId="261"/>
            <ac:spMk id="15" creationId="{6F9855AA-7349-3CF8-E76B-D6373493C518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1" creationId="{E054C361-EFE7-7EA0-D474-516F91CC3A7A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2" creationId="{5F05A2BE-92F9-3E24-5A37-8421D8A766F6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3" creationId="{B19A73CA-469E-C91C-21C3-CA4A8C64CA72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4" creationId="{56BAFD67-FEB9-F289-FCF9-46CDC4482A90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5" creationId="{1A853DF9-3399-8E21-82C0-0B85D1653B9D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6" creationId="{160E3ED3-41A1-ABED-ABC2-20D0388A90D5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7" creationId="{71536176-BD5A-BB92-31B3-A7E0110BCAA0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28" creationId="{E4E243E9-1D87-6C4A-8578-36033C032F0A}"/>
          </ac:spMkLst>
        </pc:spChg>
        <pc:spChg chg="mod">
          <ac:chgData name="Letícia Smirelli" userId="9a174d99-b461-4025-a8a2-3e5dbe72acd4" providerId="ADAL" clId="{A1A97A5E-08EC-468F-BCA3-DBD7FD90A681}" dt="2024-04-29T23:44:32.695" v="711" actId="207"/>
          <ac:spMkLst>
            <pc:docMk/>
            <pc:sldMk cId="928166888" sldId="261"/>
            <ac:spMk id="29" creationId="{0656F041-26C9-5A59-C321-1F8CE73FC008}"/>
          </ac:spMkLst>
        </pc:spChg>
        <pc:spChg chg="mod">
          <ac:chgData name="Letícia Smirelli" userId="9a174d99-b461-4025-a8a2-3e5dbe72acd4" providerId="ADAL" clId="{A1A97A5E-08EC-468F-BCA3-DBD7FD90A681}" dt="2024-04-29T23:44:39.598" v="712" actId="207"/>
          <ac:spMkLst>
            <pc:docMk/>
            <pc:sldMk cId="928166888" sldId="261"/>
            <ac:spMk id="30" creationId="{C0F35722-248A-DE96-DC6F-85980BEBF88D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29T23:46:00.621" v="725" actId="207"/>
          <ac:spMkLst>
            <pc:docMk/>
            <pc:sldMk cId="928166888" sldId="261"/>
            <ac:spMk id="42" creationId="{9AAD09E3-EB1E-6366-7E66-A57BC5D8AA39}"/>
          </ac:spMkLst>
        </pc:spChg>
        <pc:picChg chg="del">
          <ac:chgData name="Letícia Smirelli" userId="9a174d99-b461-4025-a8a2-3e5dbe72acd4" providerId="ADAL" clId="{A1A97A5E-08EC-468F-BCA3-DBD7FD90A681}" dt="2024-04-29T23:45:40.932" v="722" actId="478"/>
          <ac:picMkLst>
            <pc:docMk/>
            <pc:sldMk cId="928166888" sldId="261"/>
            <ac:picMk id="16" creationId="{0272C0EE-7883-6535-2EF1-D252F950C047}"/>
          </ac:picMkLst>
        </pc:picChg>
      </pc:sldChg>
      <pc:sldChg chg="addSp delSp modSp add mod">
        <pc:chgData name="Letícia Smirelli" userId="9a174d99-b461-4025-a8a2-3e5dbe72acd4" providerId="ADAL" clId="{A1A97A5E-08EC-468F-BCA3-DBD7FD90A681}" dt="2024-04-30T00:25:32.402" v="1099" actId="1076"/>
        <pc:sldMkLst>
          <pc:docMk/>
          <pc:sldMk cId="1880820872" sldId="261"/>
        </pc:sldMkLst>
        <pc:spChg chg="mod topLvl">
          <ac:chgData name="Letícia Smirelli" userId="9a174d99-b461-4025-a8a2-3e5dbe72acd4" providerId="ADAL" clId="{A1A97A5E-08EC-468F-BCA3-DBD7FD90A681}" dt="2024-04-30T00:02:41.838" v="956" actId="207"/>
          <ac:spMkLst>
            <pc:docMk/>
            <pc:sldMk cId="1880820872" sldId="261"/>
            <ac:spMk id="5" creationId="{863564F0-C8FE-EF73-D741-707BAE733965}"/>
          </ac:spMkLst>
        </pc:spChg>
        <pc:spChg chg="mod">
          <ac:chgData name="Letícia Smirelli" userId="9a174d99-b461-4025-a8a2-3e5dbe72acd4" providerId="ADAL" clId="{A1A97A5E-08EC-468F-BCA3-DBD7FD90A681}" dt="2024-04-30T00:01:10.299" v="952" actId="1036"/>
          <ac:spMkLst>
            <pc:docMk/>
            <pc:sldMk cId="1880820872" sldId="261"/>
            <ac:spMk id="7" creationId="{9F28D89C-572C-7FD0-9EB9-04262278EA38}"/>
          </ac:spMkLst>
        </pc:spChg>
        <pc:spChg chg="mod topLvl">
          <ac:chgData name="Letícia Smirelli" userId="9a174d99-b461-4025-a8a2-3e5dbe72acd4" providerId="ADAL" clId="{A1A97A5E-08EC-468F-BCA3-DBD7FD90A681}" dt="2024-04-30T00:00:04.557" v="942" actId="207"/>
          <ac:spMkLst>
            <pc:docMk/>
            <pc:sldMk cId="1880820872" sldId="261"/>
            <ac:spMk id="12" creationId="{467AEE69-D127-9B6B-CF81-6741210B5280}"/>
          </ac:spMkLst>
        </pc:spChg>
        <pc:spChg chg="mod">
          <ac:chgData name="Letícia Smirelli" userId="9a174d99-b461-4025-a8a2-3e5dbe72acd4" providerId="ADAL" clId="{A1A97A5E-08EC-468F-BCA3-DBD7FD90A681}" dt="2024-04-30T00:01:22.336" v="955" actId="1038"/>
          <ac:spMkLst>
            <pc:docMk/>
            <pc:sldMk cId="1880820872" sldId="261"/>
            <ac:spMk id="13" creationId="{2755885B-5194-819C-0726-C3CC5DB4ACA5}"/>
          </ac:spMkLst>
        </pc:spChg>
        <pc:spChg chg="del mod">
          <ac:chgData name="Letícia Smirelli" userId="9a174d99-b461-4025-a8a2-3e5dbe72acd4" providerId="ADAL" clId="{A1A97A5E-08EC-468F-BCA3-DBD7FD90A681}" dt="2024-04-29T23:57:33.606" v="774" actId="478"/>
          <ac:spMkLst>
            <pc:docMk/>
            <pc:sldMk cId="1880820872" sldId="261"/>
            <ac:spMk id="15" creationId="{6F9855AA-7349-3CF8-E76B-D6373493C518}"/>
          </ac:spMkLst>
        </pc:spChg>
        <pc:spChg chg="add del">
          <ac:chgData name="Letícia Smirelli" userId="9a174d99-b461-4025-a8a2-3e5dbe72acd4" providerId="ADAL" clId="{A1A97A5E-08EC-468F-BCA3-DBD7FD90A681}" dt="2024-04-30T00:08:08.479" v="1083" actId="478"/>
          <ac:spMkLst>
            <pc:docMk/>
            <pc:sldMk cId="1880820872" sldId="261"/>
            <ac:spMk id="17" creationId="{33CEC61C-D130-DFEF-8537-4667636CA868}"/>
          </ac:spMkLst>
        </pc:spChg>
        <pc:spChg chg="add del mod">
          <ac:chgData name="Letícia Smirelli" userId="9a174d99-b461-4025-a8a2-3e5dbe72acd4" providerId="ADAL" clId="{A1A97A5E-08EC-468F-BCA3-DBD7FD90A681}" dt="2024-04-30T00:08:09.673" v="1084" actId="478"/>
          <ac:spMkLst>
            <pc:docMk/>
            <pc:sldMk cId="1880820872" sldId="261"/>
            <ac:spMk id="36" creationId="{1688C7C5-A434-6B75-CED5-D0781AF347A0}"/>
          </ac:spMkLst>
        </pc:spChg>
        <pc:spChg chg="mod">
          <ac:chgData name="Letícia Smirelli" userId="9a174d99-b461-4025-a8a2-3e5dbe72acd4" providerId="ADAL" clId="{A1A97A5E-08EC-468F-BCA3-DBD7FD90A681}" dt="2024-04-30T00:03:09.156" v="958" actId="207"/>
          <ac:spMkLst>
            <pc:docMk/>
            <pc:sldMk cId="1880820872" sldId="261"/>
            <ac:spMk id="41" creationId="{77C1958D-DC3D-FE76-4953-1489FDB39454}"/>
          </ac:spMkLst>
        </pc:spChg>
        <pc:spChg chg="mod">
          <ac:chgData name="Letícia Smirelli" userId="9a174d99-b461-4025-a8a2-3e5dbe72acd4" providerId="ADAL" clId="{A1A97A5E-08EC-468F-BCA3-DBD7FD90A681}" dt="2024-04-30T00:00:21.108" v="945" actId="207"/>
          <ac:spMkLst>
            <pc:docMk/>
            <pc:sldMk cId="1880820872" sldId="261"/>
            <ac:spMk id="42" creationId="{9AAD09E3-EB1E-6366-7E66-A57BC5D8AA39}"/>
          </ac:spMkLst>
        </pc:spChg>
        <pc:spChg chg="del">
          <ac:chgData name="Letícia Smirelli" userId="9a174d99-b461-4025-a8a2-3e5dbe72acd4" providerId="ADAL" clId="{A1A97A5E-08EC-468F-BCA3-DBD7FD90A681}" dt="2024-04-29T23:47:50.272" v="741" actId="478"/>
          <ac:spMkLst>
            <pc:docMk/>
            <pc:sldMk cId="1880820872" sldId="261"/>
            <ac:spMk id="45" creationId="{BD7E24A4-C839-4E29-8BC8-F59859A79069}"/>
          </ac:spMkLst>
        </pc:spChg>
        <pc:spChg chg="del">
          <ac:chgData name="Letícia Smirelli" userId="9a174d99-b461-4025-a8a2-3e5dbe72acd4" providerId="ADAL" clId="{A1A97A5E-08EC-468F-BCA3-DBD7FD90A681}" dt="2024-04-29T23:47:49.889" v="740" actId="478"/>
          <ac:spMkLst>
            <pc:docMk/>
            <pc:sldMk cId="1880820872" sldId="261"/>
            <ac:spMk id="48" creationId="{5F3CBF10-4D4A-10F1-77EA-E8D3FBF430F0}"/>
          </ac:spMkLst>
        </pc:spChg>
        <pc:spChg chg="del">
          <ac:chgData name="Letícia Smirelli" userId="9a174d99-b461-4025-a8a2-3e5dbe72acd4" providerId="ADAL" clId="{A1A97A5E-08EC-468F-BCA3-DBD7FD90A681}" dt="2024-04-29T23:47:49.229" v="739" actId="478"/>
          <ac:spMkLst>
            <pc:docMk/>
            <pc:sldMk cId="1880820872" sldId="261"/>
            <ac:spMk id="50" creationId="{E0EF162B-25F1-82EB-3AF4-F8B437BBDBD6}"/>
          </ac:spMkLst>
        </pc:spChg>
        <pc:spChg chg="mod">
          <ac:chgData name="Letícia Smirelli" userId="9a174d99-b461-4025-a8a2-3e5dbe72acd4" providerId="ADAL" clId="{A1A97A5E-08EC-468F-BCA3-DBD7FD90A681}" dt="2024-04-29T23:58:18.253" v="780" actId="14861"/>
          <ac:spMkLst>
            <pc:docMk/>
            <pc:sldMk cId="1880820872" sldId="261"/>
            <ac:spMk id="1036" creationId="{0BBA371A-F503-63C4-46AA-F86BF636868A}"/>
          </ac:spMkLst>
        </pc:spChg>
        <pc:grpChg chg="del">
          <ac:chgData name="Letícia Smirelli" userId="9a174d99-b461-4025-a8a2-3e5dbe72acd4" providerId="ADAL" clId="{A1A97A5E-08EC-468F-BCA3-DBD7FD90A681}" dt="2024-04-29T23:59:07.506" v="792" actId="165"/>
          <ac:grpSpMkLst>
            <pc:docMk/>
            <pc:sldMk cId="1880820872" sldId="261"/>
            <ac:grpSpMk id="19" creationId="{CAD625FD-710B-9754-9028-2C3F68ACE77D}"/>
          </ac:grpSpMkLst>
        </pc:grpChg>
        <pc:grpChg chg="del">
          <ac:chgData name="Letícia Smirelli" userId="9a174d99-b461-4025-a8a2-3e5dbe72acd4" providerId="ADAL" clId="{A1A97A5E-08EC-468F-BCA3-DBD7FD90A681}" dt="2024-04-29T23:59:10.461" v="793" actId="165"/>
          <ac:grpSpMkLst>
            <pc:docMk/>
            <pc:sldMk cId="1880820872" sldId="261"/>
            <ac:grpSpMk id="33" creationId="{02494101-21D9-0984-5B58-A3D25D0D9820}"/>
          </ac:grpSpMkLst>
        </pc:grpChg>
        <pc:picChg chg="add mod ord">
          <ac:chgData name="Letícia Smirelli" userId="9a174d99-b461-4025-a8a2-3e5dbe72acd4" providerId="ADAL" clId="{A1A97A5E-08EC-468F-BCA3-DBD7FD90A681}" dt="2024-04-30T00:01:17.180" v="954" actId="14100"/>
          <ac:picMkLst>
            <pc:docMk/>
            <pc:sldMk cId="1880820872" sldId="261"/>
            <ac:picMk id="3" creationId="{C4BA5728-9DB0-E0BD-9733-A9E1DBC117CA}"/>
          </ac:picMkLst>
        </pc:picChg>
        <pc:picChg chg="add del mod">
          <ac:chgData name="Letícia Smirelli" userId="9a174d99-b461-4025-a8a2-3e5dbe72acd4" providerId="ADAL" clId="{A1A97A5E-08EC-468F-BCA3-DBD7FD90A681}" dt="2024-04-30T00:00:09.081" v="943" actId="478"/>
          <ac:picMkLst>
            <pc:docMk/>
            <pc:sldMk cId="1880820872" sldId="261"/>
            <ac:picMk id="4" creationId="{C308EC4D-472C-BC7C-613D-A2EC32F663FB}"/>
          </ac:picMkLst>
        </pc:picChg>
        <pc:picChg chg="del">
          <ac:chgData name="Letícia Smirelli" userId="9a174d99-b461-4025-a8a2-3e5dbe72acd4" providerId="ADAL" clId="{A1A97A5E-08EC-468F-BCA3-DBD7FD90A681}" dt="2024-04-30T00:25:13.802" v="1090" actId="478"/>
          <ac:picMkLst>
            <pc:docMk/>
            <pc:sldMk cId="1880820872" sldId="261"/>
            <ac:picMk id="16" creationId="{0272C0EE-7883-6535-2EF1-D252F950C047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5" creationId="{95204038-95AD-574C-3FC4-724376A5C9C4}"/>
          </ac:picMkLst>
        </pc:picChg>
        <pc:picChg chg="mod topLvl">
          <ac:chgData name="Letícia Smirelli" userId="9a174d99-b461-4025-a8a2-3e5dbe72acd4" providerId="ADAL" clId="{A1A97A5E-08EC-468F-BCA3-DBD7FD90A681}" dt="2024-04-30T00:00:44.296" v="947" actId="14861"/>
          <ac:picMkLst>
            <pc:docMk/>
            <pc:sldMk cId="1880820872" sldId="261"/>
            <ac:picMk id="37" creationId="{78E83180-A73A-C15A-C17E-8E794A5E8FB1}"/>
          </ac:picMkLst>
        </pc:picChg>
        <pc:picChg chg="add mod">
          <ac:chgData name="Letícia Smirelli" userId="9a174d99-b461-4025-a8a2-3e5dbe72acd4" providerId="ADAL" clId="{A1A97A5E-08EC-468F-BCA3-DBD7FD90A681}" dt="2024-04-30T00:25:32.402" v="1099" actId="1076"/>
          <ac:picMkLst>
            <pc:docMk/>
            <pc:sldMk cId="1880820872" sldId="261"/>
            <ac:picMk id="44" creationId="{C39BCFDE-3CD7-C4C3-7F55-C5BD1BB860E4}"/>
          </ac:picMkLst>
        </pc:picChg>
        <pc:picChg chg="mod">
          <ac:chgData name="Letícia Smirelli" userId="9a174d99-b461-4025-a8a2-3e5dbe72acd4" providerId="ADAL" clId="{A1A97A5E-08EC-468F-BCA3-DBD7FD90A681}" dt="2024-04-30T00:00:35.016" v="946"/>
          <ac:picMkLst>
            <pc:docMk/>
            <pc:sldMk cId="1880820872" sldId="261"/>
            <ac:picMk id="1029" creationId="{9EAAB835-C146-997C-A6C2-76718E83963B}"/>
          </ac:picMkLst>
        </pc:picChg>
      </pc:sldChg>
      <pc:sldChg chg="add del">
        <pc:chgData name="Letícia Smirelli" userId="9a174d99-b461-4025-a8a2-3e5dbe72acd4" providerId="ADAL" clId="{A1A97A5E-08EC-468F-BCA3-DBD7FD90A681}" dt="2024-04-29T23:18:12.115" v="667" actId="47"/>
        <pc:sldMkLst>
          <pc:docMk/>
          <pc:sldMk cId="2049350845" sldId="261"/>
        </pc:sldMkLst>
      </pc:sldChg>
      <pc:sldChg chg="addSp delSp modSp new mod ord">
        <pc:chgData name="Letícia Smirelli" userId="9a174d99-b461-4025-a8a2-3e5dbe72acd4" providerId="ADAL" clId="{A1A97A5E-08EC-468F-BCA3-DBD7FD90A681}" dt="2024-04-30T00:27:39.979" v="1163" actId="1076"/>
        <pc:sldMkLst>
          <pc:docMk/>
          <pc:sldMk cId="2608989473" sldId="262"/>
        </pc:sldMkLst>
        <pc:spChg chg="add del mod ord">
          <ac:chgData name="Letícia Smirelli" userId="9a174d99-b461-4025-a8a2-3e5dbe72acd4" providerId="ADAL" clId="{A1A97A5E-08EC-468F-BCA3-DBD7FD90A681}" dt="2024-04-29T23:57:23.158" v="771" actId="478"/>
          <ac:spMkLst>
            <pc:docMk/>
            <pc:sldMk cId="2608989473" sldId="262"/>
            <ac:spMk id="4" creationId="{189FE287-ACD5-8A1F-4E0C-C17B1DFDF953}"/>
          </ac:spMkLst>
        </pc:spChg>
        <pc:spChg chg="add mod ord">
          <ac:chgData name="Letícia Smirelli" userId="9a174d99-b461-4025-a8a2-3e5dbe72acd4" providerId="ADAL" clId="{A1A97A5E-08EC-468F-BCA3-DBD7FD90A681}" dt="2024-04-30T00:27:35.606" v="1162" actId="1076"/>
          <ac:spMkLst>
            <pc:docMk/>
            <pc:sldMk cId="2608989473" sldId="262"/>
            <ac:spMk id="10" creationId="{E4A79FAB-569F-56FC-231D-86EB809B2771}"/>
          </ac:spMkLst>
        </pc:spChg>
        <pc:spChg chg="add mod">
          <ac:chgData name="Letícia Smirelli" userId="9a174d99-b461-4025-a8a2-3e5dbe72acd4" providerId="ADAL" clId="{A1A97A5E-08EC-468F-BCA3-DBD7FD90A681}" dt="2024-04-30T00:27:27.048" v="1161" actId="14100"/>
          <ac:spMkLst>
            <pc:docMk/>
            <pc:sldMk cId="2608989473" sldId="262"/>
            <ac:spMk id="11" creationId="{4F4B4ADA-2EE0-571A-92A1-602185BA8D41}"/>
          </ac:spMkLst>
        </pc:spChg>
        <pc:picChg chg="add del mod">
          <ac:chgData name="Letícia Smirelli" userId="9a174d99-b461-4025-a8a2-3e5dbe72acd4" providerId="ADAL" clId="{A1A97A5E-08EC-468F-BCA3-DBD7FD90A681}" dt="2024-04-29T23:55:22.309" v="764" actId="478"/>
          <ac:picMkLst>
            <pc:docMk/>
            <pc:sldMk cId="2608989473" sldId="262"/>
            <ac:picMk id="3" creationId="{C99B08FC-93FD-12D5-FDD3-544F4B70F58C}"/>
          </ac:picMkLst>
        </pc:picChg>
        <pc:picChg chg="add del mod">
          <ac:chgData name="Letícia Smirelli" userId="9a174d99-b461-4025-a8a2-3e5dbe72acd4" providerId="ADAL" clId="{A1A97A5E-08EC-468F-BCA3-DBD7FD90A681}" dt="2024-04-29T23:57:21.946" v="770" actId="21"/>
          <ac:picMkLst>
            <pc:docMk/>
            <pc:sldMk cId="2608989473" sldId="262"/>
            <ac:picMk id="6" creationId="{F3D7A524-F9BF-7C2F-145A-A3DA1435F5EF}"/>
          </ac:picMkLst>
        </pc:picChg>
        <pc:picChg chg="add mod">
          <ac:chgData name="Letícia Smirelli" userId="9a174d99-b461-4025-a8a2-3e5dbe72acd4" providerId="ADAL" clId="{A1A97A5E-08EC-468F-BCA3-DBD7FD90A681}" dt="2024-04-29T23:57:23.357" v="772"/>
          <ac:picMkLst>
            <pc:docMk/>
            <pc:sldMk cId="2608989473" sldId="262"/>
            <ac:picMk id="7" creationId="{F3D7A524-F9BF-7C2F-145A-A3DA1435F5EF}"/>
          </ac:picMkLst>
        </pc:picChg>
        <pc:picChg chg="add del mod">
          <ac:chgData name="Letícia Smirelli" userId="9a174d99-b461-4025-a8a2-3e5dbe72acd4" providerId="ADAL" clId="{A1A97A5E-08EC-468F-BCA3-DBD7FD90A681}" dt="2024-04-30T00:25:38.928" v="1102" actId="478"/>
          <ac:picMkLst>
            <pc:docMk/>
            <pc:sldMk cId="2608989473" sldId="262"/>
            <ac:picMk id="8" creationId="{7296B2DB-5298-0C92-FDCC-9F6237EE1802}"/>
          </ac:picMkLst>
        </pc:picChg>
        <pc:picChg chg="add mod">
          <ac:chgData name="Letícia Smirelli" userId="9a174d99-b461-4025-a8a2-3e5dbe72acd4" providerId="ADAL" clId="{A1A97A5E-08EC-468F-BCA3-DBD7FD90A681}" dt="2024-04-30T00:27:39.979" v="1163" actId="1076"/>
          <ac:picMkLst>
            <pc:docMk/>
            <pc:sldMk cId="2608989473" sldId="262"/>
            <ac:picMk id="9" creationId="{BAC40428-3E33-C7E1-9EE6-35FF6BAD2C22}"/>
          </ac:picMkLst>
        </pc:picChg>
      </pc:sldChg>
      <pc:sldChg chg="add del ord">
        <pc:chgData name="Letícia Smirelli" userId="9a174d99-b461-4025-a8a2-3e5dbe72acd4" providerId="ADAL" clId="{A1A97A5E-08EC-468F-BCA3-DBD7FD90A681}" dt="2024-04-30T00:08:29.774" v="1087" actId="47"/>
        <pc:sldMkLst>
          <pc:docMk/>
          <pc:sldMk cId="1106486312" sldId="263"/>
        </pc:sldMkLst>
      </pc:sldChg>
      <pc:sldChg chg="add del">
        <pc:chgData name="Letícia Smirelli" userId="9a174d99-b461-4025-a8a2-3e5dbe72acd4" providerId="ADAL" clId="{A1A97A5E-08EC-468F-BCA3-DBD7FD90A681}" dt="2024-04-29T23:57:11.478" v="767"/>
        <pc:sldMkLst>
          <pc:docMk/>
          <pc:sldMk cId="2903424717" sldId="263"/>
        </pc:sldMkLst>
      </pc:sldChg>
      <pc:sldChg chg="addSp delSp modSp add mod">
        <pc:chgData name="Letícia Smirelli" userId="9a174d99-b461-4025-a8a2-3e5dbe72acd4" providerId="ADAL" clId="{A1A97A5E-08EC-468F-BCA3-DBD7FD90A681}" dt="2024-04-30T00:29:13.627" v="1178" actId="122"/>
        <pc:sldMkLst>
          <pc:docMk/>
          <pc:sldMk cId="3386579163" sldId="264"/>
        </pc:sldMkLst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" creationId="{9894286A-02A2-E86B-F9D5-4A1CEF7C83DF}"/>
          </ac:spMkLst>
        </pc:spChg>
        <pc:spChg chg="del">
          <ac:chgData name="Letícia Smirelli" userId="9a174d99-b461-4025-a8a2-3e5dbe72acd4" providerId="ADAL" clId="{A1A97A5E-08EC-468F-BCA3-DBD7FD90A681}" dt="2024-04-30T00:06:27.122" v="1005" actId="478"/>
          <ac:spMkLst>
            <pc:docMk/>
            <pc:sldMk cId="3386579163" sldId="264"/>
            <ac:spMk id="5" creationId="{863564F0-C8FE-EF73-D741-707BAE733965}"/>
          </ac:spMkLst>
        </pc:spChg>
        <pc:spChg chg="add 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6" creationId="{54C396D6-6BF8-FF03-FCBC-8EA6DF004E4D}"/>
          </ac:spMkLst>
        </pc:spChg>
        <pc:spChg chg="del">
          <ac:chgData name="Letícia Smirelli" userId="9a174d99-b461-4025-a8a2-3e5dbe72acd4" providerId="ADAL" clId="{A1A97A5E-08EC-468F-BCA3-DBD7FD90A681}" dt="2024-04-30T00:03:29.686" v="978" actId="478"/>
          <ac:spMkLst>
            <pc:docMk/>
            <pc:sldMk cId="3386579163" sldId="264"/>
            <ac:spMk id="8" creationId="{7F447F4F-7232-65D3-7E50-30235DC64AF1}"/>
          </ac:spMkLst>
        </pc:spChg>
        <pc:spChg chg="del">
          <ac:chgData name="Letícia Smirelli" userId="9a174d99-b461-4025-a8a2-3e5dbe72acd4" providerId="ADAL" clId="{A1A97A5E-08EC-468F-BCA3-DBD7FD90A681}" dt="2024-04-30T00:03:19.598" v="965" actId="478"/>
          <ac:spMkLst>
            <pc:docMk/>
            <pc:sldMk cId="3386579163" sldId="264"/>
            <ac:spMk id="9" creationId="{F2864D58-7AE7-5226-06DA-269C2DE21A98}"/>
          </ac:spMkLst>
        </pc:spChg>
        <pc:spChg chg="del">
          <ac:chgData name="Letícia Smirelli" userId="9a174d99-b461-4025-a8a2-3e5dbe72acd4" providerId="ADAL" clId="{A1A97A5E-08EC-468F-BCA3-DBD7FD90A681}" dt="2024-04-30T00:03:16.134" v="962" actId="478"/>
          <ac:spMkLst>
            <pc:docMk/>
            <pc:sldMk cId="3386579163" sldId="264"/>
            <ac:spMk id="10" creationId="{A5D42EB5-768C-AB3E-C61A-E3562AAF806B}"/>
          </ac:spMkLst>
        </pc:spChg>
        <pc:spChg chg="del">
          <ac:chgData name="Letícia Smirelli" userId="9a174d99-b461-4025-a8a2-3e5dbe72acd4" providerId="ADAL" clId="{A1A97A5E-08EC-468F-BCA3-DBD7FD90A681}" dt="2024-04-30T00:03:20.384" v="966" actId="478"/>
          <ac:spMkLst>
            <pc:docMk/>
            <pc:sldMk cId="3386579163" sldId="264"/>
            <ac:spMk id="11" creationId="{A403763A-045D-488D-52D2-C577D2E32693}"/>
          </ac:spMkLst>
        </pc:spChg>
        <pc:spChg chg="del">
          <ac:chgData name="Letícia Smirelli" userId="9a174d99-b461-4025-a8a2-3e5dbe72acd4" providerId="ADAL" clId="{A1A97A5E-08EC-468F-BCA3-DBD7FD90A681}" dt="2024-04-30T00:06:28.172" v="1007" actId="478"/>
          <ac:spMkLst>
            <pc:docMk/>
            <pc:sldMk cId="3386579163" sldId="264"/>
            <ac:spMk id="12" creationId="{467AEE69-D127-9B6B-CF81-6741210B5280}"/>
          </ac:spMkLst>
        </pc:spChg>
        <pc:spChg chg="del">
          <ac:chgData name="Letícia Smirelli" userId="9a174d99-b461-4025-a8a2-3e5dbe72acd4" providerId="ADAL" clId="{A1A97A5E-08EC-468F-BCA3-DBD7FD90A681}" dt="2024-04-30T00:03:20.573" v="967" actId="478"/>
          <ac:spMkLst>
            <pc:docMk/>
            <pc:sldMk cId="3386579163" sldId="264"/>
            <ac:spMk id="14" creationId="{D1FC3962-FFEE-0C54-19F7-F986426BE59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5" creationId="{24F3C5C1-8EBF-3C56-95E6-CEF113D55F63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17" creationId="{33CEC61C-D130-DFEF-8537-4667636CA868}"/>
          </ac:spMkLst>
        </pc:spChg>
        <pc:spChg chg="add mod">
          <ac:chgData name="Letícia Smirelli" userId="9a174d99-b461-4025-a8a2-3e5dbe72acd4" providerId="ADAL" clId="{A1A97A5E-08EC-468F-BCA3-DBD7FD90A681}" dt="2024-04-30T00:07:59.640" v="1082" actId="20577"/>
          <ac:spMkLst>
            <pc:docMk/>
            <pc:sldMk cId="3386579163" sldId="264"/>
            <ac:spMk id="18" creationId="{CE4241E6-1582-A447-DA4B-0DBD2082FEA4}"/>
          </ac:spMkLst>
        </pc:spChg>
        <pc:spChg chg="add del mod">
          <ac:chgData name="Letícia Smirelli" userId="9a174d99-b461-4025-a8a2-3e5dbe72acd4" providerId="ADAL" clId="{A1A97A5E-08EC-468F-BCA3-DBD7FD90A681}" dt="2024-04-30T00:28:05.842" v="1171" actId="478"/>
          <ac:spMkLst>
            <pc:docMk/>
            <pc:sldMk cId="3386579163" sldId="264"/>
            <ac:spMk id="19" creationId="{0705CA08-E94F-A676-C981-E7EE15F94722}"/>
          </ac:spMkLst>
        </pc:spChg>
        <pc:spChg chg="del">
          <ac:chgData name="Letícia Smirelli" userId="9a174d99-b461-4025-a8a2-3e5dbe72acd4" providerId="ADAL" clId="{A1A97A5E-08EC-468F-BCA3-DBD7FD90A681}" dt="2024-04-30T00:06:34.946" v="1009" actId="478"/>
          <ac:spMkLst>
            <pc:docMk/>
            <pc:sldMk cId="3386579163" sldId="264"/>
            <ac:spMk id="20" creationId="{AD50D87D-A140-BC86-590E-6AD35F411FB5}"/>
          </ac:spMkLst>
        </pc:spChg>
        <pc:spChg chg="del">
          <ac:chgData name="Letícia Smirelli" userId="9a174d99-b461-4025-a8a2-3e5dbe72acd4" providerId="ADAL" clId="{A1A97A5E-08EC-468F-BCA3-DBD7FD90A681}" dt="2024-04-30T00:03:29.225" v="977" actId="478"/>
          <ac:spMkLst>
            <pc:docMk/>
            <pc:sldMk cId="3386579163" sldId="264"/>
            <ac:spMk id="21" creationId="{E054C361-EFE7-7EA0-D474-516F91CC3A7A}"/>
          </ac:spMkLst>
        </pc:spChg>
        <pc:spChg chg="del">
          <ac:chgData name="Letícia Smirelli" userId="9a174d99-b461-4025-a8a2-3e5dbe72acd4" providerId="ADAL" clId="{A1A97A5E-08EC-468F-BCA3-DBD7FD90A681}" dt="2024-04-30T00:03:18.632" v="963" actId="478"/>
          <ac:spMkLst>
            <pc:docMk/>
            <pc:sldMk cId="3386579163" sldId="264"/>
            <ac:spMk id="22" creationId="{5F05A2BE-92F9-3E24-5A37-8421D8A766F6}"/>
          </ac:spMkLst>
        </pc:spChg>
        <pc:spChg chg="del">
          <ac:chgData name="Letícia Smirelli" userId="9a174d99-b461-4025-a8a2-3e5dbe72acd4" providerId="ADAL" clId="{A1A97A5E-08EC-468F-BCA3-DBD7FD90A681}" dt="2024-04-30T00:03:28.065" v="975" actId="478"/>
          <ac:spMkLst>
            <pc:docMk/>
            <pc:sldMk cId="3386579163" sldId="264"/>
            <ac:spMk id="23" creationId="{B19A73CA-469E-C91C-21C3-CA4A8C64CA72}"/>
          </ac:spMkLst>
        </pc:spChg>
        <pc:spChg chg="del">
          <ac:chgData name="Letícia Smirelli" userId="9a174d99-b461-4025-a8a2-3e5dbe72acd4" providerId="ADAL" clId="{A1A97A5E-08EC-468F-BCA3-DBD7FD90A681}" dt="2024-04-30T00:03:27.632" v="974" actId="478"/>
          <ac:spMkLst>
            <pc:docMk/>
            <pc:sldMk cId="3386579163" sldId="264"/>
            <ac:spMk id="24" creationId="{56BAFD67-FEB9-F289-FCF9-46CDC4482A90}"/>
          </ac:spMkLst>
        </pc:spChg>
        <pc:spChg chg="del">
          <ac:chgData name="Letícia Smirelli" userId="9a174d99-b461-4025-a8a2-3e5dbe72acd4" providerId="ADAL" clId="{A1A97A5E-08EC-468F-BCA3-DBD7FD90A681}" dt="2024-04-30T00:03:25.555" v="972" actId="478"/>
          <ac:spMkLst>
            <pc:docMk/>
            <pc:sldMk cId="3386579163" sldId="264"/>
            <ac:spMk id="25" creationId="{1A853DF9-3399-8E21-82C0-0B85D1653B9D}"/>
          </ac:spMkLst>
        </pc:spChg>
        <pc:spChg chg="del">
          <ac:chgData name="Letícia Smirelli" userId="9a174d99-b461-4025-a8a2-3e5dbe72acd4" providerId="ADAL" clId="{A1A97A5E-08EC-468F-BCA3-DBD7FD90A681}" dt="2024-04-30T00:03:25.080" v="971" actId="478"/>
          <ac:spMkLst>
            <pc:docMk/>
            <pc:sldMk cId="3386579163" sldId="264"/>
            <ac:spMk id="26" creationId="{160E3ED3-41A1-ABED-ABC2-20D0388A90D5}"/>
          </ac:spMkLst>
        </pc:spChg>
        <pc:spChg chg="del">
          <ac:chgData name="Letícia Smirelli" userId="9a174d99-b461-4025-a8a2-3e5dbe72acd4" providerId="ADAL" clId="{A1A97A5E-08EC-468F-BCA3-DBD7FD90A681}" dt="2024-04-30T00:03:31.458" v="980" actId="478"/>
          <ac:spMkLst>
            <pc:docMk/>
            <pc:sldMk cId="3386579163" sldId="264"/>
            <ac:spMk id="27" creationId="{71536176-BD5A-BB92-31B3-A7E0110BCAA0}"/>
          </ac:spMkLst>
        </pc:spChg>
        <pc:spChg chg="del">
          <ac:chgData name="Letícia Smirelli" userId="9a174d99-b461-4025-a8a2-3e5dbe72acd4" providerId="ADAL" clId="{A1A97A5E-08EC-468F-BCA3-DBD7FD90A681}" dt="2024-04-30T00:03:30.802" v="979" actId="478"/>
          <ac:spMkLst>
            <pc:docMk/>
            <pc:sldMk cId="3386579163" sldId="264"/>
            <ac:spMk id="28" creationId="{E4E243E9-1D87-6C4A-8578-36033C032F0A}"/>
          </ac:spMkLst>
        </pc:spChg>
        <pc:spChg chg="del">
          <ac:chgData name="Letícia Smirelli" userId="9a174d99-b461-4025-a8a2-3e5dbe72acd4" providerId="ADAL" clId="{A1A97A5E-08EC-468F-BCA3-DBD7FD90A681}" dt="2024-04-30T00:03:23.815" v="970" actId="478"/>
          <ac:spMkLst>
            <pc:docMk/>
            <pc:sldMk cId="3386579163" sldId="264"/>
            <ac:spMk id="29" creationId="{0656F041-26C9-5A59-C321-1F8CE73FC008}"/>
          </ac:spMkLst>
        </pc:spChg>
        <pc:spChg chg="del">
          <ac:chgData name="Letícia Smirelli" userId="9a174d99-b461-4025-a8a2-3e5dbe72acd4" providerId="ADAL" clId="{A1A97A5E-08EC-468F-BCA3-DBD7FD90A681}" dt="2024-04-30T00:03:22.650" v="968" actId="478"/>
          <ac:spMkLst>
            <pc:docMk/>
            <pc:sldMk cId="3386579163" sldId="264"/>
            <ac:spMk id="30" creationId="{C0F35722-248A-DE96-DC6F-85980BEBF88D}"/>
          </ac:spMkLst>
        </pc:spChg>
        <pc:spChg chg="add del mod">
          <ac:chgData name="Letícia Smirelli" userId="9a174d99-b461-4025-a8a2-3e5dbe72acd4" providerId="ADAL" clId="{A1A97A5E-08EC-468F-BCA3-DBD7FD90A681}" dt="2024-04-30T00:28:06.554" v="1172" actId="478"/>
          <ac:spMkLst>
            <pc:docMk/>
            <pc:sldMk cId="3386579163" sldId="264"/>
            <ac:spMk id="33" creationId="{D80CB358-080B-968F-2C93-42FFB826176F}"/>
          </ac:spMkLst>
        </pc:spChg>
        <pc:spChg chg="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36" creationId="{1688C7C5-A434-6B75-CED5-D0781AF347A0}"/>
          </ac:spMkLst>
        </pc:spChg>
        <pc:spChg chg="add del mod">
          <ac:chgData name="Letícia Smirelli" userId="9a174d99-b461-4025-a8a2-3e5dbe72acd4" providerId="ADAL" clId="{A1A97A5E-08EC-468F-BCA3-DBD7FD90A681}" dt="2024-04-30T00:27:49.990" v="1165" actId="478"/>
          <ac:spMkLst>
            <pc:docMk/>
            <pc:sldMk cId="3386579163" sldId="264"/>
            <ac:spMk id="39" creationId="{9F1C9340-F81F-CBA7-EB34-BC491DE137E0}"/>
          </ac:spMkLst>
        </pc:spChg>
        <pc:spChg chg="mod">
          <ac:chgData name="Letícia Smirelli" userId="9a174d99-b461-4025-a8a2-3e5dbe72acd4" providerId="ADAL" clId="{A1A97A5E-08EC-468F-BCA3-DBD7FD90A681}" dt="2024-04-30T00:07:34.824" v="1064" actId="1076"/>
          <ac:spMkLst>
            <pc:docMk/>
            <pc:sldMk cId="3386579163" sldId="264"/>
            <ac:spMk id="41" creationId="{77C1958D-DC3D-FE76-4953-1489FDB39454}"/>
          </ac:spMkLst>
        </pc:spChg>
        <pc:spChg chg="del">
          <ac:chgData name="Letícia Smirelli" userId="9a174d99-b461-4025-a8a2-3e5dbe72acd4" providerId="ADAL" clId="{A1A97A5E-08EC-468F-BCA3-DBD7FD90A681}" dt="2024-04-30T00:06:28.525" v="1008" actId="478"/>
          <ac:spMkLst>
            <pc:docMk/>
            <pc:sldMk cId="3386579163" sldId="264"/>
            <ac:spMk id="42" creationId="{9AAD09E3-EB1E-6366-7E66-A57BC5D8AA39}"/>
          </ac:spMkLst>
        </pc:spChg>
        <pc:spChg chg="add mod">
          <ac:chgData name="Letícia Smirelli" userId="9a174d99-b461-4025-a8a2-3e5dbe72acd4" providerId="ADAL" clId="{A1A97A5E-08EC-468F-BCA3-DBD7FD90A681}" dt="2024-04-30T00:28:08.403" v="1173" actId="1076"/>
          <ac:spMkLst>
            <pc:docMk/>
            <pc:sldMk cId="3386579163" sldId="264"/>
            <ac:spMk id="44" creationId="{6FCEB376-4E7A-FCF8-9D36-3D963B057DCC}"/>
          </ac:spMkLst>
        </pc:spChg>
        <pc:spChg chg="add del mod">
          <ac:chgData name="Letícia Smirelli" userId="9a174d99-b461-4025-a8a2-3e5dbe72acd4" providerId="ADAL" clId="{A1A97A5E-08EC-468F-BCA3-DBD7FD90A681}" dt="2024-04-30T00:28:04.071" v="1170" actId="478"/>
          <ac:spMkLst>
            <pc:docMk/>
            <pc:sldMk cId="3386579163" sldId="264"/>
            <ac:spMk id="45" creationId="{7585DDE7-A270-FAC8-E9B4-E43B92950CC0}"/>
          </ac:spMkLst>
        </pc:spChg>
        <pc:spChg chg="add mod">
          <ac:chgData name="Letícia Smirelli" userId="9a174d99-b461-4025-a8a2-3e5dbe72acd4" providerId="ADAL" clId="{A1A97A5E-08EC-468F-BCA3-DBD7FD90A681}" dt="2024-04-30T00:29:13.627" v="1178" actId="122"/>
          <ac:spMkLst>
            <pc:docMk/>
            <pc:sldMk cId="3386579163" sldId="264"/>
            <ac:spMk id="46" creationId="{C02368A6-0BF6-A902-B11E-EC7A76E7F68F}"/>
          </ac:spMkLst>
        </pc:spChg>
        <pc:picChg chg="add del">
          <ac:chgData name="Letícia Smirelli" userId="9a174d99-b461-4025-a8a2-3e5dbe72acd4" providerId="ADAL" clId="{A1A97A5E-08EC-468F-BCA3-DBD7FD90A681}" dt="2024-04-30T00:07:15.207" v="1019" actId="478"/>
          <ac:picMkLst>
            <pc:docMk/>
            <pc:sldMk cId="3386579163" sldId="264"/>
            <ac:picMk id="3" creationId="{C4BA5728-9DB0-E0BD-9733-A9E1DBC117CA}"/>
          </ac:picMkLst>
        </pc:picChg>
        <pc:picChg chg="del">
          <ac:chgData name="Letícia Smirelli" userId="9a174d99-b461-4025-a8a2-3e5dbe72acd4" providerId="ADAL" clId="{A1A97A5E-08EC-468F-BCA3-DBD7FD90A681}" dt="2024-04-30T00:06:36.100" v="1010" actId="478"/>
          <ac:picMkLst>
            <pc:docMk/>
            <pc:sldMk cId="3386579163" sldId="264"/>
            <ac:picMk id="16" creationId="{0272C0EE-7883-6535-2EF1-D252F950C047}"/>
          </ac:picMkLst>
        </pc:picChg>
        <pc:picChg chg="del">
          <ac:chgData name="Letícia Smirelli" userId="9a174d99-b461-4025-a8a2-3e5dbe72acd4" providerId="ADAL" clId="{A1A97A5E-08EC-468F-BCA3-DBD7FD90A681}" dt="2024-04-30T00:03:31.876" v="981" actId="478"/>
          <ac:picMkLst>
            <pc:docMk/>
            <pc:sldMk cId="3386579163" sldId="264"/>
            <ac:picMk id="31" creationId="{6ABEA3C2-4C93-17DD-61EE-E491559AEA3E}"/>
          </ac:picMkLst>
        </pc:picChg>
        <pc:picChg chg="del">
          <ac:chgData name="Letícia Smirelli" userId="9a174d99-b461-4025-a8a2-3e5dbe72acd4" providerId="ADAL" clId="{A1A97A5E-08EC-468F-BCA3-DBD7FD90A681}" dt="2024-04-30T00:03:26.537" v="973" actId="478"/>
          <ac:picMkLst>
            <pc:docMk/>
            <pc:sldMk cId="3386579163" sldId="264"/>
            <ac:picMk id="32" creationId="{4775ACB3-A8CC-8760-826A-23A1AABC6CE0}"/>
          </ac:picMkLst>
        </pc:picChg>
        <pc:picChg chg="del">
          <ac:chgData name="Letícia Smirelli" userId="9a174d99-b461-4025-a8a2-3e5dbe72acd4" providerId="ADAL" clId="{A1A97A5E-08EC-468F-BCA3-DBD7FD90A681}" dt="2024-04-30T00:03:19.220" v="964" actId="478"/>
          <ac:picMkLst>
            <pc:docMk/>
            <pc:sldMk cId="3386579163" sldId="264"/>
            <ac:picMk id="34" creationId="{19324522-8BB5-35EB-B092-107B1283E209}"/>
          </ac:picMkLst>
        </pc:picChg>
        <pc:picChg chg="del">
          <ac:chgData name="Letícia Smirelli" userId="9a174d99-b461-4025-a8a2-3e5dbe72acd4" providerId="ADAL" clId="{A1A97A5E-08EC-468F-BCA3-DBD7FD90A681}" dt="2024-04-30T00:06:26.785" v="1004" actId="478"/>
          <ac:picMkLst>
            <pc:docMk/>
            <pc:sldMk cId="3386579163" sldId="264"/>
            <ac:picMk id="35" creationId="{95204038-95AD-574C-3FC4-724376A5C9C4}"/>
          </ac:picMkLst>
        </pc:picChg>
        <pc:picChg chg="del">
          <ac:chgData name="Letícia Smirelli" userId="9a174d99-b461-4025-a8a2-3e5dbe72acd4" providerId="ADAL" clId="{A1A97A5E-08EC-468F-BCA3-DBD7FD90A681}" dt="2024-04-30T00:06:27.736" v="1006" actId="478"/>
          <ac:picMkLst>
            <pc:docMk/>
            <pc:sldMk cId="3386579163" sldId="264"/>
            <ac:picMk id="37" creationId="{78E83180-A73A-C15A-C17E-8E794A5E8FB1}"/>
          </ac:picMkLst>
        </pc:picChg>
        <pc:picChg chg="del">
          <ac:chgData name="Letícia Smirelli" userId="9a174d99-b461-4025-a8a2-3e5dbe72acd4" providerId="ADAL" clId="{A1A97A5E-08EC-468F-BCA3-DBD7FD90A681}" dt="2024-04-30T00:03:28.767" v="976" actId="478"/>
          <ac:picMkLst>
            <pc:docMk/>
            <pc:sldMk cId="3386579163" sldId="264"/>
            <ac:picMk id="38" creationId="{3B99ED9F-31D5-B9D0-C0ED-6EF851C89DA4}"/>
          </ac:picMkLst>
        </pc:picChg>
        <pc:picChg chg="del">
          <ac:chgData name="Letícia Smirelli" userId="9a174d99-b461-4025-a8a2-3e5dbe72acd4" providerId="ADAL" clId="{A1A97A5E-08EC-468F-BCA3-DBD7FD90A681}" dt="2024-04-30T00:03:23.484" v="969" actId="478"/>
          <ac:picMkLst>
            <pc:docMk/>
            <pc:sldMk cId="3386579163" sldId="264"/>
            <ac:picMk id="40" creationId="{22B9F5DD-C786-74D6-5E80-9B39886637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7AC83-1D24-4EFB-87F2-A60C42FF96A2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B3843-B022-4FB0-A66C-64F5A330C4A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281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B3843-B022-4FB0-A66C-64F5A330C4A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220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95DB8-884C-896B-A69B-4DA217B87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8723E7-74EA-0F33-BBB5-B5B1C2E54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3F61C-D3BF-1B37-9044-075C6F2E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4111A-2F25-DBF2-DC7F-DE059AAA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A68D1-DFD7-3FB3-5A22-20EC674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73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F5F7C-BB13-C9ED-CA7D-19909C8E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4E5DED-C885-8E73-B7D1-0B8C4BEA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9656BF-76D2-6CEB-2F78-72830F6F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8EAEB3-1D6F-C4D4-9235-E99F28AF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16F652-14E3-77E4-11AD-CD998039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581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1D0491-A906-A76D-66F0-C1FEC8457C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E603D1-FBDC-9691-894D-410E447FE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52F32B-1AA2-EDF5-4A3F-ADFD37DC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D7CFFC-A710-78A4-A65C-68350865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AA747B-20EA-97AB-CD61-36DA7AB34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1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99D69-E6D4-2F1D-E72A-BAE1C977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494AC-5817-C33E-8A4C-03EBD459B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34936-B4C5-2B1C-4189-0CD0ABB6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3C42C9-FDAF-E5CA-2B71-42DB9645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4D08D2-D7F5-55A9-3C88-3ECA2FA43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62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BA62F-EDC2-3868-0170-B4C4A9F9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EEB991-4FC1-BDD6-C827-0FC0A64F9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F9815F-54F5-E07D-B9B1-D85C3972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128606-5777-35EB-4D65-A2973EECF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E40CA-CF66-21C4-179F-C9890C16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243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016B76-2B8A-5188-F1B7-0FB9B0B4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7FF8C3-A779-CA92-C802-2B4E7B5A4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B4B4C5-CA5D-D9AA-FCC6-3C63A0243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042E0D-2409-FAFC-ADB1-01F076B1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6F4678B-8ED1-6041-8C1F-B7A50149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541987-F996-B984-3F46-3E327D5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1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35313-F498-B691-E24D-7B0CD159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D58D7-BB1B-FE33-13B9-7774EBCB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F6793D-649C-BB02-FC07-A6FB59BAF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CFA8CA-533E-4E6E-5EC2-D8D49538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C1CD00-1DB6-BA00-66B2-BDF2FBAE9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F5D27A1-B0C1-B2A9-323D-FF7127C7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5178023-0D09-C68D-8686-B052F29A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6AD2D5-CAE3-2D2E-5B7C-C43233A10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469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F4702-2370-2E86-7385-83427B3DB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52A2C4A-1BFC-1C69-5583-EBE03635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95AB9B0-6D62-AC2E-EB77-83CD2FFB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95AE6E-30C9-6D18-935F-FA0CFD6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902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762072-9FD3-4E9C-BF75-350434E0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0C73D84-FC2F-F1AD-CC32-B981665A3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6E310B-B37A-E947-EBE5-C767F491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09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3AA7F-29B6-9888-ADC1-3ED3D877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DAE2C-F142-44DC-0D9E-A6A7456D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4274839-8C9A-DAC4-C12C-ECD499859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AD7DBC-1500-E960-08F9-00B2E033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AB63D5-7037-5042-6D80-65C45A29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FAAF9A-27D3-2813-EAB6-859BB5FD9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44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92A-5173-D046-B0A6-ACAE0FF2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49B165D-5E82-6BE3-865E-EEE70B238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532DB8-2E66-D294-3D4F-E369F4A0E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89022B-43B7-896E-6BB6-FAD81FFB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00017-4A0C-D345-BB5F-FAD69142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1A5AA9-16F5-64BB-D9BE-73E1B60A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28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B8467C-7E07-434F-90C9-0F36CEC76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28CC78-DDC9-FFA3-A217-289D203CD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6CEBEE-70BE-A9FA-AFFE-9154915C6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24ED0-FB83-4F2F-9813-A1AD688BB453}" type="datetimeFigureOut">
              <a:rPr lang="pt-BR" smtClean="0"/>
              <a:t>10/05/2025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AA733-4DF7-8E89-904E-488B4C298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4E7E1-A41D-11A3-DD2D-66BFA7357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6701-BDB6-427D-8849-E65931441B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687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5" Type="http://schemas.openxmlformats.org/officeDocument/2006/relationships/image" Target="../media/image9.png"/><Relationship Id="rId10" Type="http://schemas.openxmlformats.org/officeDocument/2006/relationships/image" Target="../media/image12.png"/><Relationship Id="rId4" Type="http://schemas.microsoft.com/office/2007/relationships/hdphoto" Target="../media/hdphoto2.wdp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png"/><Relationship Id="rId3" Type="http://schemas.openxmlformats.org/officeDocument/2006/relationships/image" Target="../media/image18.png"/><Relationship Id="rId7" Type="http://schemas.openxmlformats.org/officeDocument/2006/relationships/image" Target="../media/image6.png"/><Relationship Id="rId12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3D7A524-F9BF-7C2F-145A-A3DA1435F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2"/>
            <a:ext cx="12192000" cy="6833616"/>
          </a:xfrm>
          <a:prstGeom prst="roundRect">
            <a:avLst>
              <a:gd name="adj" fmla="val 3152"/>
            </a:avLst>
          </a:prstGeom>
        </p:spPr>
      </p:pic>
      <p:pic>
        <p:nvPicPr>
          <p:cNvPr id="9" name="Imagem 8" descr="Logotipo&#10;&#10;Descrição gerada automaticamente">
            <a:extLst>
              <a:ext uri="{FF2B5EF4-FFF2-40B4-BE49-F238E27FC236}">
                <a16:creationId xmlns:a16="http://schemas.microsoft.com/office/drawing/2014/main" id="{BAC40428-3E33-C7E1-9EE6-35FF6BAD2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60" y="1566916"/>
            <a:ext cx="5808837" cy="1552427"/>
          </a:xfrm>
          <a:prstGeom prst="rect">
            <a:avLst/>
          </a:prstGeom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F4B4ADA-2EE0-571A-92A1-602185BA8D41}"/>
              </a:ext>
            </a:extLst>
          </p:cNvPr>
          <p:cNvSpPr/>
          <p:nvPr/>
        </p:nvSpPr>
        <p:spPr>
          <a:xfrm>
            <a:off x="568260" y="2853620"/>
            <a:ext cx="1662876" cy="400110"/>
          </a:xfrm>
          <a:prstGeom prst="roundRect">
            <a:avLst>
              <a:gd name="adj" fmla="val 20634"/>
            </a:avLst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4A79FAB-569F-56FC-231D-86EB809B2771}"/>
              </a:ext>
            </a:extLst>
          </p:cNvPr>
          <p:cNvSpPr txBox="1"/>
          <p:nvPr/>
        </p:nvSpPr>
        <p:spPr>
          <a:xfrm>
            <a:off x="568260" y="2884398"/>
            <a:ext cx="1662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Albert Sans" pitchFamily="2" charset="0"/>
              </a:rPr>
              <a:t>Iniciar Análise</a:t>
            </a:r>
          </a:p>
        </p:txBody>
      </p:sp>
    </p:spTree>
    <p:extLst>
      <p:ext uri="{BB962C8B-B14F-4D97-AF65-F5344CB8AC3E}">
        <p14:creationId xmlns:p14="http://schemas.microsoft.com/office/powerpoint/2010/main" val="260898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0" y="35752"/>
            <a:ext cx="12192000" cy="6750422"/>
          </a:xfrm>
          <a:prstGeom prst="roundRect">
            <a:avLst>
              <a:gd name="adj" fmla="val 333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8898664" y="1352595"/>
            <a:ext cx="2998165" cy="235222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3697546" y="1322782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166497" y="1891990"/>
            <a:ext cx="3328846" cy="4767097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3661840" y="4062644"/>
            <a:ext cx="4713360" cy="259644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8908186" y="4078080"/>
            <a:ext cx="2988643" cy="2596443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00482" y="81652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Albert Sans" pitchFamily="2" charset="0"/>
              </a:rPr>
              <a:t>Overview</a:t>
            </a:r>
            <a:r>
              <a:rPr lang="pt-BR" sz="1600" b="1" dirty="0">
                <a:latin typeface="Albert Sans" pitchFamily="2" charset="0"/>
              </a:rPr>
              <a:t> </a:t>
            </a:r>
            <a:r>
              <a:rPr lang="pt-BR" sz="1600" b="1" dirty="0">
                <a:solidFill>
                  <a:schemeClr val="bg1"/>
                </a:solidFill>
                <a:latin typeface="Albert Sans" pitchFamily="2" charset="0"/>
              </a:rPr>
              <a:t>Vendas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409514" y="1492416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Destinos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Procurados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3946765" y="106110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Receita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por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Período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3847654" y="376762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Viagens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por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Destino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e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Ano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207249" y="1077100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Representatividade</a:t>
            </a:r>
            <a:r>
              <a:rPr lang="pt-BR" sz="1100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por</a:t>
            </a:r>
            <a:r>
              <a:rPr lang="pt-BR" sz="1100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Canal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165203" y="3816470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Receita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por</a:t>
            </a:r>
            <a:r>
              <a:rPr lang="pt-BR" sz="1100" b="1" dirty="0">
                <a:latin typeface="Albert Sans" pitchFamily="2" charset="0"/>
              </a:rPr>
              <a:t> </a:t>
            </a:r>
            <a:r>
              <a:rPr lang="pt-BR" sz="1100" b="1" dirty="0">
                <a:solidFill>
                  <a:schemeClr val="bg1"/>
                </a:solidFill>
                <a:latin typeface="Albert Sans" pitchFamily="2" charset="0"/>
              </a:rPr>
              <a:t>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85" y="3840467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96" y="1557958"/>
            <a:ext cx="143945" cy="1439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164" y="1132369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656" y="3882920"/>
            <a:ext cx="143394" cy="143394"/>
          </a:xfrm>
          <a:prstGeom prst="rect">
            <a:avLst/>
          </a:prstGeom>
        </p:spPr>
      </p:pic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5318" y="235720"/>
            <a:ext cx="368509" cy="36360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717" y="114511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76502" y="129079"/>
            <a:ext cx="1835593" cy="558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1376592" y="259773"/>
            <a:ext cx="986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bert Sans" pitchFamily="2" charset="0"/>
              </a:rPr>
              <a:t>Receita Total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941941" y="192474"/>
            <a:ext cx="419131" cy="4320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9" y="281356"/>
            <a:ext cx="230514" cy="2305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2967803" y="96749"/>
            <a:ext cx="1835593" cy="58445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3054252" y="234198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b="1" dirty="0">
                <a:latin typeface="Albert Sans" pitchFamily="2" charset="0"/>
              </a:rPr>
              <a:t>Passageiros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3062608" y="162614"/>
            <a:ext cx="433459" cy="43201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079" y="198913"/>
            <a:ext cx="272519" cy="2725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Imagem 43" descr="Logotipo&#10;&#10;Descrição gerada automaticamente">
            <a:extLst>
              <a:ext uri="{FF2B5EF4-FFF2-40B4-BE49-F238E27FC236}">
                <a16:creationId xmlns:a16="http://schemas.microsoft.com/office/drawing/2014/main" id="{C39BCFDE-3CD7-C4C3-7F55-C5BD1BB860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836" y="148442"/>
            <a:ext cx="2151816" cy="525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82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4BA5728-9DB0-E0BD-9733-A9E1DBC1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oundRect">
            <a:avLst>
              <a:gd name="adj" fmla="val 3152"/>
            </a:avLst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92798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92797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933136" y="1597948"/>
            <a:ext cx="714970" cy="659884"/>
          </a:xfrm>
          <a:prstGeom prst="roundRect">
            <a:avLst/>
          </a:prstGeom>
          <a:solidFill>
            <a:srgbClr val="439C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3CEC61C-D130-DFEF-8537-4667636CA868}"/>
              </a:ext>
            </a:extLst>
          </p:cNvPr>
          <p:cNvSpPr txBox="1"/>
          <p:nvPr/>
        </p:nvSpPr>
        <p:spPr>
          <a:xfrm>
            <a:off x="1812697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FCAE5E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688C7C5-A434-6B75-CED5-D0781AF347A0}"/>
              </a:ext>
            </a:extLst>
          </p:cNvPr>
          <p:cNvSpPr txBox="1"/>
          <p:nvPr/>
        </p:nvSpPr>
        <p:spPr>
          <a:xfrm>
            <a:off x="820201" y="1289458"/>
            <a:ext cx="992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439CD6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894286A-02A2-E86B-F9D5-4A1CEF7C83DF}"/>
              </a:ext>
            </a:extLst>
          </p:cNvPr>
          <p:cNvSpPr/>
          <p:nvPr/>
        </p:nvSpPr>
        <p:spPr>
          <a:xfrm>
            <a:off x="2879497" y="1597948"/>
            <a:ext cx="714970" cy="659884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4C396D6-6BF8-FF03-FCBC-8EA6DF004E4D}"/>
              </a:ext>
            </a:extLst>
          </p:cNvPr>
          <p:cNvSpPr/>
          <p:nvPr/>
        </p:nvSpPr>
        <p:spPr>
          <a:xfrm>
            <a:off x="1906316" y="1597948"/>
            <a:ext cx="714970" cy="659884"/>
          </a:xfrm>
          <a:prstGeom prst="roundRect">
            <a:avLst/>
          </a:prstGeom>
          <a:solidFill>
            <a:srgbClr val="FCA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4F3C5C1-8EBF-3C56-95E6-CEF113D55F63}"/>
              </a:ext>
            </a:extLst>
          </p:cNvPr>
          <p:cNvSpPr txBox="1"/>
          <p:nvPr/>
        </p:nvSpPr>
        <p:spPr>
          <a:xfrm>
            <a:off x="2802163" y="1289458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3FAFC5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E4241E6-1582-A447-DA4B-0DBD2082FEA4}"/>
              </a:ext>
            </a:extLst>
          </p:cNvPr>
          <p:cNvSpPr txBox="1"/>
          <p:nvPr/>
        </p:nvSpPr>
        <p:spPr>
          <a:xfrm>
            <a:off x="820201" y="898191"/>
            <a:ext cx="5681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Paleta de Cores Utilizada para o projeto no Power BI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6FCEB376-4E7A-FCF8-9D36-3D963B057DCC}"/>
              </a:ext>
            </a:extLst>
          </p:cNvPr>
          <p:cNvSpPr/>
          <p:nvPr/>
        </p:nvSpPr>
        <p:spPr>
          <a:xfrm>
            <a:off x="3791629" y="1597948"/>
            <a:ext cx="714970" cy="659884"/>
          </a:xfrm>
          <a:prstGeom prst="roundRect">
            <a:avLst/>
          </a:prstGeom>
          <a:solidFill>
            <a:srgbClr val="086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02368A6-0BF6-A902-B11E-EC7A76E7F68F}"/>
              </a:ext>
            </a:extLst>
          </p:cNvPr>
          <p:cNvSpPr txBox="1"/>
          <p:nvPr/>
        </p:nvSpPr>
        <p:spPr>
          <a:xfrm>
            <a:off x="3671801" y="1277061"/>
            <a:ext cx="9894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086690</a:t>
            </a:r>
          </a:p>
        </p:txBody>
      </p:sp>
    </p:spTree>
    <p:extLst>
      <p:ext uri="{BB962C8B-B14F-4D97-AF65-F5344CB8AC3E}">
        <p14:creationId xmlns:p14="http://schemas.microsoft.com/office/powerpoint/2010/main" val="338657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F9855AA-7349-3CF8-E76B-D6373493C518}"/>
              </a:ext>
            </a:extLst>
          </p:cNvPr>
          <p:cNvSpPr/>
          <p:nvPr/>
        </p:nvSpPr>
        <p:spPr>
          <a:xfrm>
            <a:off x="0" y="0"/>
            <a:ext cx="12192001" cy="6857999"/>
          </a:xfrm>
          <a:prstGeom prst="roundRect">
            <a:avLst>
              <a:gd name="adj" fmla="val 3333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683654" y="52713"/>
            <a:ext cx="11442056" cy="6750422"/>
          </a:xfrm>
          <a:prstGeom prst="roundRect">
            <a:avLst>
              <a:gd name="adj" fmla="val 33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 rot="10800000">
            <a:off x="683653" y="779546"/>
            <a:ext cx="11435963" cy="6035985"/>
          </a:xfrm>
          <a:prstGeom prst="round2SameRect">
            <a:avLst>
              <a:gd name="adj1" fmla="val 3823"/>
              <a:gd name="adj2" fmla="val 0"/>
            </a:avLst>
          </a:prstGeom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3"/>
            <a:ext cx="2998165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217879" y="1396253"/>
            <a:ext cx="4713362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784596" y="1359675"/>
            <a:ext cx="3328846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217881" y="3873763"/>
            <a:ext cx="4713360" cy="2840083"/>
          </a:xfrm>
          <a:prstGeom prst="roundRect">
            <a:avLst>
              <a:gd name="adj" fmla="val 6206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7" y="3857748"/>
            <a:ext cx="2988643" cy="2856098"/>
          </a:xfrm>
          <a:prstGeom prst="roundRect">
            <a:avLst>
              <a:gd name="adj" fmla="val 683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2" y="163140"/>
            <a:ext cx="2007893" cy="539435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820201" y="898191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  <a:latin typeface="Albert Sans" pitchFamily="2" charset="0"/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867928" y="1463337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1083922" y="1477025"/>
            <a:ext cx="1585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303224" y="1478102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53528" y="1477025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75591" y="3940968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78266" y="3939891"/>
            <a:ext cx="19219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081343" y="3940968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284020" y="3939891"/>
            <a:ext cx="2010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Albert Sans" pitchFamily="2" charset="0"/>
              </a:rPr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896" y="4012148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63" y="1544785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68" y="1563680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50199" y="4006383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1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03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97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148587" y="2468592"/>
            <a:ext cx="431773" cy="4336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5" y="2586095"/>
            <a:ext cx="211710" cy="211097"/>
          </a:xfrm>
          <a:prstGeom prst="rect">
            <a:avLst/>
          </a:prstGeom>
        </p:spPr>
      </p:pic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77C1958D-DC3D-FE76-4953-1489FDB39454}"/>
              </a:ext>
            </a:extLst>
          </p:cNvPr>
          <p:cNvSpPr/>
          <p:nvPr/>
        </p:nvSpPr>
        <p:spPr>
          <a:xfrm>
            <a:off x="8044982" y="325353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1972" y="374357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Receita Total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D625FD-710B-9754-9028-2C3F68ACE77D}"/>
              </a:ext>
            </a:extLst>
          </p:cNvPr>
          <p:cNvGrpSpPr/>
          <p:nvPr/>
        </p:nvGrpSpPr>
        <p:grpSpPr>
          <a:xfrm>
            <a:off x="8205934" y="524331"/>
            <a:ext cx="432010" cy="419131"/>
            <a:chOff x="8032628" y="451367"/>
            <a:chExt cx="549788" cy="53339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863564F0-C8FE-EF73-D741-707BAE733965}"/>
                </a:ext>
              </a:extLst>
            </p:cNvPr>
            <p:cNvSpPr/>
            <p:nvPr/>
          </p:nvSpPr>
          <p:spPr>
            <a:xfrm rot="5400000">
              <a:off x="8040823" y="443172"/>
              <a:ext cx="533398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pic>
          <p:nvPicPr>
            <p:cNvPr id="35" name="Imagem 34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95204038-95AD-574C-3FC4-724376A5C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1085" y="571310"/>
              <a:ext cx="293359" cy="293359"/>
            </a:xfrm>
            <a:prstGeom prst="rect">
              <a:avLst/>
            </a:prstGeom>
          </p:spPr>
        </p:pic>
      </p:grp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9AAD09E3-EB1E-6366-7E66-A57BC5D8AA39}"/>
              </a:ext>
            </a:extLst>
          </p:cNvPr>
          <p:cNvSpPr/>
          <p:nvPr/>
        </p:nvSpPr>
        <p:spPr>
          <a:xfrm>
            <a:off x="9978246" y="322345"/>
            <a:ext cx="1835593" cy="829826"/>
          </a:xfrm>
          <a:prstGeom prst="roundRect">
            <a:avLst/>
          </a:prstGeom>
          <a:solidFill>
            <a:srgbClr val="3FAF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5708D14-F413-82BC-E1E3-C10B8B921A0F}"/>
              </a:ext>
            </a:extLst>
          </p:cNvPr>
          <p:cNvSpPr txBox="1"/>
          <p:nvPr/>
        </p:nvSpPr>
        <p:spPr>
          <a:xfrm>
            <a:off x="10215236" y="371349"/>
            <a:ext cx="14934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100" dirty="0">
                <a:solidFill>
                  <a:schemeClr val="bg1"/>
                </a:solidFill>
                <a:latin typeface="Albert Sans" pitchFamily="2" charset="0"/>
              </a:rPr>
              <a:t>Passageiros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02494101-21D9-0984-5B58-A3D25D0D9820}"/>
              </a:ext>
            </a:extLst>
          </p:cNvPr>
          <p:cNvGrpSpPr/>
          <p:nvPr/>
        </p:nvGrpSpPr>
        <p:grpSpPr>
          <a:xfrm>
            <a:off x="10131180" y="516655"/>
            <a:ext cx="432010" cy="433459"/>
            <a:chOff x="10167157" y="441806"/>
            <a:chExt cx="549788" cy="551632"/>
          </a:xfrm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467AEE69-D127-9B6B-CF81-6741210B5280}"/>
                </a:ext>
              </a:extLst>
            </p:cNvPr>
            <p:cNvSpPr/>
            <p:nvPr/>
          </p:nvSpPr>
          <p:spPr>
            <a:xfrm rot="5400000">
              <a:off x="10166235" y="442728"/>
              <a:ext cx="551632" cy="54978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37" name="Imagem 36" descr="Desenho de um círculo&#10;&#10;Descrição gerada automaticamente com confiança baixa">
              <a:extLst>
                <a:ext uri="{FF2B5EF4-FFF2-40B4-BE49-F238E27FC236}">
                  <a16:creationId xmlns:a16="http://schemas.microsoft.com/office/drawing/2014/main" id="{78E83180-A73A-C15A-C17E-8E794A5E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8914" y="525325"/>
              <a:ext cx="346815" cy="346815"/>
            </a:xfrm>
            <a:prstGeom prst="rect">
              <a:avLst/>
            </a:prstGeom>
          </p:spPr>
        </p:pic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D7E24A4-C839-4E29-8BC8-F59859A79069}"/>
              </a:ext>
            </a:extLst>
          </p:cNvPr>
          <p:cNvSpPr txBox="1"/>
          <p:nvPr/>
        </p:nvSpPr>
        <p:spPr>
          <a:xfrm>
            <a:off x="5969387" y="713063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3FAFC5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5F3CBF10-4D4A-10F1-77EA-E8D3FBF430F0}"/>
              </a:ext>
            </a:extLst>
          </p:cNvPr>
          <p:cNvSpPr txBox="1"/>
          <p:nvPr/>
        </p:nvSpPr>
        <p:spPr>
          <a:xfrm>
            <a:off x="4553526" y="70681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215F9A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0EF162B-25F1-82EB-3AF4-F8B437BBDBD6}"/>
              </a:ext>
            </a:extLst>
          </p:cNvPr>
          <p:cNvSpPr txBox="1"/>
          <p:nvPr/>
        </p:nvSpPr>
        <p:spPr>
          <a:xfrm>
            <a:off x="3526560" y="71020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F3F4F8</a:t>
            </a:r>
          </a:p>
        </p:txBody>
      </p:sp>
    </p:spTree>
    <p:extLst>
      <p:ext uri="{BB962C8B-B14F-4D97-AF65-F5344CB8AC3E}">
        <p14:creationId xmlns:p14="http://schemas.microsoft.com/office/powerpoint/2010/main" val="85324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F28D89C-572C-7FD0-9EB9-04262278EA38}"/>
              </a:ext>
            </a:extLst>
          </p:cNvPr>
          <p:cNvSpPr/>
          <p:nvPr/>
        </p:nvSpPr>
        <p:spPr>
          <a:xfrm>
            <a:off x="-1" y="-1"/>
            <a:ext cx="12192001" cy="6858000"/>
          </a:xfrm>
          <a:prstGeom prst="roundRect">
            <a:avLst>
              <a:gd name="adj" fmla="val 3333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996194DC-A3B2-7190-67AD-BBBE83051259}"/>
              </a:ext>
            </a:extLst>
          </p:cNvPr>
          <p:cNvSpPr/>
          <p:nvPr/>
        </p:nvSpPr>
        <p:spPr>
          <a:xfrm rot="16200000">
            <a:off x="-3142286" y="3142287"/>
            <a:ext cx="6858002" cy="573426"/>
          </a:xfrm>
          <a:prstGeom prst="round2SameRect">
            <a:avLst>
              <a:gd name="adj1" fmla="val 31019"/>
              <a:gd name="adj2" fmla="val 0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F447F4F-7232-65D3-7E50-30235DC64AF1}"/>
              </a:ext>
            </a:extLst>
          </p:cNvPr>
          <p:cNvSpPr/>
          <p:nvPr/>
        </p:nvSpPr>
        <p:spPr>
          <a:xfrm>
            <a:off x="9017390" y="1396251"/>
            <a:ext cx="2958009" cy="2382373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2864D58-7AE7-5226-06DA-269C2DE21A98}"/>
              </a:ext>
            </a:extLst>
          </p:cNvPr>
          <p:cNvSpPr/>
          <p:nvPr/>
        </p:nvSpPr>
        <p:spPr>
          <a:xfrm>
            <a:off x="4101352" y="1396253"/>
            <a:ext cx="4791789" cy="2382371"/>
          </a:xfrm>
          <a:prstGeom prst="roundRect">
            <a:avLst>
              <a:gd name="adj" fmla="val 5385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58B355-86A0-D441-87D5-772BFF32F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19" y="7403726"/>
            <a:ext cx="9324975" cy="5219700"/>
          </a:xfrm>
          <a:prstGeom prst="rect">
            <a:avLst/>
          </a:prstGeom>
        </p:spPr>
      </p:pic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5D42EB5-768C-AB3E-C61A-E3562AAF806B}"/>
              </a:ext>
            </a:extLst>
          </p:cNvPr>
          <p:cNvSpPr/>
          <p:nvPr/>
        </p:nvSpPr>
        <p:spPr>
          <a:xfrm flipV="1">
            <a:off x="690526" y="1396251"/>
            <a:ext cx="3286577" cy="5354172"/>
          </a:xfrm>
          <a:prstGeom prst="roundRect">
            <a:avLst>
              <a:gd name="adj" fmla="val 5119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403763A-045D-488D-52D2-C577D2E32693}"/>
              </a:ext>
            </a:extLst>
          </p:cNvPr>
          <p:cNvSpPr/>
          <p:nvPr/>
        </p:nvSpPr>
        <p:spPr>
          <a:xfrm flipV="1">
            <a:off x="4101353" y="3930381"/>
            <a:ext cx="4791788" cy="2818920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D1FC3962-FFEE-0C54-19F7-F986426BE590}"/>
              </a:ext>
            </a:extLst>
          </p:cNvPr>
          <p:cNvSpPr/>
          <p:nvPr/>
        </p:nvSpPr>
        <p:spPr>
          <a:xfrm flipV="1">
            <a:off x="9017388" y="3932145"/>
            <a:ext cx="2927988" cy="2793619"/>
          </a:xfrm>
          <a:prstGeom prst="roundRect">
            <a:avLst>
              <a:gd name="adj" fmla="val 2664"/>
            </a:avLst>
          </a:prstGeom>
          <a:solidFill>
            <a:schemeClr val="bg1"/>
          </a:solidFill>
          <a:ln>
            <a:noFill/>
          </a:ln>
          <a:effectLst>
            <a:outerShdw blurRad="50800" dist="38100" algn="l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E70263A3-9963-4D9C-A915-365809825CE8}"/>
              </a:ext>
            </a:extLst>
          </p:cNvPr>
          <p:cNvSpPr/>
          <p:nvPr/>
        </p:nvSpPr>
        <p:spPr>
          <a:xfrm>
            <a:off x="9977895" y="168292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74834625-7F6D-D7BC-B8F3-B75DCD09258D}"/>
              </a:ext>
            </a:extLst>
          </p:cNvPr>
          <p:cNvSpPr/>
          <p:nvPr/>
        </p:nvSpPr>
        <p:spPr>
          <a:xfrm>
            <a:off x="7854586" y="177051"/>
            <a:ext cx="1993199" cy="1042147"/>
          </a:xfrm>
          <a:prstGeom prst="roundRect">
            <a:avLst>
              <a:gd name="adj" fmla="val 10086"/>
            </a:avLst>
          </a:prstGeom>
          <a:solidFill>
            <a:srgbClr val="24C6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" name="Imagem 15" descr="Logotipo&#10;&#10;Descrição gerada automaticamente com confiança média">
            <a:extLst>
              <a:ext uri="{FF2B5EF4-FFF2-40B4-BE49-F238E27FC236}">
                <a16:creationId xmlns:a16="http://schemas.microsoft.com/office/drawing/2014/main" id="{0272C0EE-7883-6535-2EF1-D252F950C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59" y="239096"/>
            <a:ext cx="2360586" cy="63418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AD50D87D-A140-BC86-590E-6AD35F411FB5}"/>
              </a:ext>
            </a:extLst>
          </p:cNvPr>
          <p:cNvSpPr txBox="1"/>
          <p:nvPr/>
        </p:nvSpPr>
        <p:spPr>
          <a:xfrm>
            <a:off x="655699" y="742405"/>
            <a:ext cx="216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2">
                    <a:lumMod val="50000"/>
                  </a:schemeClr>
                </a:solidFill>
              </a:rPr>
              <a:t>Overview Vendas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054C361-EFE7-7EA0-D474-516F91CC3A7A}"/>
              </a:ext>
            </a:extLst>
          </p:cNvPr>
          <p:cNvSpPr/>
          <p:nvPr/>
        </p:nvSpPr>
        <p:spPr>
          <a:xfrm>
            <a:off x="790026" y="1494740"/>
            <a:ext cx="1788074" cy="288622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F05A2BE-92F9-3E24-5A37-8421D8A766F6}"/>
              </a:ext>
            </a:extLst>
          </p:cNvPr>
          <p:cNvSpPr txBox="1"/>
          <p:nvPr/>
        </p:nvSpPr>
        <p:spPr>
          <a:xfrm>
            <a:off x="992701" y="1493663"/>
            <a:ext cx="158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Destinos Procurados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B19A73CA-469E-C91C-21C3-CA4A8C64CA72}"/>
              </a:ext>
            </a:extLst>
          </p:cNvPr>
          <p:cNvSpPr/>
          <p:nvPr/>
        </p:nvSpPr>
        <p:spPr>
          <a:xfrm>
            <a:off x="4261773" y="1506363"/>
            <a:ext cx="174373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BAFD67-FEB9-F289-FCF9-46CDC4482A90}"/>
              </a:ext>
            </a:extLst>
          </p:cNvPr>
          <p:cNvSpPr txBox="1"/>
          <p:nvPr/>
        </p:nvSpPr>
        <p:spPr>
          <a:xfrm>
            <a:off x="4512077" y="1505286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Período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1A853DF9-3399-8E21-82C0-0B85D1653B9D}"/>
              </a:ext>
            </a:extLst>
          </p:cNvPr>
          <p:cNvSpPr/>
          <p:nvPr/>
        </p:nvSpPr>
        <p:spPr>
          <a:xfrm>
            <a:off x="4261774" y="4038859"/>
            <a:ext cx="2110452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60E3ED3-41A1-ABED-ABC2-20D0388A90D5}"/>
              </a:ext>
            </a:extLst>
          </p:cNvPr>
          <p:cNvSpPr txBox="1"/>
          <p:nvPr/>
        </p:nvSpPr>
        <p:spPr>
          <a:xfrm>
            <a:off x="4464449" y="4037782"/>
            <a:ext cx="1921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Viagens por Destino e Ano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71536176-BD5A-BB92-31B3-A7E0110BCAA0}"/>
              </a:ext>
            </a:extLst>
          </p:cNvPr>
          <p:cNvSpPr/>
          <p:nvPr/>
        </p:nvSpPr>
        <p:spPr>
          <a:xfrm>
            <a:off x="9110389" y="1494740"/>
            <a:ext cx="233389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E243E9-1D87-6C4A-8578-36033C032F0A}"/>
              </a:ext>
            </a:extLst>
          </p:cNvPr>
          <p:cNvSpPr txBox="1"/>
          <p:nvPr/>
        </p:nvSpPr>
        <p:spPr>
          <a:xfrm>
            <a:off x="9313065" y="1493663"/>
            <a:ext cx="21884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Representatividade por Canal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656F041-26C9-5A59-C321-1F8CE73FC008}"/>
              </a:ext>
            </a:extLst>
          </p:cNvPr>
          <p:cNvSpPr/>
          <p:nvPr/>
        </p:nvSpPr>
        <p:spPr>
          <a:xfrm>
            <a:off x="9110389" y="4038859"/>
            <a:ext cx="2010049" cy="276999"/>
          </a:xfrm>
          <a:prstGeom prst="roundRect">
            <a:avLst>
              <a:gd name="adj" fmla="val 20634"/>
            </a:avLst>
          </a:prstGeom>
          <a:solidFill>
            <a:srgbClr val="F7F7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0F35722-248A-DE96-DC6F-85980BEBF88D}"/>
              </a:ext>
            </a:extLst>
          </p:cNvPr>
          <p:cNvSpPr txBox="1"/>
          <p:nvPr/>
        </p:nvSpPr>
        <p:spPr>
          <a:xfrm>
            <a:off x="9313066" y="4037782"/>
            <a:ext cx="2010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Receita por País-Destino</a:t>
            </a:r>
          </a:p>
        </p:txBody>
      </p:sp>
      <p:pic>
        <p:nvPicPr>
          <p:cNvPr id="32" name="Imagem 31" descr="Ícone&#10;&#10;Descrição gerada automaticamente">
            <a:extLst>
              <a:ext uri="{FF2B5EF4-FFF2-40B4-BE49-F238E27FC236}">
                <a16:creationId xmlns:a16="http://schemas.microsoft.com/office/drawing/2014/main" id="{4775ACB3-A8CC-8760-826A-23A1AABC6C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079" y="4110039"/>
            <a:ext cx="102369" cy="131865"/>
          </a:xfrm>
          <a:prstGeom prst="rect">
            <a:avLst/>
          </a:prstGeom>
        </p:spPr>
      </p:pic>
      <p:pic>
        <p:nvPicPr>
          <p:cNvPr id="34" name="Imagem 33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19324522-8BB5-35EB-B092-107B1283E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04" y="1567078"/>
            <a:ext cx="143945" cy="143945"/>
          </a:xfrm>
          <a:prstGeom prst="rect">
            <a:avLst/>
          </a:prstGeom>
        </p:spPr>
      </p:pic>
      <p:pic>
        <p:nvPicPr>
          <p:cNvPr id="38" name="Imagem 37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3B99ED9F-31D5-B9D0-C0ED-6EF851C89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117" y="1591941"/>
            <a:ext cx="172958" cy="119082"/>
          </a:xfrm>
          <a:prstGeom prst="rect">
            <a:avLst/>
          </a:prstGeom>
        </p:spPr>
      </p:pic>
      <p:pic>
        <p:nvPicPr>
          <p:cNvPr id="40" name="Imagem 39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22B9F5DD-C786-74D6-5E80-9B3988663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72147">
            <a:off x="9179245" y="4104274"/>
            <a:ext cx="143394" cy="143394"/>
          </a:xfrm>
          <a:prstGeom prst="rect">
            <a:avLst/>
          </a:prstGeom>
        </p:spPr>
      </p:pic>
      <p:pic>
        <p:nvPicPr>
          <p:cNvPr id="1027" name="Imagem 1026" descr="Ícone&#10;&#10;Descrição gerada automaticamente">
            <a:extLst>
              <a:ext uri="{FF2B5EF4-FFF2-40B4-BE49-F238E27FC236}">
                <a16:creationId xmlns:a16="http://schemas.microsoft.com/office/drawing/2014/main" id="{FBCD2109-DF75-014F-2669-6010A54878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69" y="4338109"/>
            <a:ext cx="189619" cy="231961"/>
          </a:xfrm>
          <a:prstGeom prst="rect">
            <a:avLst/>
          </a:prstGeom>
        </p:spPr>
      </p:pic>
      <p:pic>
        <p:nvPicPr>
          <p:cNvPr id="1031" name="Imagem 1030" descr="Logotipo, Ícone&#10;&#10;Descrição gerada automaticamente">
            <a:extLst>
              <a:ext uri="{FF2B5EF4-FFF2-40B4-BE49-F238E27FC236}">
                <a16:creationId xmlns:a16="http://schemas.microsoft.com/office/drawing/2014/main" id="{342E0B5D-0B56-38AA-43D1-1077504A28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3192747"/>
            <a:ext cx="211097" cy="221529"/>
          </a:xfrm>
          <a:prstGeom prst="rect">
            <a:avLst/>
          </a:prstGeom>
        </p:spPr>
      </p:pic>
      <p:pic>
        <p:nvPicPr>
          <p:cNvPr id="1033" name="Imagem 1032" descr="Ícone&#10;&#10;Descrição gerada automaticamente">
            <a:extLst>
              <a:ext uri="{FF2B5EF4-FFF2-40B4-BE49-F238E27FC236}">
                <a16:creationId xmlns:a16="http://schemas.microsoft.com/office/drawing/2014/main" id="{4B314257-F183-FB4D-ED40-202CD7F483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51" y="3745333"/>
            <a:ext cx="169369" cy="190233"/>
          </a:xfrm>
          <a:prstGeom prst="rect">
            <a:avLst/>
          </a:prstGeom>
        </p:spPr>
      </p:pic>
      <p:pic>
        <p:nvPicPr>
          <p:cNvPr id="1035" name="Imagem 1034" descr="Ícone&#10;&#10;Descrição gerada automaticamente">
            <a:extLst>
              <a:ext uri="{FF2B5EF4-FFF2-40B4-BE49-F238E27FC236}">
                <a16:creationId xmlns:a16="http://schemas.microsoft.com/office/drawing/2014/main" id="{AE203665-5280-BD3B-5019-58E7916F6C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45" y="1971112"/>
            <a:ext cx="211097" cy="203733"/>
          </a:xfrm>
          <a:prstGeom prst="rect">
            <a:avLst/>
          </a:prstGeom>
        </p:spPr>
      </p:pic>
      <p:sp>
        <p:nvSpPr>
          <p:cNvPr id="1036" name="Retângulo: Cantos Arredondados 1035">
            <a:extLst>
              <a:ext uri="{FF2B5EF4-FFF2-40B4-BE49-F238E27FC236}">
                <a16:creationId xmlns:a16="http://schemas.microsoft.com/office/drawing/2014/main" id="{0BBA371A-F503-63C4-46AA-F86BF636868A}"/>
              </a:ext>
            </a:extLst>
          </p:cNvPr>
          <p:cNvSpPr/>
          <p:nvPr/>
        </p:nvSpPr>
        <p:spPr>
          <a:xfrm>
            <a:off x="75435" y="2468592"/>
            <a:ext cx="431773" cy="433695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9" name="Imagem 1028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9EAAB835-C146-997C-A6C2-76718E8396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73" y="2586095"/>
            <a:ext cx="211710" cy="211097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7AB66F2-6532-30B9-928C-81B39AC0E74E}"/>
              </a:ext>
            </a:extLst>
          </p:cNvPr>
          <p:cNvSpPr txBox="1"/>
          <p:nvPr/>
        </p:nvSpPr>
        <p:spPr>
          <a:xfrm>
            <a:off x="8284699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Receita Total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24799F-BBCA-CA49-BB72-AF15BC22C144}"/>
              </a:ext>
            </a:extLst>
          </p:cNvPr>
          <p:cNvSpPr txBox="1"/>
          <p:nvPr/>
        </p:nvSpPr>
        <p:spPr>
          <a:xfrm>
            <a:off x="10373286" y="235922"/>
            <a:ext cx="14934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Passageiros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863564F0-C8FE-EF73-D741-707BAE733965}"/>
              </a:ext>
            </a:extLst>
          </p:cNvPr>
          <p:cNvSpPr/>
          <p:nvPr/>
        </p:nvSpPr>
        <p:spPr>
          <a:xfrm rot="5400000">
            <a:off x="8040823" y="443172"/>
            <a:ext cx="533398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467AEE69-D127-9B6B-CF81-6741210B5280}"/>
              </a:ext>
            </a:extLst>
          </p:cNvPr>
          <p:cNvSpPr/>
          <p:nvPr/>
        </p:nvSpPr>
        <p:spPr>
          <a:xfrm rot="5400000">
            <a:off x="10166235" y="442728"/>
            <a:ext cx="551632" cy="549788"/>
          </a:xfrm>
          <a:prstGeom prst="roundRect">
            <a:avLst/>
          </a:prstGeom>
          <a:solidFill>
            <a:srgbClr val="1D9F7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6ABEA3C2-4C93-17DD-61EE-E491559AEA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6748" y="1566487"/>
            <a:ext cx="137532" cy="135416"/>
          </a:xfrm>
          <a:prstGeom prst="rect">
            <a:avLst/>
          </a:prstGeom>
        </p:spPr>
      </p:pic>
      <p:pic>
        <p:nvPicPr>
          <p:cNvPr id="35" name="Imagem 3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95204038-95AD-574C-3FC4-724376A5C9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085" y="571310"/>
            <a:ext cx="293359" cy="293359"/>
          </a:xfrm>
          <a:prstGeom prst="rect">
            <a:avLst/>
          </a:prstGeom>
        </p:spPr>
      </p:pic>
      <p:pic>
        <p:nvPicPr>
          <p:cNvPr id="37" name="Imagem 36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78E83180-A73A-C15A-C17E-8E794A5E8FB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914" y="525325"/>
            <a:ext cx="346815" cy="346815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755885B-5194-819C-0726-C3CC5DB4ACA5}"/>
              </a:ext>
            </a:extLst>
          </p:cNvPr>
          <p:cNvSpPr/>
          <p:nvPr/>
        </p:nvSpPr>
        <p:spPr>
          <a:xfrm>
            <a:off x="2942909" y="177053"/>
            <a:ext cx="4791788" cy="1042147"/>
          </a:xfrm>
          <a:prstGeom prst="roundRect">
            <a:avLst>
              <a:gd name="adj" fmla="val 1008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6848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20de4e-4892-4869-a652-a7c915abf32f" xsi:nil="true"/>
    <lcf76f155ced4ddcb4097134ff3c332f xmlns="27abfcf4-a53b-45ec-9541-9b00a41a0f09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5" ma:contentTypeDescription="Crie um novo documento." ma:contentTypeScope="" ma:versionID="95d703eb0bffa62077f0a94cb5edd68d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3015da4f12a5a758fc3c8a6182596bca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72317D-337B-4B91-9BFB-71DA009EED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4962CA-2600-4565-933B-D014971D78A7}">
  <ds:schemaRefs>
    <ds:schemaRef ds:uri="http://schemas.microsoft.com/office/2006/metadata/properties"/>
    <ds:schemaRef ds:uri="http://schemas.microsoft.com/office/infopath/2007/PartnerControls"/>
    <ds:schemaRef ds:uri="df20de4e-4892-4869-a652-a7c915abf32f"/>
    <ds:schemaRef ds:uri="27abfcf4-a53b-45ec-9541-9b00a41a0f09"/>
  </ds:schemaRefs>
</ds:datastoreItem>
</file>

<file path=customXml/itemProps3.xml><?xml version="1.0" encoding="utf-8"?>
<ds:datastoreItem xmlns:ds="http://schemas.openxmlformats.org/officeDocument/2006/customXml" ds:itemID="{C880A901-0AFA-482C-85F5-C1BF68903B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91</Words>
  <Application>Microsoft Office PowerPoint</Application>
  <PresentationFormat>Widescreen</PresentationFormat>
  <Paragraphs>41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Albert Sans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Letícia Smirelli</dc:creator>
  <cp:lastModifiedBy>CFP 513 Escola SENAI - Jaguariuna</cp:lastModifiedBy>
  <cp:revision>3</cp:revision>
  <dcterms:created xsi:type="dcterms:W3CDTF">2024-04-25T17:17:57Z</dcterms:created>
  <dcterms:modified xsi:type="dcterms:W3CDTF">2025-05-10T15:03:37Z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0x0101004C36BFA3F7CA2244925E07107AC027F4</vt:lpwstr>
  </property>
  <property fmtid="{D5CDD505-2E9C-101B-9397-08002B2CF9AE}" pid="3" name="MediaServiceImageTags">
    <vt:lpwstr/>
  </property>
</Properties>
</file>