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4"/>
  </p:notesMasterIdLst>
  <p:sldIdLst>
    <p:sldId id="256" r:id="rId5"/>
    <p:sldId id="293" r:id="rId6"/>
    <p:sldId id="290" r:id="rId7"/>
    <p:sldId id="296" r:id="rId8"/>
    <p:sldId id="297" r:id="rId9"/>
    <p:sldId id="292" r:id="rId10"/>
    <p:sldId id="294" r:id="rId11"/>
    <p:sldId id="295" r:id="rId12"/>
    <p:sldId id="264" r:id="rId13"/>
  </p:sldIdLst>
  <p:sldSz cx="12192000" cy="6858000"/>
  <p:notesSz cx="6858000" cy="9144000"/>
  <p:embeddedFontLst>
    <p:embeddedFont>
      <p:font typeface="Assistant" pitchFamily="2" charset="-79"/>
      <p:regular r:id="rId15"/>
      <p:bold r:id="rId16"/>
    </p:embeddedFont>
    <p:embeddedFont>
      <p:font typeface="Assistant Light" pitchFamily="2" charset="-79"/>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S7l13tLxtH/yrg6IakvpBmAMS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3A6C4F-1A3D-A4D9-2B9F-04B1E3D03172}" v="24" dt="2024-06-18T09:21:54.189"/>
    <p1510:client id="{A9FF948C-C251-B085-3C2C-206E4A8B6D75}" v="3" dt="2024-06-18T09:22:51.612"/>
    <p1510:client id="{F8364410-4342-228A-4E7C-76F9442BB65D}" v="10" dt="2024-06-17T09:10:58.867"/>
    <p1510:client id="{FC32D559-1A92-3CF7-168D-ACECA0CF5D14}" v="16" dt="2024-06-17T09:16:48.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69" autoAdjust="0"/>
  </p:normalViewPr>
  <p:slideViewPr>
    <p:cSldViewPr snapToGrid="0">
      <p:cViewPr>
        <p:scale>
          <a:sx n="125" d="100"/>
          <a:sy n="125" d="100"/>
        </p:scale>
        <p:origin x="-3354"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customschemas.google.com/relationships/presentationmetadata" Target="metadata"/><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6.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vier Le Pajolec" userId="a88e536cf8da20ce" providerId="LiveId" clId="{5BA8594C-0CFC-4802-87DD-A07538B17564}"/>
    <pc:docChg chg="modSld">
      <pc:chgData name="Xavier Le Pajolec" userId="a88e536cf8da20ce" providerId="LiveId" clId="{5BA8594C-0CFC-4802-87DD-A07538B17564}" dt="2024-05-28T08:20:18.126" v="255" actId="113"/>
      <pc:docMkLst>
        <pc:docMk/>
      </pc:docMkLst>
      <pc:sldChg chg="modSp mod">
        <pc:chgData name="Xavier Le Pajolec" userId="a88e536cf8da20ce" providerId="LiveId" clId="{5BA8594C-0CFC-4802-87DD-A07538B17564}" dt="2024-05-28T08:03:57.875" v="161" actId="113"/>
        <pc:sldMkLst>
          <pc:docMk/>
          <pc:sldMk cId="1115452385" sldId="290"/>
        </pc:sldMkLst>
        <pc:spChg chg="mod">
          <ac:chgData name="Xavier Le Pajolec" userId="a88e536cf8da20ce" providerId="LiveId" clId="{5BA8594C-0CFC-4802-87DD-A07538B17564}" dt="2024-05-28T08:03:57.875" v="161" actId="113"/>
          <ac:spMkLst>
            <pc:docMk/>
            <pc:sldMk cId="1115452385" sldId="290"/>
            <ac:spMk id="10" creationId="{045C4307-BB0A-65E0-F47B-61E12BFA6960}"/>
          </ac:spMkLst>
        </pc:spChg>
      </pc:sldChg>
      <pc:sldChg chg="modSp mod">
        <pc:chgData name="Xavier Le Pajolec" userId="a88e536cf8da20ce" providerId="LiveId" clId="{5BA8594C-0CFC-4802-87DD-A07538B17564}" dt="2024-05-27T15:39:52.178" v="154" actId="14826"/>
        <pc:sldMkLst>
          <pc:docMk/>
          <pc:sldMk cId="2628070742" sldId="292"/>
        </pc:sldMkLst>
        <pc:spChg chg="mod">
          <ac:chgData name="Xavier Le Pajolec" userId="a88e536cf8da20ce" providerId="LiveId" clId="{5BA8594C-0CFC-4802-87DD-A07538B17564}" dt="2024-05-27T15:20:52.691" v="107" actId="13926"/>
          <ac:spMkLst>
            <pc:docMk/>
            <pc:sldMk cId="2628070742" sldId="292"/>
            <ac:spMk id="10" creationId="{045C4307-BB0A-65E0-F47B-61E12BFA6960}"/>
          </ac:spMkLst>
        </pc:spChg>
        <pc:picChg chg="mod">
          <ac:chgData name="Xavier Le Pajolec" userId="a88e536cf8da20ce" providerId="LiveId" clId="{5BA8594C-0CFC-4802-87DD-A07538B17564}" dt="2024-05-27T15:39:52.178" v="154" actId="14826"/>
          <ac:picMkLst>
            <pc:docMk/>
            <pc:sldMk cId="2628070742" sldId="292"/>
            <ac:picMk id="5" creationId="{0A80CC98-149B-D850-628B-24AC66837733}"/>
          </ac:picMkLst>
        </pc:picChg>
      </pc:sldChg>
      <pc:sldChg chg="delSp modSp mod">
        <pc:chgData name="Xavier Le Pajolec" userId="a88e536cf8da20ce" providerId="LiveId" clId="{5BA8594C-0CFC-4802-87DD-A07538B17564}" dt="2024-05-27T15:39:38.022" v="153" actId="1076"/>
        <pc:sldMkLst>
          <pc:docMk/>
          <pc:sldMk cId="25296235" sldId="293"/>
        </pc:sldMkLst>
        <pc:spChg chg="mod">
          <ac:chgData name="Xavier Le Pajolec" userId="a88e536cf8da20ce" providerId="LiveId" clId="{5BA8594C-0CFC-4802-87DD-A07538B17564}" dt="2024-05-27T15:11:19.107" v="8" actId="20577"/>
          <ac:spMkLst>
            <pc:docMk/>
            <pc:sldMk cId="25296235" sldId="293"/>
            <ac:spMk id="7" creationId="{2F9F8CF6-19AC-12B1-0D08-5C28BCCB33A7}"/>
          </ac:spMkLst>
        </pc:spChg>
        <pc:picChg chg="mod">
          <ac:chgData name="Xavier Le Pajolec" userId="a88e536cf8da20ce" providerId="LiveId" clId="{5BA8594C-0CFC-4802-87DD-A07538B17564}" dt="2024-05-27T15:39:38.022" v="153" actId="1076"/>
          <ac:picMkLst>
            <pc:docMk/>
            <pc:sldMk cId="25296235" sldId="293"/>
            <ac:picMk id="3" creationId="{35DE6308-200F-D745-166B-0C7808F344A4}"/>
          </ac:picMkLst>
        </pc:picChg>
        <pc:picChg chg="mod">
          <ac:chgData name="Xavier Le Pajolec" userId="a88e536cf8da20ce" providerId="LiveId" clId="{5BA8594C-0CFC-4802-87DD-A07538B17564}" dt="2024-05-27T15:39:33.115" v="152" actId="1076"/>
          <ac:picMkLst>
            <pc:docMk/>
            <pc:sldMk cId="25296235" sldId="293"/>
            <ac:picMk id="4" creationId="{79D19EAC-1E89-956E-8F27-254254B34692}"/>
          </ac:picMkLst>
        </pc:picChg>
        <pc:picChg chg="del">
          <ac:chgData name="Xavier Le Pajolec" userId="a88e536cf8da20ce" providerId="LiveId" clId="{5BA8594C-0CFC-4802-87DD-A07538B17564}" dt="2024-05-27T15:38:46.725" v="143" actId="478"/>
          <ac:picMkLst>
            <pc:docMk/>
            <pc:sldMk cId="25296235" sldId="293"/>
            <ac:picMk id="5122" creationId="{8A1C2FAD-CC88-C47A-F0AF-A5408AE206DE}"/>
          </ac:picMkLst>
        </pc:picChg>
      </pc:sldChg>
      <pc:sldChg chg="modSp mod">
        <pc:chgData name="Xavier Le Pajolec" userId="a88e536cf8da20ce" providerId="LiveId" clId="{5BA8594C-0CFC-4802-87DD-A07538B17564}" dt="2024-05-28T08:04:48.756" v="165" actId="113"/>
        <pc:sldMkLst>
          <pc:docMk/>
          <pc:sldMk cId="466333456" sldId="294"/>
        </pc:sldMkLst>
        <pc:spChg chg="mod">
          <ac:chgData name="Xavier Le Pajolec" userId="a88e536cf8da20ce" providerId="LiveId" clId="{5BA8594C-0CFC-4802-87DD-A07538B17564}" dt="2024-05-28T08:04:48.756" v="165" actId="113"/>
          <ac:spMkLst>
            <pc:docMk/>
            <pc:sldMk cId="466333456" sldId="294"/>
            <ac:spMk id="10" creationId="{045C4307-BB0A-65E0-F47B-61E12BFA6960}"/>
          </ac:spMkLst>
        </pc:spChg>
      </pc:sldChg>
      <pc:sldChg chg="modSp mod">
        <pc:chgData name="Xavier Le Pajolec" userId="a88e536cf8da20ce" providerId="LiveId" clId="{5BA8594C-0CFC-4802-87DD-A07538B17564}" dt="2024-05-27T15:21:53.985" v="140" actId="113"/>
        <pc:sldMkLst>
          <pc:docMk/>
          <pc:sldMk cId="2298349149" sldId="296"/>
        </pc:sldMkLst>
        <pc:spChg chg="mod">
          <ac:chgData name="Xavier Le Pajolec" userId="a88e536cf8da20ce" providerId="LiveId" clId="{5BA8594C-0CFC-4802-87DD-A07538B17564}" dt="2024-05-27T15:21:53.985" v="140" actId="113"/>
          <ac:spMkLst>
            <pc:docMk/>
            <pc:sldMk cId="2298349149" sldId="296"/>
            <ac:spMk id="10" creationId="{045C4307-BB0A-65E0-F47B-61E12BFA6960}"/>
          </ac:spMkLst>
        </pc:spChg>
      </pc:sldChg>
      <pc:sldChg chg="modSp mod">
        <pc:chgData name="Xavier Le Pajolec" userId="a88e536cf8da20ce" providerId="LiveId" clId="{5BA8594C-0CFC-4802-87DD-A07538B17564}" dt="2024-05-28T08:20:18.126" v="255" actId="113"/>
        <pc:sldMkLst>
          <pc:docMk/>
          <pc:sldMk cId="2867799505" sldId="297"/>
        </pc:sldMkLst>
        <pc:spChg chg="mod">
          <ac:chgData name="Xavier Le Pajolec" userId="a88e536cf8da20ce" providerId="LiveId" clId="{5BA8594C-0CFC-4802-87DD-A07538B17564}" dt="2024-05-28T08:20:18.126" v="255" actId="113"/>
          <ac:spMkLst>
            <pc:docMk/>
            <pc:sldMk cId="2867799505" sldId="297"/>
            <ac:spMk id="10" creationId="{045C4307-BB0A-65E0-F47B-61E12BFA6960}"/>
          </ac:spMkLst>
        </pc:spChg>
      </pc:sldChg>
    </pc:docChg>
  </pc:docChgLst>
  <pc:docChgLst>
    <pc:chgData name="David Jarnage" userId="S::d.jarnage@lahorde.tech::ac6e0a2e-1aab-441f-874f-6e1a8fe055ef" providerId="AD" clId="Web-{F8364410-4342-228A-4E7C-76F9442BB65D}"/>
    <pc:docChg chg="modSld">
      <pc:chgData name="David Jarnage" userId="S::d.jarnage@lahorde.tech::ac6e0a2e-1aab-441f-874f-6e1a8fe055ef" providerId="AD" clId="Web-{F8364410-4342-228A-4E7C-76F9442BB65D}" dt="2024-06-17T09:10:58.867" v="7" actId="20577"/>
      <pc:docMkLst>
        <pc:docMk/>
      </pc:docMkLst>
      <pc:sldChg chg="modSp">
        <pc:chgData name="David Jarnage" userId="S::d.jarnage@lahorde.tech::ac6e0a2e-1aab-441f-874f-6e1a8fe055ef" providerId="AD" clId="Web-{F8364410-4342-228A-4E7C-76F9442BB65D}" dt="2024-06-17T09:10:36.382" v="1" actId="20577"/>
        <pc:sldMkLst>
          <pc:docMk/>
          <pc:sldMk cId="466333456" sldId="294"/>
        </pc:sldMkLst>
        <pc:spChg chg="mod">
          <ac:chgData name="David Jarnage" userId="S::d.jarnage@lahorde.tech::ac6e0a2e-1aab-441f-874f-6e1a8fe055ef" providerId="AD" clId="Web-{F8364410-4342-228A-4E7C-76F9442BB65D}" dt="2024-06-17T09:10:36.382" v="1" actId="20577"/>
          <ac:spMkLst>
            <pc:docMk/>
            <pc:sldMk cId="466333456" sldId="294"/>
            <ac:spMk id="10" creationId="{045C4307-BB0A-65E0-F47B-61E12BFA6960}"/>
          </ac:spMkLst>
        </pc:spChg>
      </pc:sldChg>
      <pc:sldChg chg="modSp">
        <pc:chgData name="David Jarnage" userId="S::d.jarnage@lahorde.tech::ac6e0a2e-1aab-441f-874f-6e1a8fe055ef" providerId="AD" clId="Web-{F8364410-4342-228A-4E7C-76F9442BB65D}" dt="2024-06-17T09:10:58.867" v="7" actId="20577"/>
        <pc:sldMkLst>
          <pc:docMk/>
          <pc:sldMk cId="2298349149" sldId="296"/>
        </pc:sldMkLst>
        <pc:spChg chg="mod">
          <ac:chgData name="David Jarnage" userId="S::d.jarnage@lahorde.tech::ac6e0a2e-1aab-441f-874f-6e1a8fe055ef" providerId="AD" clId="Web-{F8364410-4342-228A-4E7C-76F9442BB65D}" dt="2024-06-17T09:10:58.867" v="7" actId="20577"/>
          <ac:spMkLst>
            <pc:docMk/>
            <pc:sldMk cId="2298349149" sldId="296"/>
            <ac:spMk id="10" creationId="{045C4307-BB0A-65E0-F47B-61E12BFA6960}"/>
          </ac:spMkLst>
        </pc:spChg>
      </pc:sldChg>
    </pc:docChg>
  </pc:docChgLst>
  <pc:docChgLst>
    <pc:chgData name="Stéphane Bernon" userId="S::s.bernon@lahorde.tech::37696093-7c85-4433-92ab-56cf4491d027" providerId="AD" clId="Web-{283A6C4F-1A3D-A4D9-2B9F-04B1E3D03172}"/>
    <pc:docChg chg="modSld">
      <pc:chgData name="Stéphane Bernon" userId="S::s.bernon@lahorde.tech::37696093-7c85-4433-92ab-56cf4491d027" providerId="AD" clId="Web-{283A6C4F-1A3D-A4D9-2B9F-04B1E3D03172}" dt="2024-06-18T09:21:54.189" v="22" actId="20577"/>
      <pc:docMkLst>
        <pc:docMk/>
      </pc:docMkLst>
      <pc:sldChg chg="delSp">
        <pc:chgData name="Stéphane Bernon" userId="S::s.bernon@lahorde.tech::37696093-7c85-4433-92ab-56cf4491d027" providerId="AD" clId="Web-{283A6C4F-1A3D-A4D9-2B9F-04B1E3D03172}" dt="2024-06-18T09:18:46.123" v="1"/>
        <pc:sldMkLst>
          <pc:docMk/>
          <pc:sldMk cId="1115452385" sldId="290"/>
        </pc:sldMkLst>
        <pc:picChg chg="del">
          <ac:chgData name="Stéphane Bernon" userId="S::s.bernon@lahorde.tech::37696093-7c85-4433-92ab-56cf4491d027" providerId="AD" clId="Web-{283A6C4F-1A3D-A4D9-2B9F-04B1E3D03172}" dt="2024-06-18T09:18:46.123" v="1"/>
          <ac:picMkLst>
            <pc:docMk/>
            <pc:sldMk cId="1115452385" sldId="290"/>
            <ac:picMk id="12" creationId="{91978FC1-F2DE-6521-6EAE-4F680AD03C02}"/>
          </ac:picMkLst>
        </pc:picChg>
      </pc:sldChg>
      <pc:sldChg chg="delSp">
        <pc:chgData name="Stéphane Bernon" userId="S::s.bernon@lahorde.tech::37696093-7c85-4433-92ab-56cf4491d027" providerId="AD" clId="Web-{283A6C4F-1A3D-A4D9-2B9F-04B1E3D03172}" dt="2024-06-18T09:18:55.889" v="4"/>
        <pc:sldMkLst>
          <pc:docMk/>
          <pc:sldMk cId="2628070742" sldId="292"/>
        </pc:sldMkLst>
        <pc:picChg chg="del">
          <ac:chgData name="Stéphane Bernon" userId="S::s.bernon@lahorde.tech::37696093-7c85-4433-92ab-56cf4491d027" providerId="AD" clId="Web-{283A6C4F-1A3D-A4D9-2B9F-04B1E3D03172}" dt="2024-06-18T09:18:55.889" v="4"/>
          <ac:picMkLst>
            <pc:docMk/>
            <pc:sldMk cId="2628070742" sldId="292"/>
            <ac:picMk id="2" creationId="{56FFF84F-1C0C-F887-4D9A-2BD33FB0A5B2}"/>
          </ac:picMkLst>
        </pc:picChg>
      </pc:sldChg>
      <pc:sldChg chg="delSp">
        <pc:chgData name="Stéphane Bernon" userId="S::s.bernon@lahorde.tech::37696093-7c85-4433-92ab-56cf4491d027" providerId="AD" clId="Web-{283A6C4F-1A3D-A4D9-2B9F-04B1E3D03172}" dt="2024-06-18T09:18:43.186" v="0"/>
        <pc:sldMkLst>
          <pc:docMk/>
          <pc:sldMk cId="25296235" sldId="293"/>
        </pc:sldMkLst>
        <pc:picChg chg="del">
          <ac:chgData name="Stéphane Bernon" userId="S::s.bernon@lahorde.tech::37696093-7c85-4433-92ab-56cf4491d027" providerId="AD" clId="Web-{283A6C4F-1A3D-A4D9-2B9F-04B1E3D03172}" dt="2024-06-18T09:18:43.186" v="0"/>
          <ac:picMkLst>
            <pc:docMk/>
            <pc:sldMk cId="25296235" sldId="293"/>
            <ac:picMk id="9" creationId="{2501119C-AA3F-24FB-CE77-BE599E0992CD}"/>
          </ac:picMkLst>
        </pc:picChg>
      </pc:sldChg>
      <pc:sldChg chg="delSp modSp">
        <pc:chgData name="Stéphane Bernon" userId="S::s.bernon@lahorde.tech::37696093-7c85-4433-92ab-56cf4491d027" providerId="AD" clId="Web-{283A6C4F-1A3D-A4D9-2B9F-04B1E3D03172}" dt="2024-06-18T09:21:54.189" v="22" actId="20577"/>
        <pc:sldMkLst>
          <pc:docMk/>
          <pc:sldMk cId="466333456" sldId="294"/>
        </pc:sldMkLst>
        <pc:spChg chg="mod">
          <ac:chgData name="Stéphane Bernon" userId="S::s.bernon@lahorde.tech::37696093-7c85-4433-92ab-56cf4491d027" providerId="AD" clId="Web-{283A6C4F-1A3D-A4D9-2B9F-04B1E3D03172}" dt="2024-06-18T09:21:54.189" v="22" actId="20577"/>
          <ac:spMkLst>
            <pc:docMk/>
            <pc:sldMk cId="466333456" sldId="294"/>
            <ac:spMk id="10" creationId="{045C4307-BB0A-65E0-F47B-61E12BFA6960}"/>
          </ac:spMkLst>
        </pc:spChg>
        <pc:picChg chg="del">
          <ac:chgData name="Stéphane Bernon" userId="S::s.bernon@lahorde.tech::37696093-7c85-4433-92ab-56cf4491d027" providerId="AD" clId="Web-{283A6C4F-1A3D-A4D9-2B9F-04B1E3D03172}" dt="2024-06-18T09:19:00.561" v="5"/>
          <ac:picMkLst>
            <pc:docMk/>
            <pc:sldMk cId="466333456" sldId="294"/>
            <ac:picMk id="2" creationId="{56FFF84F-1C0C-F887-4D9A-2BD33FB0A5B2}"/>
          </ac:picMkLst>
        </pc:picChg>
      </pc:sldChg>
      <pc:sldChg chg="delSp">
        <pc:chgData name="Stéphane Bernon" userId="S::s.bernon@lahorde.tech::37696093-7c85-4433-92ab-56cf4491d027" providerId="AD" clId="Web-{283A6C4F-1A3D-A4D9-2B9F-04B1E3D03172}" dt="2024-06-18T09:19:08.608" v="9"/>
        <pc:sldMkLst>
          <pc:docMk/>
          <pc:sldMk cId="3884874005" sldId="295"/>
        </pc:sldMkLst>
        <pc:picChg chg="del">
          <ac:chgData name="Stéphane Bernon" userId="S::s.bernon@lahorde.tech::37696093-7c85-4433-92ab-56cf4491d027" providerId="AD" clId="Web-{283A6C4F-1A3D-A4D9-2B9F-04B1E3D03172}" dt="2024-06-18T09:19:08.608" v="9"/>
          <ac:picMkLst>
            <pc:docMk/>
            <pc:sldMk cId="3884874005" sldId="295"/>
            <ac:picMk id="2" creationId="{56FFF84F-1C0C-F887-4D9A-2BD33FB0A5B2}"/>
          </ac:picMkLst>
        </pc:picChg>
      </pc:sldChg>
      <pc:sldChg chg="delSp">
        <pc:chgData name="Stéphane Bernon" userId="S::s.bernon@lahorde.tech::37696093-7c85-4433-92ab-56cf4491d027" providerId="AD" clId="Web-{283A6C4F-1A3D-A4D9-2B9F-04B1E3D03172}" dt="2024-06-18T09:18:51.029" v="2"/>
        <pc:sldMkLst>
          <pc:docMk/>
          <pc:sldMk cId="2298349149" sldId="296"/>
        </pc:sldMkLst>
        <pc:picChg chg="del">
          <ac:chgData name="Stéphane Bernon" userId="S::s.bernon@lahorde.tech::37696093-7c85-4433-92ab-56cf4491d027" providerId="AD" clId="Web-{283A6C4F-1A3D-A4D9-2B9F-04B1E3D03172}" dt="2024-06-18T09:18:51.029" v="2"/>
          <ac:picMkLst>
            <pc:docMk/>
            <pc:sldMk cId="2298349149" sldId="296"/>
            <ac:picMk id="12" creationId="{91978FC1-F2DE-6521-6EAE-4F680AD03C02}"/>
          </ac:picMkLst>
        </pc:picChg>
      </pc:sldChg>
      <pc:sldChg chg="delSp">
        <pc:chgData name="Stéphane Bernon" userId="S::s.bernon@lahorde.tech::37696093-7c85-4433-92ab-56cf4491d027" providerId="AD" clId="Web-{283A6C4F-1A3D-A4D9-2B9F-04B1E3D03172}" dt="2024-06-18T09:18:53.545" v="3"/>
        <pc:sldMkLst>
          <pc:docMk/>
          <pc:sldMk cId="2867799505" sldId="297"/>
        </pc:sldMkLst>
        <pc:picChg chg="del">
          <ac:chgData name="Stéphane Bernon" userId="S::s.bernon@lahorde.tech::37696093-7c85-4433-92ab-56cf4491d027" providerId="AD" clId="Web-{283A6C4F-1A3D-A4D9-2B9F-04B1E3D03172}" dt="2024-06-18T09:18:53.545" v="3"/>
          <ac:picMkLst>
            <pc:docMk/>
            <pc:sldMk cId="2867799505" sldId="297"/>
            <ac:picMk id="12" creationId="{91978FC1-F2DE-6521-6EAE-4F680AD03C02}"/>
          </ac:picMkLst>
        </pc:picChg>
      </pc:sldChg>
    </pc:docChg>
  </pc:docChgLst>
  <pc:docChgLst>
    <pc:chgData name="David Jarnage" userId="S::d.jarnage@lahorde.tech::ac6e0a2e-1aab-441f-874f-6e1a8fe055ef" providerId="AD" clId="Web-{FC32D559-1A92-3CF7-168D-ACECA0CF5D14}"/>
    <pc:docChg chg="modSld">
      <pc:chgData name="David Jarnage" userId="S::d.jarnage@lahorde.tech::ac6e0a2e-1aab-441f-874f-6e1a8fe055ef" providerId="AD" clId="Web-{FC32D559-1A92-3CF7-168D-ACECA0CF5D14}" dt="2024-06-17T09:16:46.652" v="14" actId="20577"/>
      <pc:docMkLst>
        <pc:docMk/>
      </pc:docMkLst>
      <pc:sldChg chg="modSp">
        <pc:chgData name="David Jarnage" userId="S::d.jarnage@lahorde.tech::ac6e0a2e-1aab-441f-874f-6e1a8fe055ef" providerId="AD" clId="Web-{FC32D559-1A92-3CF7-168D-ACECA0CF5D14}" dt="2024-06-17T09:16:46.652" v="14" actId="20577"/>
        <pc:sldMkLst>
          <pc:docMk/>
          <pc:sldMk cId="466333456" sldId="294"/>
        </pc:sldMkLst>
        <pc:spChg chg="mod">
          <ac:chgData name="David Jarnage" userId="S::d.jarnage@lahorde.tech::ac6e0a2e-1aab-441f-874f-6e1a8fe055ef" providerId="AD" clId="Web-{FC32D559-1A92-3CF7-168D-ACECA0CF5D14}" dt="2024-06-17T09:16:46.652" v="14" actId="20577"/>
          <ac:spMkLst>
            <pc:docMk/>
            <pc:sldMk cId="466333456" sldId="294"/>
            <ac:spMk id="10" creationId="{045C4307-BB0A-65E0-F47B-61E12BFA6960}"/>
          </ac:spMkLst>
        </pc:spChg>
      </pc:sldChg>
      <pc:sldChg chg="modSp">
        <pc:chgData name="David Jarnage" userId="S::d.jarnage@lahorde.tech::ac6e0a2e-1aab-441f-874f-6e1a8fe055ef" providerId="AD" clId="Web-{FC32D559-1A92-3CF7-168D-ACECA0CF5D14}" dt="2024-06-17T09:14:44.430" v="6" actId="20577"/>
        <pc:sldMkLst>
          <pc:docMk/>
          <pc:sldMk cId="2298349149" sldId="296"/>
        </pc:sldMkLst>
        <pc:spChg chg="mod">
          <ac:chgData name="David Jarnage" userId="S::d.jarnage@lahorde.tech::ac6e0a2e-1aab-441f-874f-6e1a8fe055ef" providerId="AD" clId="Web-{FC32D559-1A92-3CF7-168D-ACECA0CF5D14}" dt="2024-06-17T09:14:44.430" v="6" actId="20577"/>
          <ac:spMkLst>
            <pc:docMk/>
            <pc:sldMk cId="2298349149" sldId="296"/>
            <ac:spMk id="10" creationId="{045C4307-BB0A-65E0-F47B-61E12BFA6960}"/>
          </ac:spMkLst>
        </pc:spChg>
      </pc:sldChg>
    </pc:docChg>
  </pc:docChgLst>
  <pc:docChgLst>
    <pc:chgData name="Stéphane Bernon" userId="S::s.bernon@lahorde.tech::37696093-7c85-4433-92ab-56cf4491d027" providerId="AD" clId="Web-{A9FF948C-C251-B085-3C2C-206E4A8B6D75}"/>
    <pc:docChg chg="modSld">
      <pc:chgData name="Stéphane Bernon" userId="S::s.bernon@lahorde.tech::37696093-7c85-4433-92ab-56cf4491d027" providerId="AD" clId="Web-{A9FF948C-C251-B085-3C2C-206E4A8B6D75}" dt="2024-06-18T09:22:51.612" v="2" actId="20577"/>
      <pc:docMkLst>
        <pc:docMk/>
      </pc:docMkLst>
      <pc:sldChg chg="modSp">
        <pc:chgData name="Stéphane Bernon" userId="S::s.bernon@lahorde.tech::37696093-7c85-4433-92ab-56cf4491d027" providerId="AD" clId="Web-{A9FF948C-C251-B085-3C2C-206E4A8B6D75}" dt="2024-06-18T09:22:51.612" v="2" actId="20577"/>
        <pc:sldMkLst>
          <pc:docMk/>
          <pc:sldMk cId="466333456" sldId="294"/>
        </pc:sldMkLst>
        <pc:spChg chg="mod">
          <ac:chgData name="Stéphane Bernon" userId="S::s.bernon@lahorde.tech::37696093-7c85-4433-92ab-56cf4491d027" providerId="AD" clId="Web-{A9FF948C-C251-B085-3C2C-206E4A8B6D75}" dt="2024-06-18T09:22:51.612" v="2" actId="20577"/>
          <ac:spMkLst>
            <pc:docMk/>
            <pc:sldMk cId="466333456" sldId="294"/>
            <ac:spMk id="10" creationId="{045C4307-BB0A-65E0-F47B-61E12BFA696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6765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1348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4194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4139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4381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9589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2926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a:t>Duke Nuken</a:t>
            </a:r>
            <a:endParaRPr/>
          </a:p>
        </p:txBody>
      </p:sp>
      <p:sp>
        <p:nvSpPr>
          <p:cNvPr id="194" name="Google Shape;19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6"/>
        <p:cNvGrpSpPr/>
        <p:nvPr/>
      </p:nvGrpSpPr>
      <p:grpSpPr>
        <a:xfrm>
          <a:off x="0" y="0"/>
          <a:ext cx="0" cy="0"/>
          <a:chOff x="0" y="0"/>
          <a:chExt cx="0" cy="0"/>
        </a:xfrm>
      </p:grpSpPr>
      <p:sp>
        <p:nvSpPr>
          <p:cNvPr id="17" name="Google Shape;1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22" name="Google Shape;22;p14"/>
          <p:cNvSpPr>
            <a:spLocks noGrp="1"/>
          </p:cNvSpPr>
          <p:nvPr>
            <p:ph type="pic" idx="2"/>
          </p:nvPr>
        </p:nvSpPr>
        <p:spPr>
          <a:xfrm>
            <a:off x="9463088" y="434975"/>
            <a:ext cx="1962150" cy="595313"/>
          </a:xfrm>
          <a:prstGeom prst="rect">
            <a:avLst/>
          </a:prstGeom>
          <a:noFill/>
          <a:ln>
            <a:noFill/>
          </a:ln>
        </p:spPr>
      </p:sp>
      <p:sp>
        <p:nvSpPr>
          <p:cNvPr id="23" name="Google Shape;23;p14"/>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vertical et texte">
  <p:cSld name="Titre vertical et texte">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104" name="Google Shape;104;p24"/>
          <p:cNvSpPr>
            <a:spLocks noGrp="1"/>
          </p:cNvSpPr>
          <p:nvPr>
            <p:ph type="pic" idx="2"/>
          </p:nvPr>
        </p:nvSpPr>
        <p:spPr>
          <a:xfrm>
            <a:off x="9463088" y="434975"/>
            <a:ext cx="1962150" cy="595313"/>
          </a:xfrm>
          <a:prstGeom prst="rect">
            <a:avLst/>
          </a:prstGeom>
          <a:noFill/>
          <a:ln>
            <a:noFill/>
          </a:ln>
        </p:spPr>
      </p:sp>
      <p:sp>
        <p:nvSpPr>
          <p:cNvPr id="105" name="Google Shape;105;p24"/>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ssistant"/>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30" name="Google Shape;30;p15"/>
          <p:cNvSpPr>
            <a:spLocks noGrp="1"/>
          </p:cNvSpPr>
          <p:nvPr>
            <p:ph type="pic" idx="2"/>
          </p:nvPr>
        </p:nvSpPr>
        <p:spPr>
          <a:xfrm>
            <a:off x="9463088" y="434975"/>
            <a:ext cx="1962150" cy="595313"/>
          </a:xfrm>
          <a:prstGeom prst="rect">
            <a:avLst/>
          </a:prstGeom>
          <a:noFill/>
          <a:ln>
            <a:noFill/>
          </a:ln>
        </p:spPr>
      </p:sp>
    </p:spTree>
    <p:extLst>
      <p:ext uri="{BB962C8B-B14F-4D97-AF65-F5344CB8AC3E}">
        <p14:creationId xmlns:p14="http://schemas.microsoft.com/office/powerpoint/2010/main" val="72218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re de section">
  <p:cSld name="Titre de section">
    <p:spTree>
      <p:nvGrpSpPr>
        <p:cNvPr id="1" name="Shape 31"/>
        <p:cNvGrpSpPr/>
        <p:nvPr/>
      </p:nvGrpSpPr>
      <p:grpSpPr>
        <a:xfrm>
          <a:off x="0" y="0"/>
          <a:ext cx="0" cy="0"/>
          <a:chOff x="0" y="0"/>
          <a:chExt cx="0" cy="0"/>
        </a:xfrm>
      </p:grpSpPr>
      <p:sp>
        <p:nvSpPr>
          <p:cNvPr id="32" name="Google Shape;32;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ssistant"/>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37" name="Google Shape;37;p16"/>
          <p:cNvSpPr>
            <a:spLocks noGrp="1"/>
          </p:cNvSpPr>
          <p:nvPr>
            <p:ph type="pic" idx="2"/>
          </p:nvPr>
        </p:nvSpPr>
        <p:spPr>
          <a:xfrm>
            <a:off x="9463088" y="434975"/>
            <a:ext cx="1962150" cy="595313"/>
          </a:xfrm>
          <a:prstGeom prst="rect">
            <a:avLst/>
          </a:prstGeom>
          <a:noFill/>
          <a:ln>
            <a:noFill/>
          </a:ln>
        </p:spPr>
      </p:sp>
      <p:sp>
        <p:nvSpPr>
          <p:cNvPr id="38" name="Google Shape;38;p16"/>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ux contenus">
  <p:cSld name="Deux contenus">
    <p:spTree>
      <p:nvGrpSpPr>
        <p:cNvPr id="1" name="Shape 39"/>
        <p:cNvGrpSpPr/>
        <p:nvPr/>
      </p:nvGrpSpPr>
      <p:grpSpPr>
        <a:xfrm>
          <a:off x="0" y="0"/>
          <a:ext cx="0" cy="0"/>
          <a:chOff x="0" y="0"/>
          <a:chExt cx="0" cy="0"/>
        </a:xfrm>
      </p:grpSpPr>
      <p:sp>
        <p:nvSpPr>
          <p:cNvPr id="40" name="Google Shape;4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46" name="Google Shape;46;p17"/>
          <p:cNvSpPr>
            <a:spLocks noGrp="1"/>
          </p:cNvSpPr>
          <p:nvPr>
            <p:ph type="pic" idx="3"/>
          </p:nvPr>
        </p:nvSpPr>
        <p:spPr>
          <a:xfrm>
            <a:off x="9463088" y="434975"/>
            <a:ext cx="1962150" cy="595313"/>
          </a:xfrm>
          <a:prstGeom prst="rect">
            <a:avLst/>
          </a:prstGeom>
          <a:noFill/>
          <a:ln>
            <a:noFill/>
          </a:ln>
        </p:spPr>
      </p:sp>
      <p:sp>
        <p:nvSpPr>
          <p:cNvPr id="47" name="Google Shape;47;p17"/>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ison">
  <p:cSld name="Comparaison">
    <p:spTree>
      <p:nvGrpSpPr>
        <p:cNvPr id="1" name="Shape 48"/>
        <p:cNvGrpSpPr/>
        <p:nvPr/>
      </p:nvGrpSpPr>
      <p:grpSpPr>
        <a:xfrm>
          <a:off x="0" y="0"/>
          <a:ext cx="0" cy="0"/>
          <a:chOff x="0" y="0"/>
          <a:chExt cx="0" cy="0"/>
        </a:xfrm>
      </p:grpSpPr>
      <p:sp>
        <p:nvSpPr>
          <p:cNvPr id="49" name="Google Shape;49;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57" name="Google Shape;57;p18"/>
          <p:cNvSpPr>
            <a:spLocks noGrp="1"/>
          </p:cNvSpPr>
          <p:nvPr>
            <p:ph type="pic" idx="5"/>
          </p:nvPr>
        </p:nvSpPr>
        <p:spPr>
          <a:xfrm>
            <a:off x="9463088" y="434975"/>
            <a:ext cx="1962150" cy="595313"/>
          </a:xfrm>
          <a:prstGeom prst="rect">
            <a:avLst/>
          </a:prstGeom>
          <a:noFill/>
          <a:ln>
            <a:noFill/>
          </a:ln>
        </p:spPr>
      </p:sp>
      <p:sp>
        <p:nvSpPr>
          <p:cNvPr id="58" name="Google Shape;58;p18"/>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re seul">
  <p:cSld name="Titre seul">
    <p:spTree>
      <p:nvGrpSpPr>
        <p:cNvPr id="1" name="Shape 59"/>
        <p:cNvGrpSpPr/>
        <p:nvPr/>
      </p:nvGrpSpPr>
      <p:grpSpPr>
        <a:xfrm>
          <a:off x="0" y="0"/>
          <a:ext cx="0" cy="0"/>
          <a:chOff x="0" y="0"/>
          <a:chExt cx="0" cy="0"/>
        </a:xfrm>
      </p:grpSpPr>
      <p:sp>
        <p:nvSpPr>
          <p:cNvPr id="60" name="Google Shape;6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64" name="Google Shape;64;p19"/>
          <p:cNvSpPr>
            <a:spLocks noGrp="1"/>
          </p:cNvSpPr>
          <p:nvPr>
            <p:ph type="pic" idx="2"/>
          </p:nvPr>
        </p:nvSpPr>
        <p:spPr>
          <a:xfrm>
            <a:off x="9463088" y="434975"/>
            <a:ext cx="1962150" cy="595313"/>
          </a:xfrm>
          <a:prstGeom prst="rect">
            <a:avLst/>
          </a:prstGeom>
          <a:noFill/>
          <a:ln>
            <a:noFill/>
          </a:ln>
        </p:spPr>
      </p:sp>
      <p:sp>
        <p:nvSpPr>
          <p:cNvPr id="65" name="Google Shape;65;p19"/>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ide">
  <p:cSld name="Vide">
    <p:spTree>
      <p:nvGrpSpPr>
        <p:cNvPr id="1" name="Shape 66"/>
        <p:cNvGrpSpPr/>
        <p:nvPr/>
      </p:nvGrpSpPr>
      <p:grpSpPr>
        <a:xfrm>
          <a:off x="0" y="0"/>
          <a:ext cx="0" cy="0"/>
          <a:chOff x="0" y="0"/>
          <a:chExt cx="0" cy="0"/>
        </a:xfrm>
      </p:grpSpPr>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70" name="Google Shape;70;p20"/>
          <p:cNvSpPr>
            <a:spLocks noGrp="1"/>
          </p:cNvSpPr>
          <p:nvPr>
            <p:ph type="pic" idx="2"/>
          </p:nvPr>
        </p:nvSpPr>
        <p:spPr>
          <a:xfrm>
            <a:off x="9463088" y="434975"/>
            <a:ext cx="1962150" cy="595313"/>
          </a:xfrm>
          <a:prstGeom prst="rect">
            <a:avLst/>
          </a:prstGeom>
          <a:noFill/>
          <a:ln>
            <a:noFill/>
          </a:ln>
        </p:spPr>
      </p:sp>
      <p:sp>
        <p:nvSpPr>
          <p:cNvPr id="71" name="Google Shape;71;p20"/>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u avec légende">
  <p:cSld name="Contenu avec légende">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ssistan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5" name="Google Shape;75;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6" name="Google Shape;7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79" name="Google Shape;79;p21"/>
          <p:cNvSpPr>
            <a:spLocks noGrp="1"/>
          </p:cNvSpPr>
          <p:nvPr>
            <p:ph type="pic" idx="3"/>
          </p:nvPr>
        </p:nvSpPr>
        <p:spPr>
          <a:xfrm>
            <a:off x="9463088" y="434975"/>
            <a:ext cx="1962150" cy="595313"/>
          </a:xfrm>
          <a:prstGeom prst="rect">
            <a:avLst/>
          </a:prstGeom>
          <a:noFill/>
          <a:ln>
            <a:noFill/>
          </a:ln>
        </p:spPr>
      </p:sp>
      <p:sp>
        <p:nvSpPr>
          <p:cNvPr id="80" name="Google Shape;80;p21"/>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vec légende">
  <p:cSld name="Image avec légende">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ssistant"/>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a:spLocks noGrp="1"/>
          </p:cNvSpPr>
          <p:nvPr>
            <p:ph type="pic" idx="2"/>
          </p:nvPr>
        </p:nvSpPr>
        <p:spPr>
          <a:xfrm>
            <a:off x="5183188" y="987425"/>
            <a:ext cx="6172200" cy="4873625"/>
          </a:xfrm>
          <a:prstGeom prst="rect">
            <a:avLst/>
          </a:prstGeom>
          <a:noFill/>
          <a:ln>
            <a:noFill/>
          </a:ln>
        </p:spPr>
      </p:sp>
      <p:sp>
        <p:nvSpPr>
          <p:cNvPr id="84" name="Google Shape;8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88" name="Google Shape;88;p22"/>
          <p:cNvSpPr>
            <a:spLocks noGrp="1"/>
          </p:cNvSpPr>
          <p:nvPr>
            <p:ph type="pic" idx="3"/>
          </p:nvPr>
        </p:nvSpPr>
        <p:spPr>
          <a:xfrm>
            <a:off x="9463088" y="434975"/>
            <a:ext cx="1962150" cy="595313"/>
          </a:xfrm>
          <a:prstGeom prst="rect">
            <a:avLst/>
          </a:prstGeom>
          <a:noFill/>
          <a:ln>
            <a:noFill/>
          </a:ln>
        </p:spPr>
      </p:sp>
      <p:sp>
        <p:nvSpPr>
          <p:cNvPr id="89" name="Google Shape;89;p22"/>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re et texte vertical">
  <p:cSld name="Titre et texte vertical">
    <p:spTree>
      <p:nvGrpSpPr>
        <p:cNvPr id="1" name="Shape 90"/>
        <p:cNvGrpSpPr/>
        <p:nvPr/>
      </p:nvGrpSpPr>
      <p:grpSpPr>
        <a:xfrm>
          <a:off x="0" y="0"/>
          <a:ext cx="0" cy="0"/>
          <a:chOff x="0" y="0"/>
          <a:chExt cx="0" cy="0"/>
        </a:xfrm>
      </p:grpSpPr>
      <p:sp>
        <p:nvSpPr>
          <p:cNvPr id="91" name="Google Shape;9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96" name="Google Shape;96;p23"/>
          <p:cNvSpPr>
            <a:spLocks noGrp="1"/>
          </p:cNvSpPr>
          <p:nvPr>
            <p:ph type="pic" idx="2"/>
          </p:nvPr>
        </p:nvSpPr>
        <p:spPr>
          <a:xfrm>
            <a:off x="9463088" y="434975"/>
            <a:ext cx="1962150" cy="595313"/>
          </a:xfrm>
          <a:prstGeom prst="rect">
            <a:avLst/>
          </a:prstGeom>
          <a:noFill/>
          <a:ln>
            <a:noFill/>
          </a:ln>
        </p:spPr>
      </p:sp>
      <p:sp>
        <p:nvSpPr>
          <p:cNvPr id="97" name="Google Shape;97;p23"/>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ssistant"/>
              <a:buNone/>
              <a:defRPr sz="4400" b="1" i="0" u="none" strike="noStrike" cap="none">
                <a:solidFill>
                  <a:schemeClr val="dk1"/>
                </a:solidFill>
                <a:latin typeface="Assistant"/>
                <a:ea typeface="Assistant"/>
                <a:cs typeface="Assistant"/>
                <a:sym typeface="Assistan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
        <p:nvSpPr>
          <p:cNvPr id="15" name="Google Shape;15;p13"/>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rgbClr val="C9102E"/>
              </a:buClr>
              <a:buSzPct val="100000"/>
              <a:buFont typeface="Arial"/>
              <a:buNone/>
            </a:pPr>
            <a:r>
              <a:rPr lang="fr-FR" sz="800" b="0" i="0" u="none" strike="noStrike" cap="none">
                <a:solidFill>
                  <a:srgbClr val="C9102E"/>
                </a:solidFill>
                <a:latin typeface="Assistant Light"/>
                <a:ea typeface="Assistant Light"/>
                <a:cs typeface="Assistant Light"/>
                <a:sym typeface="Assistant Light"/>
              </a:rPr>
              <a:t>LA HORDE | Tous droits réservés </a:t>
            </a:r>
            <a:r>
              <a:rPr lang="fr-FR" sz="800" b="1" i="0" u="none" strike="noStrike" cap="none">
                <a:solidFill>
                  <a:srgbClr val="FFFFFF"/>
                </a:solidFill>
                <a:latin typeface="Assistant Light"/>
                <a:ea typeface="Assistant Light"/>
                <a:cs typeface="Assistant Light"/>
                <a:sym typeface="Assistant Light"/>
              </a:rPr>
              <a:t>3</a:t>
            </a:r>
            <a:endParaRPr sz="800" b="0" i="0" u="none" strike="noStrike" cap="none">
              <a:solidFill>
                <a:schemeClr val="dk1"/>
              </a:solidFill>
              <a:latin typeface="Assistant Light"/>
              <a:ea typeface="Assistant Light"/>
              <a:cs typeface="Assistant Light"/>
              <a:sym typeface="Assistant Light"/>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webp"/><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www.minecraft.net/fr-fr/free-trial" TargetMode="External"/><Relationship Id="rId7"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hyperlink" Target="https://www.youtube.com/watch?v=ET9n1aKzY-0" TargetMode="External"/><Relationship Id="rId5" Type="http://schemas.openxmlformats.org/officeDocument/2006/relationships/hyperlink" Target="https://www.youtube.com/watch?v=Ofw0mq_8HiU" TargetMode="External"/><Relationship Id="rId4" Type="http://schemas.openxmlformats.org/officeDocument/2006/relationships/hyperlink" Target="https://en.wikipedia.org/wiki/Minecraf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
          <p:cNvPicPr preferRelativeResize="0"/>
          <p:nvPr/>
        </p:nvPicPr>
        <p:blipFill rotWithShape="1">
          <a:blip r:embed="rId3">
            <a:alphaModFix/>
          </a:blip>
          <a:srcRect/>
          <a:stretch/>
        </p:blipFill>
        <p:spPr>
          <a:xfrm>
            <a:off x="2269787" y="2577668"/>
            <a:ext cx="7652426" cy="1702664"/>
          </a:xfrm>
          <a:prstGeom prst="rect">
            <a:avLst/>
          </a:prstGeom>
          <a:noFill/>
          <a:ln>
            <a:noFill/>
          </a:ln>
        </p:spPr>
      </p:pic>
      <p:sp>
        <p:nvSpPr>
          <p:cNvPr id="111" name="Google Shape;111;p2"/>
          <p:cNvSpPr/>
          <p:nvPr/>
        </p:nvSpPr>
        <p:spPr>
          <a:xfrm>
            <a:off x="0" y="0"/>
            <a:ext cx="12192000"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2" name="Google Shape;112;p2"/>
          <p:cNvPicPr preferRelativeResize="0"/>
          <p:nvPr/>
        </p:nvPicPr>
        <p:blipFill rotWithShape="1">
          <a:blip r:embed="rId4">
            <a:alphaModFix/>
          </a:blip>
          <a:srcRect/>
          <a:stretch/>
        </p:blipFill>
        <p:spPr>
          <a:xfrm>
            <a:off x="2269789" y="2577668"/>
            <a:ext cx="7652422" cy="1702664"/>
          </a:xfrm>
          <a:prstGeom prst="rect">
            <a:avLst/>
          </a:prstGeom>
          <a:noFill/>
          <a:ln>
            <a:noFill/>
          </a:ln>
        </p:spPr>
      </p:pic>
      <p:sp>
        <p:nvSpPr>
          <p:cNvPr id="113" name="Google Shape;113;p2"/>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chemeClr val="lt1"/>
              </a:buClr>
              <a:buSzPct val="100000"/>
              <a:buFont typeface="Arial"/>
              <a:buNone/>
            </a:pPr>
            <a:r>
              <a:rPr lang="fr-FR" sz="800" b="0" i="0" u="none" strike="noStrike" cap="none">
                <a:solidFill>
                  <a:schemeClr val="lt1"/>
                </a:solidFill>
                <a:latin typeface="Assistant Light"/>
                <a:ea typeface="Assistant Light"/>
                <a:cs typeface="Assistant Light"/>
                <a:sym typeface="Assistant Light"/>
              </a:rPr>
              <a:t>LA HORDE | Tous droits réservés </a:t>
            </a:r>
            <a:endParaRPr sz="800" b="0" i="0" u="none" strike="noStrike" cap="none">
              <a:solidFill>
                <a:schemeClr val="lt1"/>
              </a:solidFill>
              <a:latin typeface="Assistant Light"/>
              <a:ea typeface="Assistant Light"/>
              <a:cs typeface="Assistant Light"/>
              <a:sym typeface="Assistant Light"/>
            </a:endParaRPr>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4483223"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7" name="Google Shape;160;p7">
            <a:extLst>
              <a:ext uri="{FF2B5EF4-FFF2-40B4-BE49-F238E27FC236}">
                <a16:creationId xmlns:a16="http://schemas.microsoft.com/office/drawing/2014/main" id="{2F9F8CF6-19AC-12B1-0D08-5C28BCCB33A7}"/>
              </a:ext>
            </a:extLst>
          </p:cNvPr>
          <p:cNvSpPr txBox="1"/>
          <p:nvPr/>
        </p:nvSpPr>
        <p:spPr>
          <a:xfrm>
            <a:off x="4483223" y="1906630"/>
            <a:ext cx="7708777" cy="662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8102E"/>
              </a:buClr>
              <a:buSzPts val="5400"/>
              <a:buFont typeface="Assistant"/>
              <a:buNone/>
            </a:pPr>
            <a:r>
              <a:rPr lang="fr-FR" sz="1800" b="1" dirty="0">
                <a:solidFill>
                  <a:srgbClr val="C8102E"/>
                </a:solidFill>
                <a:latin typeface="Assistant"/>
                <a:cs typeface="Assistant"/>
                <a:sym typeface="Assistant"/>
              </a:rPr>
              <a:t>Projet</a:t>
            </a:r>
          </a:p>
          <a:p>
            <a:pPr marL="0" marR="0" lvl="0" indent="0" algn="ctr" rtl="0">
              <a:lnSpc>
                <a:spcPct val="90000"/>
              </a:lnSpc>
              <a:spcBef>
                <a:spcPts val="0"/>
              </a:spcBef>
              <a:spcAft>
                <a:spcPts val="0"/>
              </a:spcAft>
              <a:buClr>
                <a:srgbClr val="C8102E"/>
              </a:buClr>
              <a:buSzPts val="5400"/>
              <a:buFont typeface="Assistant"/>
              <a:buNone/>
            </a:pPr>
            <a:r>
              <a:rPr lang="fr-FR" sz="6000" b="1" dirty="0">
                <a:solidFill>
                  <a:srgbClr val="C8102E"/>
                </a:solidFill>
                <a:latin typeface="Assistant"/>
                <a:cs typeface="Assistant"/>
                <a:sym typeface="Assistant"/>
              </a:rPr>
              <a:t>MINECRAFT</a:t>
            </a:r>
            <a:r>
              <a:rPr lang="fr-FR" sz="5400" b="1" dirty="0">
                <a:solidFill>
                  <a:srgbClr val="C8102E"/>
                </a:solidFill>
                <a:latin typeface="Assistant"/>
                <a:cs typeface="Assistant"/>
                <a:sym typeface="Assistant"/>
              </a:rPr>
              <a:t> </a:t>
            </a:r>
            <a:r>
              <a:rPr lang="fr-FR" sz="2000" b="1" dirty="0">
                <a:solidFill>
                  <a:srgbClr val="C8102E"/>
                </a:solidFill>
                <a:latin typeface="Assistant"/>
                <a:cs typeface="Assistant"/>
                <a:sym typeface="Assistant"/>
              </a:rPr>
              <a:t>like</a:t>
            </a:r>
            <a:endParaRPr lang="fr-FR" sz="2000" b="0" i="0" u="none" strike="noStrike" cap="none" dirty="0">
              <a:solidFill>
                <a:srgbClr val="000000"/>
              </a:solidFill>
              <a:latin typeface="Arial"/>
              <a:ea typeface="Arial"/>
              <a:cs typeface="Arial"/>
              <a:sym typeface="Arial"/>
            </a:endParaRPr>
          </a:p>
          <a:p>
            <a:pPr marL="0" marR="0" lvl="0" indent="0" algn="ctr" rtl="0">
              <a:lnSpc>
                <a:spcPct val="90000"/>
              </a:lnSpc>
              <a:spcBef>
                <a:spcPts val="0"/>
              </a:spcBef>
              <a:spcAft>
                <a:spcPts val="0"/>
              </a:spcAft>
              <a:buClr>
                <a:srgbClr val="C8102E"/>
              </a:buClr>
              <a:buSzPts val="5400"/>
              <a:buFont typeface="Assistant"/>
              <a:buNone/>
            </a:pPr>
            <a:endParaRPr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35DE6308-200F-D745-166B-0C7808F344A4}"/>
              </a:ext>
            </a:extLst>
          </p:cNvPr>
          <p:cNvPicPr>
            <a:picLocks noChangeAspect="1" noChangeArrowheads="1"/>
          </p:cNvPicPr>
          <p:nvPr/>
        </p:nvPicPr>
        <p:blipFill>
          <a:blip r:embed="rId3"/>
          <a:srcRect/>
          <a:stretch/>
        </p:blipFill>
        <p:spPr bwMode="auto">
          <a:xfrm>
            <a:off x="791185" y="4760271"/>
            <a:ext cx="2900852" cy="163000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79D19EAC-1E89-956E-8F27-254254B34692}"/>
              </a:ext>
            </a:extLst>
          </p:cNvPr>
          <p:cNvPicPr>
            <a:picLocks noChangeAspect="1" noChangeArrowheads="1"/>
          </p:cNvPicPr>
          <p:nvPr/>
        </p:nvPicPr>
        <p:blipFill>
          <a:blip r:embed="rId4"/>
          <a:srcRect/>
          <a:stretch/>
        </p:blipFill>
        <p:spPr bwMode="auto">
          <a:xfrm>
            <a:off x="791186" y="567103"/>
            <a:ext cx="2900852" cy="3626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4483223"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7" name="Google Shape;160;p7">
            <a:extLst>
              <a:ext uri="{FF2B5EF4-FFF2-40B4-BE49-F238E27FC236}">
                <a16:creationId xmlns:a16="http://schemas.microsoft.com/office/drawing/2014/main" id="{2F9F8CF6-19AC-12B1-0D08-5C28BCCB33A7}"/>
              </a:ext>
            </a:extLst>
          </p:cNvPr>
          <p:cNvSpPr txBox="1"/>
          <p:nvPr/>
        </p:nvSpPr>
        <p:spPr>
          <a:xfrm>
            <a:off x="4483223" y="646001"/>
            <a:ext cx="7708777" cy="662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8102E"/>
              </a:buClr>
              <a:buSzPts val="5400"/>
              <a:buFont typeface="Assistant"/>
              <a:buNone/>
            </a:pPr>
            <a:r>
              <a:rPr lang="fr-FR" sz="5400" b="1" dirty="0">
                <a:solidFill>
                  <a:srgbClr val="C8102E"/>
                </a:solidFill>
                <a:latin typeface="Assistant"/>
                <a:cs typeface="Assistant"/>
                <a:sym typeface="Assistant"/>
              </a:rPr>
              <a:t>Histoire</a:t>
            </a:r>
            <a:endParaRPr sz="1400" b="0" i="0" u="none" strike="noStrike" cap="none" dirty="0">
              <a:solidFill>
                <a:srgbClr val="000000"/>
              </a:solidFill>
              <a:latin typeface="Arial"/>
              <a:ea typeface="Arial"/>
              <a:cs typeface="Arial"/>
              <a:sym typeface="Arial"/>
            </a:endParaRPr>
          </a:p>
        </p:txBody>
      </p:sp>
      <p:pic>
        <p:nvPicPr>
          <p:cNvPr id="8" name="Picture 2" descr="undefined">
            <a:extLst>
              <a:ext uri="{FF2B5EF4-FFF2-40B4-BE49-F238E27FC236}">
                <a16:creationId xmlns:a16="http://schemas.microsoft.com/office/drawing/2014/main" id="{492DB98A-EBE4-819D-BC22-0A27AE88E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7" y="1308701"/>
            <a:ext cx="3906442" cy="2929832"/>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162;p7">
            <a:extLst>
              <a:ext uri="{FF2B5EF4-FFF2-40B4-BE49-F238E27FC236}">
                <a16:creationId xmlns:a16="http://schemas.microsoft.com/office/drawing/2014/main" id="{045C4307-BB0A-65E0-F47B-61E12BFA6960}"/>
              </a:ext>
            </a:extLst>
          </p:cNvPr>
          <p:cNvSpPr txBox="1">
            <a:spLocks/>
          </p:cNvSpPr>
          <p:nvPr/>
        </p:nvSpPr>
        <p:spPr>
          <a:xfrm>
            <a:off x="5523390" y="1308701"/>
            <a:ext cx="5628442" cy="42770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Font typeface="Arial"/>
              <a:buNone/>
            </a:pPr>
            <a:r>
              <a:rPr lang="fr-FR" sz="1200" b="1" dirty="0">
                <a:latin typeface="Assistant" pitchFamily="2" charset="-79"/>
                <a:cs typeface="Assistant" pitchFamily="2" charset="-79"/>
              </a:rPr>
              <a:t>Minecraft</a:t>
            </a:r>
            <a:r>
              <a:rPr lang="fr-FR" sz="1200" dirty="0">
                <a:latin typeface="Assistant" pitchFamily="2" charset="-79"/>
                <a:cs typeface="Assistant" pitchFamily="2" charset="-79"/>
              </a:rPr>
              <a:t> est un jeu vidéo de type aventure « </a:t>
            </a:r>
            <a:r>
              <a:rPr lang="fr-FR" sz="1200" b="1" dirty="0">
                <a:latin typeface="Assistant" pitchFamily="2" charset="-79"/>
                <a:cs typeface="Assistant" pitchFamily="2" charset="-79"/>
              </a:rPr>
              <a:t>bac à sable </a:t>
            </a:r>
            <a:r>
              <a:rPr lang="fr-FR" sz="1200" dirty="0">
                <a:latin typeface="Assistant" pitchFamily="2" charset="-79"/>
                <a:cs typeface="Assistant" pitchFamily="2" charset="-79"/>
              </a:rPr>
              <a:t>» (construction complètement libre) développé par le Suédois </a:t>
            </a:r>
            <a:r>
              <a:rPr lang="fr-FR" sz="1200" b="1" dirty="0">
                <a:latin typeface="Assistant" pitchFamily="2" charset="-79"/>
                <a:cs typeface="Assistant" pitchFamily="2" charset="-79"/>
              </a:rPr>
              <a:t>Markus</a:t>
            </a:r>
            <a:r>
              <a:rPr lang="fr-FR" sz="1200" dirty="0">
                <a:latin typeface="Assistant" pitchFamily="2" charset="-79"/>
                <a:cs typeface="Assistant" pitchFamily="2" charset="-79"/>
              </a:rPr>
              <a:t> </a:t>
            </a:r>
            <a:r>
              <a:rPr lang="fr-FR" sz="1200" b="1" dirty="0">
                <a:latin typeface="Assistant" pitchFamily="2" charset="-79"/>
                <a:cs typeface="Assistant" pitchFamily="2" charset="-79"/>
              </a:rPr>
              <a:t>Persson</a:t>
            </a:r>
            <a:r>
              <a:rPr lang="fr-FR" sz="1200" dirty="0">
                <a:latin typeface="Assistant" pitchFamily="2" charset="-79"/>
                <a:cs typeface="Assistant" pitchFamily="2" charset="-79"/>
              </a:rPr>
              <a:t>, alias </a:t>
            </a:r>
            <a:r>
              <a:rPr lang="fr-FR" sz="1200" b="1" dirty="0">
                <a:latin typeface="Assistant" pitchFamily="2" charset="-79"/>
                <a:cs typeface="Assistant" pitchFamily="2" charset="-79"/>
              </a:rPr>
              <a:t>Notch</a:t>
            </a:r>
            <a:r>
              <a:rPr lang="fr-FR" sz="1200" dirty="0">
                <a:latin typeface="Assistant" pitchFamily="2" charset="-79"/>
                <a:cs typeface="Assistant" pitchFamily="2" charset="-79"/>
              </a:rPr>
              <a:t>, puis par la société </a:t>
            </a:r>
            <a:r>
              <a:rPr lang="fr-FR" sz="1200" b="1" dirty="0" err="1">
                <a:latin typeface="Assistant" pitchFamily="2" charset="-79"/>
                <a:cs typeface="Assistant" pitchFamily="2" charset="-79"/>
              </a:rPr>
              <a:t>Mojang</a:t>
            </a:r>
            <a:r>
              <a:rPr lang="fr-FR" sz="1200" dirty="0">
                <a:latin typeface="Assistant" pitchFamily="2" charset="-79"/>
                <a:cs typeface="Assistant" pitchFamily="2" charset="-79"/>
              </a:rPr>
              <a:t> </a:t>
            </a:r>
            <a:r>
              <a:rPr lang="fr-FR" sz="1200" b="1" dirty="0">
                <a:latin typeface="Assistant" pitchFamily="2" charset="-79"/>
                <a:cs typeface="Assistant" pitchFamily="2" charset="-79"/>
              </a:rPr>
              <a:t>Studios</a:t>
            </a:r>
            <a:r>
              <a:rPr lang="fr-FR" sz="1200" dirty="0">
                <a:latin typeface="Assistant" pitchFamily="2" charset="-79"/>
                <a:cs typeface="Assistant" pitchFamily="2" charset="-79"/>
              </a:rPr>
              <a:t>. Il s'agit d'un univers composé de voxels et généré de façon procédurale, qui intègre un système d'artisanat axé sur l'exploitation puis la transformation de ressources naturelles (minéralogiques, fossiles, animales et végétales).</a:t>
            </a:r>
          </a:p>
          <a:p>
            <a:pPr marL="0" indent="0" algn="just">
              <a:lnSpc>
                <a:spcPct val="150000"/>
              </a:lnSpc>
              <a:spcBef>
                <a:spcPts val="0"/>
              </a:spcBef>
              <a:buFont typeface="Arial"/>
              <a:buNone/>
            </a:pPr>
            <a:endParaRPr lang="fr-FR" sz="1200" dirty="0">
              <a:latin typeface="Assistant" pitchFamily="2" charset="-79"/>
              <a:cs typeface="Assistant" pitchFamily="2" charset="-79"/>
            </a:endParaRPr>
          </a:p>
          <a:p>
            <a:pPr marL="0" indent="0" algn="just">
              <a:lnSpc>
                <a:spcPct val="150000"/>
              </a:lnSpc>
              <a:spcBef>
                <a:spcPts val="0"/>
              </a:spcBef>
              <a:buFont typeface="Arial"/>
              <a:buNone/>
            </a:pPr>
            <a:r>
              <a:rPr lang="fr-FR" sz="1200" b="1" dirty="0">
                <a:latin typeface="Assistant" pitchFamily="2" charset="-79"/>
                <a:cs typeface="Assistant" pitchFamily="2" charset="-79"/>
              </a:rPr>
              <a:t>Minecraft</a:t>
            </a:r>
            <a:r>
              <a:rPr lang="fr-FR" sz="1200" dirty="0">
                <a:latin typeface="Assistant" pitchFamily="2" charset="-79"/>
                <a:cs typeface="Assistant" pitchFamily="2" charset="-79"/>
              </a:rPr>
              <a:t> est à l'origine développé pour être un jeu sur </a:t>
            </a:r>
            <a:r>
              <a:rPr lang="fr-FR" sz="1200" b="1" dirty="0">
                <a:latin typeface="Assistant" pitchFamily="2" charset="-79"/>
                <a:cs typeface="Assistant" pitchFamily="2" charset="-79"/>
              </a:rPr>
              <a:t>navigateur</a:t>
            </a:r>
            <a:r>
              <a:rPr lang="fr-FR" sz="1200" dirty="0">
                <a:latin typeface="Assistant" pitchFamily="2" charset="-79"/>
                <a:cs typeface="Assistant" pitchFamily="2" charset="-79"/>
              </a:rPr>
              <a:t> </a:t>
            </a:r>
            <a:r>
              <a:rPr lang="fr-FR" sz="1200" b="1" dirty="0">
                <a:latin typeface="Assistant" pitchFamily="2" charset="-79"/>
                <a:cs typeface="Assistant" pitchFamily="2" charset="-79"/>
              </a:rPr>
              <a:t>Web</a:t>
            </a:r>
            <a:r>
              <a:rPr lang="fr-FR" sz="1200" dirty="0">
                <a:latin typeface="Assistant" pitchFamily="2" charset="-79"/>
                <a:cs typeface="Assistant" pitchFamily="2" charset="-79"/>
              </a:rPr>
              <a:t>, puis sur Windows, Mac et Linux (à l'aide de Java). Un portage sur téléphone mobile existe également, </a:t>
            </a:r>
            <a:r>
              <a:rPr lang="fr-FR" sz="1200" b="1" dirty="0">
                <a:latin typeface="Assistant" pitchFamily="2" charset="-79"/>
                <a:cs typeface="Assistant" pitchFamily="2" charset="-79"/>
              </a:rPr>
              <a:t>Minecraft</a:t>
            </a:r>
            <a:r>
              <a:rPr lang="fr-FR" sz="1200" dirty="0">
                <a:latin typeface="Assistant" pitchFamily="2" charset="-79"/>
                <a:cs typeface="Assistant" pitchFamily="2" charset="-79"/>
              </a:rPr>
              <a:t> </a:t>
            </a:r>
            <a:r>
              <a:rPr lang="fr-FR" sz="1200" b="1" dirty="0" err="1">
                <a:latin typeface="Assistant" pitchFamily="2" charset="-79"/>
                <a:cs typeface="Assistant" pitchFamily="2" charset="-79"/>
              </a:rPr>
              <a:t>Bedrock</a:t>
            </a:r>
            <a:r>
              <a:rPr lang="fr-FR" sz="1200" dirty="0">
                <a:latin typeface="Assistant" pitchFamily="2" charset="-79"/>
                <a:cs typeface="Assistant" pitchFamily="2" charset="-79"/>
              </a:rPr>
              <a:t> </a:t>
            </a:r>
            <a:r>
              <a:rPr lang="fr-FR" sz="1200" b="1" dirty="0">
                <a:latin typeface="Assistant" pitchFamily="2" charset="-79"/>
                <a:cs typeface="Assistant" pitchFamily="2" charset="-79"/>
              </a:rPr>
              <a:t>Édition</a:t>
            </a:r>
            <a:r>
              <a:rPr lang="fr-FR" sz="1200" dirty="0">
                <a:latin typeface="Assistant" pitchFamily="2" charset="-79"/>
                <a:cs typeface="Assistant" pitchFamily="2" charset="-79"/>
              </a:rPr>
              <a:t>, sortie sur les smartphones Android, sur les terminaux iOS, les appareils Windows Phone et est disponible sur Windows 10. Une version pour Xbox 360 est sortie le 9 mai 2012, développée par 4J Studios4. Une version PlayStation 3 développée par </a:t>
            </a:r>
            <a:r>
              <a:rPr lang="fr-FR" sz="1200" b="1" dirty="0" err="1">
                <a:latin typeface="Assistant" pitchFamily="2" charset="-79"/>
                <a:cs typeface="Assistant" pitchFamily="2" charset="-79"/>
              </a:rPr>
              <a:t>Mojang</a:t>
            </a:r>
            <a:r>
              <a:rPr lang="fr-FR" sz="1200" dirty="0">
                <a:latin typeface="Assistant" pitchFamily="2" charset="-79"/>
                <a:cs typeface="Assistant" pitchFamily="2" charset="-79"/>
              </a:rPr>
              <a:t> est disponible depuis le 18 décembre 2013. La version PS4 est sortie le 4 septembre 2014 sur le PlayStation Store, la version Xbox One est publiée le lendemain tandis que la version Wii U est disponible en téléchargement sur le Nintendo </a:t>
            </a:r>
            <a:r>
              <a:rPr lang="fr-FR" sz="1200" dirty="0" err="1">
                <a:latin typeface="Assistant" pitchFamily="2" charset="-79"/>
                <a:cs typeface="Assistant" pitchFamily="2" charset="-79"/>
              </a:rPr>
              <a:t>eShop</a:t>
            </a:r>
            <a:r>
              <a:rPr lang="fr-FR" sz="1200" dirty="0">
                <a:latin typeface="Assistant" pitchFamily="2" charset="-79"/>
                <a:cs typeface="Assistant" pitchFamily="2" charset="-79"/>
              </a:rPr>
              <a:t> depuis le 17 décembre 2015 et en version physique depuis le 30 juin 2016. La version Nintendo Switch est sortie le 12 mai 2017 et la version pour New Nintendo 3DS le 14 septembre 2017.</a:t>
            </a:r>
          </a:p>
        </p:txBody>
      </p:sp>
      <p:sp>
        <p:nvSpPr>
          <p:cNvPr id="11" name="Google Shape;162;p7">
            <a:extLst>
              <a:ext uri="{FF2B5EF4-FFF2-40B4-BE49-F238E27FC236}">
                <a16:creationId xmlns:a16="http://schemas.microsoft.com/office/drawing/2014/main" id="{1DFF1CFA-4086-862F-744E-03F98ED8E6B2}"/>
              </a:ext>
            </a:extLst>
          </p:cNvPr>
          <p:cNvSpPr txBox="1">
            <a:spLocks/>
          </p:cNvSpPr>
          <p:nvPr/>
        </p:nvSpPr>
        <p:spPr>
          <a:xfrm>
            <a:off x="264317" y="4238533"/>
            <a:ext cx="3906442" cy="225225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Font typeface="Arial"/>
              <a:buNone/>
            </a:pPr>
            <a:r>
              <a:rPr lang="fr-FR" sz="1200" dirty="0">
                <a:solidFill>
                  <a:schemeClr val="bg1"/>
                </a:solidFill>
                <a:latin typeface="Assistant" pitchFamily="2" charset="-79"/>
                <a:cs typeface="Assistant" pitchFamily="2" charset="-79"/>
                <a:sym typeface="Arial"/>
              </a:rPr>
              <a:t>Une femme jouant au jeu vidéo </a:t>
            </a:r>
            <a:r>
              <a:rPr lang="fr-FR" sz="1200" dirty="0" err="1">
                <a:solidFill>
                  <a:schemeClr val="bg1"/>
                </a:solidFill>
                <a:latin typeface="Assistant" pitchFamily="2" charset="-79"/>
                <a:cs typeface="Assistant" pitchFamily="2" charset="-79"/>
                <a:sym typeface="Arial"/>
              </a:rPr>
              <a:t>Frogger</a:t>
            </a:r>
            <a:r>
              <a:rPr lang="fr-FR" sz="1200" dirty="0">
                <a:solidFill>
                  <a:schemeClr val="bg1"/>
                </a:solidFill>
                <a:latin typeface="Assistant" pitchFamily="2" charset="-79"/>
                <a:cs typeface="Assistant" pitchFamily="2" charset="-79"/>
                <a:sym typeface="Arial"/>
              </a:rPr>
              <a:t> lors des </a:t>
            </a:r>
            <a:r>
              <a:rPr lang="fr-FR" sz="1200" dirty="0" err="1">
                <a:solidFill>
                  <a:schemeClr val="bg1"/>
                </a:solidFill>
                <a:latin typeface="Assistant" pitchFamily="2" charset="-79"/>
                <a:cs typeface="Assistant" pitchFamily="2" charset="-79"/>
                <a:sym typeface="Arial"/>
              </a:rPr>
              <a:t>Video</a:t>
            </a:r>
            <a:r>
              <a:rPr lang="fr-FR" sz="1200" dirty="0">
                <a:solidFill>
                  <a:schemeClr val="bg1"/>
                </a:solidFill>
                <a:latin typeface="Assistant" pitchFamily="2" charset="-79"/>
                <a:cs typeface="Assistant" pitchFamily="2" charset="-79"/>
                <a:sym typeface="Arial"/>
              </a:rPr>
              <a:t> Games Live</a:t>
            </a:r>
          </a:p>
          <a:p>
            <a:pPr marL="0" indent="0" algn="just">
              <a:lnSpc>
                <a:spcPct val="150000"/>
              </a:lnSpc>
              <a:spcBef>
                <a:spcPts val="0"/>
              </a:spcBef>
              <a:buFont typeface="Arial"/>
              <a:buNone/>
            </a:pPr>
            <a:endParaRPr lang="fr-FR" sz="1200" dirty="0">
              <a:solidFill>
                <a:srgbClr val="202122"/>
              </a:solidFill>
              <a:latin typeface="Assistant" pitchFamily="2" charset="-79"/>
              <a:cs typeface="Assistant" pitchFamily="2" charset="-79"/>
              <a:sym typeface="Arial"/>
            </a:endParaRPr>
          </a:p>
          <a:p>
            <a:pPr marL="0" indent="0" algn="just">
              <a:lnSpc>
                <a:spcPct val="150000"/>
              </a:lnSpc>
              <a:spcBef>
                <a:spcPts val="0"/>
              </a:spcBef>
              <a:buFont typeface="Arial"/>
              <a:buNone/>
            </a:pPr>
            <a:endParaRPr lang="fr-FR" sz="1200" dirty="0">
              <a:latin typeface="Assistant" pitchFamily="2" charset="-79"/>
              <a:cs typeface="Assistant" pitchFamily="2" charset="-79"/>
            </a:endParaRPr>
          </a:p>
        </p:txBody>
      </p:sp>
    </p:spTree>
    <p:extLst>
      <p:ext uri="{BB962C8B-B14F-4D97-AF65-F5344CB8AC3E}">
        <p14:creationId xmlns:p14="http://schemas.microsoft.com/office/powerpoint/2010/main" val="111545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4483223"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7" name="Google Shape;160;p7">
            <a:extLst>
              <a:ext uri="{FF2B5EF4-FFF2-40B4-BE49-F238E27FC236}">
                <a16:creationId xmlns:a16="http://schemas.microsoft.com/office/drawing/2014/main" id="{2F9F8CF6-19AC-12B1-0D08-5C28BCCB33A7}"/>
              </a:ext>
            </a:extLst>
          </p:cNvPr>
          <p:cNvSpPr txBox="1"/>
          <p:nvPr/>
        </p:nvSpPr>
        <p:spPr>
          <a:xfrm>
            <a:off x="4483223" y="646001"/>
            <a:ext cx="7708777" cy="662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8102E"/>
              </a:buClr>
              <a:buSzPts val="5400"/>
              <a:buFont typeface="Assistant"/>
              <a:buNone/>
            </a:pPr>
            <a:r>
              <a:rPr lang="fr-FR" sz="5400" b="1" dirty="0">
                <a:solidFill>
                  <a:srgbClr val="C8102E"/>
                </a:solidFill>
                <a:latin typeface="Assistant"/>
                <a:cs typeface="Assistant"/>
                <a:sym typeface="Assistant"/>
              </a:rPr>
              <a:t>Instructions</a:t>
            </a:r>
            <a:endParaRPr sz="1400" b="0" i="0" u="none" strike="noStrike" cap="none" dirty="0">
              <a:solidFill>
                <a:srgbClr val="000000"/>
              </a:solidFill>
              <a:latin typeface="Arial"/>
              <a:ea typeface="Arial"/>
              <a:cs typeface="Arial"/>
              <a:sym typeface="Arial"/>
            </a:endParaRPr>
          </a:p>
        </p:txBody>
      </p:sp>
      <p:sp>
        <p:nvSpPr>
          <p:cNvPr id="10" name="Google Shape;162;p7">
            <a:extLst>
              <a:ext uri="{FF2B5EF4-FFF2-40B4-BE49-F238E27FC236}">
                <a16:creationId xmlns:a16="http://schemas.microsoft.com/office/drawing/2014/main" id="{045C4307-BB0A-65E0-F47B-61E12BFA6960}"/>
              </a:ext>
            </a:extLst>
          </p:cNvPr>
          <p:cNvSpPr txBox="1">
            <a:spLocks/>
          </p:cNvSpPr>
          <p:nvPr/>
        </p:nvSpPr>
        <p:spPr>
          <a:xfrm>
            <a:off x="5523390" y="1308701"/>
            <a:ext cx="5628442" cy="501509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None/>
            </a:pPr>
            <a:r>
              <a:rPr lang="fr-FR" sz="1200" dirty="0">
                <a:solidFill>
                  <a:srgbClr val="202122"/>
                </a:solidFill>
                <a:ea typeface="Arial"/>
                <a:sym typeface="Arial"/>
              </a:rPr>
              <a:t>Réaliser un jeu de type </a:t>
            </a:r>
            <a:r>
              <a:rPr lang="fr-FR" sz="1200" b="1" dirty="0">
                <a:solidFill>
                  <a:srgbClr val="202122"/>
                </a:solidFill>
                <a:ea typeface="Arial"/>
                <a:sym typeface="Arial"/>
              </a:rPr>
              <a:t>Minecraft</a:t>
            </a:r>
            <a:r>
              <a:rPr lang="fr-FR" sz="1200" dirty="0">
                <a:solidFill>
                  <a:srgbClr val="202122"/>
                </a:solidFill>
                <a:ea typeface="Arial"/>
                <a:sym typeface="Arial"/>
              </a:rPr>
              <a:t> en utilisant </a:t>
            </a:r>
            <a:r>
              <a:rPr lang="fr-FR" sz="1200" b="1" dirty="0">
                <a:solidFill>
                  <a:srgbClr val="202122"/>
                </a:solidFill>
                <a:ea typeface="Arial"/>
                <a:sym typeface="Arial"/>
              </a:rPr>
              <a:t>OpenGL</a:t>
            </a:r>
            <a:r>
              <a:rPr lang="fr-FR" sz="1200" dirty="0">
                <a:solidFill>
                  <a:srgbClr val="202122"/>
                </a:solidFill>
                <a:ea typeface="Arial"/>
                <a:sym typeface="Arial"/>
              </a:rPr>
              <a:t> en </a:t>
            </a:r>
            <a:r>
              <a:rPr lang="fr-FR" sz="1200" b="1" dirty="0">
                <a:solidFill>
                  <a:srgbClr val="202122"/>
                </a:solidFill>
                <a:ea typeface="Arial"/>
                <a:sym typeface="Arial"/>
              </a:rPr>
              <a:t>C++</a:t>
            </a:r>
            <a:r>
              <a:rPr lang="fr-FR" sz="1200" dirty="0">
                <a:solidFill>
                  <a:srgbClr val="202122"/>
                </a:solidFill>
                <a:ea typeface="Arial"/>
                <a:sym typeface="Arial"/>
              </a:rPr>
              <a:t>, en fonction des instructions que vous aura donné votre formateur Martin,  </a:t>
            </a:r>
            <a:r>
              <a:rPr lang="fr-FR" sz="1200" b="1" dirty="0">
                <a:solidFill>
                  <a:srgbClr val="202122"/>
                </a:solidFill>
                <a:ea typeface="Arial"/>
                <a:sym typeface="Arial"/>
              </a:rPr>
              <a:t>Lucien, Quentin</a:t>
            </a:r>
            <a:r>
              <a:rPr lang="fr-FR" sz="1200" dirty="0">
                <a:solidFill>
                  <a:srgbClr val="202122"/>
                </a:solidFill>
                <a:ea typeface="Arial"/>
                <a:sym typeface="Arial"/>
              </a:rPr>
              <a:t>. </a:t>
            </a:r>
            <a:endParaRPr lang="fr-FR" sz="1200" dirty="0">
              <a:solidFill>
                <a:srgbClr val="202122"/>
              </a:solidFill>
              <a:latin typeface="Assistant" pitchFamily="2" charset="-79"/>
              <a:ea typeface="Arial"/>
              <a:cs typeface="Assistant" pitchFamily="2" charset="-79"/>
              <a:sym typeface="Arial"/>
            </a:endParaRPr>
          </a:p>
          <a:p>
            <a:pPr marL="0" indent="0" algn="just">
              <a:lnSpc>
                <a:spcPct val="150000"/>
              </a:lnSpc>
              <a:spcBef>
                <a:spcPts val="0"/>
              </a:spcBef>
              <a:buNone/>
            </a:pPr>
            <a:r>
              <a:rPr lang="fr-FR" sz="1200" dirty="0">
                <a:solidFill>
                  <a:srgbClr val="202122"/>
                </a:solidFill>
                <a:ea typeface="Arial"/>
                <a:sym typeface="Arial"/>
              </a:rPr>
              <a:t>Vous aurez pour cela </a:t>
            </a:r>
            <a:r>
              <a:rPr lang="fr-FR" sz="1200" b="1" dirty="0">
                <a:solidFill>
                  <a:srgbClr val="202122"/>
                </a:solidFill>
                <a:ea typeface="Arial"/>
                <a:sym typeface="Arial"/>
              </a:rPr>
              <a:t>9 jours </a:t>
            </a:r>
            <a:r>
              <a:rPr lang="fr-FR" sz="1200" dirty="0">
                <a:solidFill>
                  <a:srgbClr val="202122"/>
                </a:solidFill>
                <a:ea typeface="Arial"/>
                <a:sym typeface="Arial"/>
              </a:rPr>
              <a:t>du </a:t>
            </a:r>
            <a:r>
              <a:rPr lang="fr-FR" sz="1200" b="1" dirty="0">
                <a:solidFill>
                  <a:srgbClr val="202122"/>
                </a:solidFill>
                <a:ea typeface="Arial"/>
                <a:sym typeface="Arial"/>
              </a:rPr>
              <a:t>24 février au 4 avril</a:t>
            </a:r>
            <a:r>
              <a:rPr lang="fr-FR" sz="1200" dirty="0">
                <a:solidFill>
                  <a:srgbClr val="202122"/>
                </a:solidFill>
                <a:ea typeface="Arial"/>
                <a:sym typeface="Arial"/>
              </a:rPr>
              <a:t>, les </a:t>
            </a:r>
            <a:r>
              <a:rPr lang="fr-FR" sz="1200" b="1" dirty="0">
                <a:solidFill>
                  <a:srgbClr val="202122"/>
                </a:solidFill>
                <a:ea typeface="Arial"/>
                <a:sym typeface="Arial"/>
              </a:rPr>
              <a:t>livrables</a:t>
            </a:r>
            <a:r>
              <a:rPr lang="fr-FR" sz="1200" dirty="0">
                <a:solidFill>
                  <a:srgbClr val="202122"/>
                </a:solidFill>
                <a:ea typeface="Arial"/>
                <a:sym typeface="Arial"/>
              </a:rPr>
              <a:t> attendus sont le </a:t>
            </a:r>
            <a:r>
              <a:rPr lang="fr-FR" sz="1200" b="1" dirty="0">
                <a:solidFill>
                  <a:srgbClr val="202122"/>
                </a:solidFill>
                <a:ea typeface="Arial"/>
                <a:sym typeface="Arial"/>
              </a:rPr>
              <a:t>code source du jeu </a:t>
            </a:r>
            <a:r>
              <a:rPr lang="fr-FR" sz="1200" dirty="0">
                <a:solidFill>
                  <a:srgbClr val="202122"/>
                </a:solidFill>
                <a:ea typeface="Arial"/>
                <a:sym typeface="Arial"/>
              </a:rPr>
              <a:t>et vos </a:t>
            </a:r>
            <a:r>
              <a:rPr lang="fr-FR" sz="1200" b="1" dirty="0">
                <a:solidFill>
                  <a:srgbClr val="202122"/>
                </a:solidFill>
                <a:ea typeface="Arial"/>
                <a:sym typeface="Arial"/>
              </a:rPr>
              <a:t>notes.</a:t>
            </a:r>
            <a:endParaRPr lang="fr-FR" sz="1200" dirty="0">
              <a:solidFill>
                <a:srgbClr val="202122"/>
              </a:solidFill>
              <a:ea typeface="Arial"/>
              <a:sym typeface="Arial"/>
            </a:endParaRPr>
          </a:p>
          <a:p>
            <a:pPr marL="0" indent="0" algn="just">
              <a:lnSpc>
                <a:spcPct val="150000"/>
              </a:lnSpc>
              <a:spcBef>
                <a:spcPts val="0"/>
              </a:spcBef>
              <a:buFont typeface="Arial"/>
              <a:buNone/>
            </a:pPr>
            <a:endParaRPr lang="fr-FR" sz="1200" dirty="0">
              <a:solidFill>
                <a:srgbClr val="202122"/>
              </a:solidFill>
              <a:latin typeface="Assistant" pitchFamily="2" charset="-79"/>
              <a:ea typeface="Arial"/>
              <a:cs typeface="Assistant" pitchFamily="2" charset="-79"/>
              <a:sym typeface="Arial"/>
            </a:endParaRPr>
          </a:p>
          <a:p>
            <a:pPr marL="0" indent="0" algn="just">
              <a:lnSpc>
                <a:spcPct val="150000"/>
              </a:lnSpc>
              <a:spcBef>
                <a:spcPts val="0"/>
              </a:spcBef>
              <a:buFont typeface="Arial"/>
              <a:buNone/>
            </a:pPr>
            <a:r>
              <a:rPr lang="fr-FR" sz="1200" b="1" dirty="0">
                <a:solidFill>
                  <a:srgbClr val="202122"/>
                </a:solidFill>
                <a:latin typeface="Assistant" pitchFamily="2" charset="-79"/>
                <a:ea typeface="Arial"/>
                <a:cs typeface="Assistant" pitchFamily="2" charset="-79"/>
                <a:sym typeface="Arial"/>
              </a:rPr>
              <a:t>Informations complémentaires  : </a:t>
            </a:r>
          </a:p>
          <a:p>
            <a:pPr marL="0" indent="0">
              <a:lnSpc>
                <a:spcPct val="150000"/>
              </a:lnSpc>
              <a:spcBef>
                <a:spcPts val="0"/>
              </a:spcBef>
              <a:buFont typeface="Arial"/>
              <a:buNone/>
            </a:pPr>
            <a:r>
              <a:rPr lang="fr-FR" sz="1200" dirty="0">
                <a:solidFill>
                  <a:srgbClr val="202122"/>
                </a:solidFill>
                <a:latin typeface="Assistant" pitchFamily="2" charset="-79"/>
                <a:ea typeface="Arial"/>
                <a:cs typeface="Assistant" pitchFamily="2" charset="-79"/>
                <a:sym typeface="Arial"/>
              </a:rPr>
              <a:t>-</a:t>
            </a:r>
          </a:p>
          <a:p>
            <a:pPr marL="0" indent="0" algn="just">
              <a:lnSpc>
                <a:spcPct val="150000"/>
              </a:lnSpc>
              <a:spcBef>
                <a:spcPts val="0"/>
              </a:spcBef>
              <a:buFont typeface="Arial"/>
              <a:buNone/>
            </a:pPr>
            <a:endParaRPr lang="fr-FR" sz="1200" b="1" dirty="0">
              <a:solidFill>
                <a:srgbClr val="202122"/>
              </a:solidFill>
              <a:latin typeface="Assistant" pitchFamily="2" charset="-79"/>
              <a:ea typeface="Arial"/>
              <a:cs typeface="Assistant" pitchFamily="2" charset="-79"/>
              <a:sym typeface="Arial"/>
            </a:endParaRPr>
          </a:p>
          <a:p>
            <a:pPr marL="0" indent="0" algn="just">
              <a:lnSpc>
                <a:spcPct val="150000"/>
              </a:lnSpc>
              <a:spcBef>
                <a:spcPts val="0"/>
              </a:spcBef>
              <a:buFont typeface="Arial"/>
              <a:buNone/>
            </a:pPr>
            <a:r>
              <a:rPr lang="fr-FR" sz="1200" b="1" dirty="0">
                <a:solidFill>
                  <a:srgbClr val="202122"/>
                </a:solidFill>
                <a:latin typeface="Assistant" pitchFamily="2" charset="-79"/>
                <a:ea typeface="Arial"/>
                <a:cs typeface="Assistant" pitchFamily="2" charset="-79"/>
                <a:sym typeface="Arial"/>
              </a:rPr>
              <a:t>Déroulement :</a:t>
            </a:r>
          </a:p>
          <a:p>
            <a:pPr marL="0" indent="0" algn="just">
              <a:lnSpc>
                <a:spcPct val="150000"/>
              </a:lnSpc>
              <a:spcBef>
                <a:spcPts val="0"/>
              </a:spcBef>
              <a:buFont typeface="Arial"/>
              <a:buNone/>
            </a:pPr>
            <a:r>
              <a:rPr lang="fr-FR" sz="1200" dirty="0">
                <a:solidFill>
                  <a:srgbClr val="202122"/>
                </a:solidFill>
                <a:latin typeface="Assistant" pitchFamily="2" charset="-79"/>
                <a:cs typeface="Assistant" pitchFamily="2" charset="-79"/>
                <a:sym typeface="Arial"/>
              </a:rPr>
              <a:t>1) </a:t>
            </a:r>
            <a:r>
              <a:rPr lang="fr-FR" sz="1200" b="1" dirty="0">
                <a:solidFill>
                  <a:srgbClr val="202122"/>
                </a:solidFill>
                <a:latin typeface="Assistant" pitchFamily="2" charset="-79"/>
                <a:cs typeface="Assistant" pitchFamily="2" charset="-79"/>
                <a:sym typeface="Arial"/>
              </a:rPr>
              <a:t>Analyser</a:t>
            </a:r>
            <a:r>
              <a:rPr lang="fr-FR" sz="1200" dirty="0">
                <a:solidFill>
                  <a:srgbClr val="202122"/>
                </a:solidFill>
                <a:latin typeface="Assistant" pitchFamily="2" charset="-79"/>
                <a:cs typeface="Assistant" pitchFamily="2" charset="-79"/>
                <a:sym typeface="Arial"/>
              </a:rPr>
              <a:t> le jeu original</a:t>
            </a:r>
          </a:p>
          <a:p>
            <a:pPr marL="0" indent="0" algn="just">
              <a:lnSpc>
                <a:spcPct val="150000"/>
              </a:lnSpc>
              <a:spcBef>
                <a:spcPts val="0"/>
              </a:spcBef>
              <a:buFont typeface="Arial"/>
              <a:buNone/>
            </a:pPr>
            <a:r>
              <a:rPr lang="fr-FR" sz="1200" dirty="0">
                <a:solidFill>
                  <a:srgbClr val="202122"/>
                </a:solidFill>
                <a:latin typeface="Assistant" pitchFamily="2" charset="-79"/>
                <a:cs typeface="Assistant" pitchFamily="2" charset="-79"/>
                <a:sym typeface="Arial"/>
              </a:rPr>
              <a:t>2) Prendre des </a:t>
            </a:r>
            <a:r>
              <a:rPr lang="fr-FR" sz="1200" b="1" dirty="0">
                <a:solidFill>
                  <a:srgbClr val="202122"/>
                </a:solidFill>
                <a:latin typeface="Assistant" pitchFamily="2" charset="-79"/>
                <a:cs typeface="Assistant" pitchFamily="2" charset="-79"/>
                <a:sym typeface="Arial"/>
              </a:rPr>
              <a:t>notes</a:t>
            </a:r>
          </a:p>
          <a:p>
            <a:pPr marL="0" indent="0" algn="just">
              <a:lnSpc>
                <a:spcPct val="150000"/>
              </a:lnSpc>
              <a:spcBef>
                <a:spcPts val="0"/>
              </a:spcBef>
              <a:buFont typeface="Arial"/>
              <a:buNone/>
            </a:pPr>
            <a:r>
              <a:rPr lang="fr-FR" sz="1200" dirty="0">
                <a:solidFill>
                  <a:srgbClr val="202122"/>
                </a:solidFill>
                <a:latin typeface="Assistant" pitchFamily="2" charset="-79"/>
                <a:cs typeface="Assistant" pitchFamily="2" charset="-79"/>
                <a:sym typeface="Arial"/>
              </a:rPr>
              <a:t>3) </a:t>
            </a:r>
            <a:r>
              <a:rPr lang="fr-FR" sz="1200" b="1" dirty="0">
                <a:solidFill>
                  <a:srgbClr val="202122"/>
                </a:solidFill>
                <a:latin typeface="Assistant" pitchFamily="2" charset="-79"/>
                <a:cs typeface="Assistant" pitchFamily="2" charset="-79"/>
                <a:sym typeface="Arial"/>
              </a:rPr>
              <a:t>Organiser</a:t>
            </a:r>
            <a:r>
              <a:rPr lang="fr-FR" sz="1200" dirty="0">
                <a:solidFill>
                  <a:srgbClr val="202122"/>
                </a:solidFill>
                <a:latin typeface="Assistant" pitchFamily="2" charset="-79"/>
                <a:cs typeface="Assistant" pitchFamily="2" charset="-79"/>
                <a:sym typeface="Arial"/>
              </a:rPr>
              <a:t> son travail</a:t>
            </a:r>
          </a:p>
          <a:p>
            <a:pPr marL="0" indent="0" algn="just">
              <a:lnSpc>
                <a:spcPct val="150000"/>
              </a:lnSpc>
              <a:spcBef>
                <a:spcPts val="0"/>
              </a:spcBef>
              <a:buFont typeface="Arial"/>
              <a:buNone/>
            </a:pPr>
            <a:r>
              <a:rPr lang="fr-FR" sz="1200" dirty="0">
                <a:solidFill>
                  <a:srgbClr val="202122"/>
                </a:solidFill>
                <a:latin typeface="Assistant" pitchFamily="2" charset="-79"/>
                <a:cs typeface="Assistant" pitchFamily="2" charset="-79"/>
                <a:sym typeface="Arial"/>
              </a:rPr>
              <a:t>4) </a:t>
            </a:r>
            <a:r>
              <a:rPr lang="fr-FR" sz="1200" b="1" dirty="0">
                <a:solidFill>
                  <a:srgbClr val="202122"/>
                </a:solidFill>
                <a:latin typeface="Assistant" pitchFamily="2" charset="-79"/>
                <a:cs typeface="Assistant" pitchFamily="2" charset="-79"/>
                <a:sym typeface="Arial"/>
              </a:rPr>
              <a:t>Développer</a:t>
            </a:r>
            <a:r>
              <a:rPr lang="fr-FR" sz="1200" dirty="0">
                <a:solidFill>
                  <a:srgbClr val="202122"/>
                </a:solidFill>
                <a:latin typeface="Assistant" pitchFamily="2" charset="-79"/>
                <a:cs typeface="Assistant" pitchFamily="2" charset="-79"/>
                <a:sym typeface="Arial"/>
              </a:rPr>
              <a:t> le jeu</a:t>
            </a:r>
          </a:p>
          <a:p>
            <a:pPr marL="0" indent="0" algn="just">
              <a:lnSpc>
                <a:spcPct val="150000"/>
              </a:lnSpc>
              <a:spcBef>
                <a:spcPts val="0"/>
              </a:spcBef>
              <a:buFont typeface="Arial"/>
              <a:buNone/>
            </a:pPr>
            <a:r>
              <a:rPr lang="fr-FR" sz="1200" dirty="0">
                <a:solidFill>
                  <a:srgbClr val="202122"/>
                </a:solidFill>
                <a:latin typeface="Assistant" pitchFamily="2" charset="-79"/>
                <a:cs typeface="Assistant" pitchFamily="2" charset="-79"/>
                <a:sym typeface="Arial"/>
              </a:rPr>
              <a:t>5) </a:t>
            </a:r>
            <a:r>
              <a:rPr lang="fr-FR" sz="1200" b="1" dirty="0">
                <a:solidFill>
                  <a:srgbClr val="202122"/>
                </a:solidFill>
                <a:latin typeface="Assistant" pitchFamily="2" charset="-79"/>
                <a:cs typeface="Assistant" pitchFamily="2" charset="-79"/>
                <a:sym typeface="Arial"/>
              </a:rPr>
              <a:t>Tester</a:t>
            </a:r>
            <a:r>
              <a:rPr lang="fr-FR" sz="1200" dirty="0">
                <a:solidFill>
                  <a:srgbClr val="202122"/>
                </a:solidFill>
                <a:latin typeface="Assistant" pitchFamily="2" charset="-79"/>
                <a:cs typeface="Assistant" pitchFamily="2" charset="-79"/>
                <a:sym typeface="Arial"/>
              </a:rPr>
              <a:t> le jeu</a:t>
            </a:r>
          </a:p>
          <a:p>
            <a:pPr marL="0" indent="0" algn="just">
              <a:lnSpc>
                <a:spcPct val="150000"/>
              </a:lnSpc>
              <a:spcBef>
                <a:spcPts val="0"/>
              </a:spcBef>
              <a:buFont typeface="Arial"/>
              <a:buNone/>
            </a:pPr>
            <a:r>
              <a:rPr lang="fr-FR" sz="1200" dirty="0">
                <a:solidFill>
                  <a:srgbClr val="202122"/>
                </a:solidFill>
                <a:latin typeface="Assistant" pitchFamily="2" charset="-79"/>
                <a:cs typeface="Assistant" pitchFamily="2" charset="-79"/>
                <a:sym typeface="Arial"/>
              </a:rPr>
              <a:t>6) </a:t>
            </a:r>
            <a:r>
              <a:rPr lang="fr-FR" sz="1200" b="1" dirty="0">
                <a:solidFill>
                  <a:srgbClr val="202122"/>
                </a:solidFill>
                <a:latin typeface="Assistant" pitchFamily="2" charset="-79"/>
                <a:cs typeface="Assistant" pitchFamily="2" charset="-79"/>
                <a:sym typeface="Arial"/>
              </a:rPr>
              <a:t>Livrer</a:t>
            </a:r>
            <a:r>
              <a:rPr lang="fr-FR" sz="1200" dirty="0">
                <a:solidFill>
                  <a:srgbClr val="202122"/>
                </a:solidFill>
                <a:latin typeface="Assistant" pitchFamily="2" charset="-79"/>
                <a:cs typeface="Assistant" pitchFamily="2" charset="-79"/>
                <a:sym typeface="Arial"/>
              </a:rPr>
              <a:t> le code source</a:t>
            </a:r>
          </a:p>
          <a:p>
            <a:pPr marL="0" indent="0" algn="just">
              <a:lnSpc>
                <a:spcPct val="150000"/>
              </a:lnSpc>
              <a:spcBef>
                <a:spcPts val="0"/>
              </a:spcBef>
              <a:buFont typeface="Arial"/>
              <a:buNone/>
            </a:pPr>
            <a:endParaRPr lang="fr-FR" sz="1200" dirty="0">
              <a:latin typeface="Assistant" pitchFamily="2" charset="-79"/>
              <a:cs typeface="Assistant" pitchFamily="2" charset="-79"/>
            </a:endParaRPr>
          </a:p>
        </p:txBody>
      </p:sp>
      <p:sp>
        <p:nvSpPr>
          <p:cNvPr id="11" name="Google Shape;162;p7">
            <a:extLst>
              <a:ext uri="{FF2B5EF4-FFF2-40B4-BE49-F238E27FC236}">
                <a16:creationId xmlns:a16="http://schemas.microsoft.com/office/drawing/2014/main" id="{1DFF1CFA-4086-862F-744E-03F98ED8E6B2}"/>
              </a:ext>
            </a:extLst>
          </p:cNvPr>
          <p:cNvSpPr txBox="1">
            <a:spLocks/>
          </p:cNvSpPr>
          <p:nvPr/>
        </p:nvSpPr>
        <p:spPr>
          <a:xfrm>
            <a:off x="264317" y="4238533"/>
            <a:ext cx="3906442" cy="225225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Font typeface="Arial"/>
              <a:buNone/>
            </a:pPr>
            <a:endParaRPr lang="fr-FR" sz="1200" dirty="0">
              <a:solidFill>
                <a:srgbClr val="202122"/>
              </a:solidFill>
              <a:latin typeface="Assistant" pitchFamily="2" charset="-79"/>
              <a:cs typeface="Assistant" pitchFamily="2" charset="-79"/>
              <a:sym typeface="Arial"/>
            </a:endParaRPr>
          </a:p>
          <a:p>
            <a:pPr marL="0" indent="0" algn="just">
              <a:lnSpc>
                <a:spcPct val="150000"/>
              </a:lnSpc>
              <a:spcBef>
                <a:spcPts val="0"/>
              </a:spcBef>
              <a:buFont typeface="Arial"/>
              <a:buNone/>
            </a:pPr>
            <a:endParaRPr lang="fr-FR" sz="1200" dirty="0">
              <a:latin typeface="Assistant" pitchFamily="2" charset="-79"/>
              <a:cs typeface="Assistant" pitchFamily="2" charset="-79"/>
            </a:endParaRPr>
          </a:p>
        </p:txBody>
      </p:sp>
      <p:graphicFrame>
        <p:nvGraphicFramePr>
          <p:cNvPr id="2" name="Objet 1">
            <a:extLst>
              <a:ext uri="{FF2B5EF4-FFF2-40B4-BE49-F238E27FC236}">
                <a16:creationId xmlns:a16="http://schemas.microsoft.com/office/drawing/2014/main" id="{6B1BA76D-BDFB-0257-8700-E2628CF3633C}"/>
              </a:ext>
            </a:extLst>
          </p:cNvPr>
          <p:cNvGraphicFramePr>
            <a:graphicFrameLocks noChangeAspect="1"/>
          </p:cNvGraphicFramePr>
          <p:nvPr>
            <p:extLst>
              <p:ext uri="{D42A27DB-BD31-4B8C-83A1-F6EECF244321}">
                <p14:modId xmlns:p14="http://schemas.microsoft.com/office/powerpoint/2010/main" val="2758244145"/>
              </p:ext>
            </p:extLst>
          </p:nvPr>
        </p:nvGraphicFramePr>
        <p:xfrm>
          <a:off x="329348" y="1308701"/>
          <a:ext cx="3841411" cy="2562618"/>
        </p:xfrm>
        <a:graphic>
          <a:graphicData uri="http://schemas.openxmlformats.org/presentationml/2006/ole">
            <mc:AlternateContent xmlns:mc="http://schemas.openxmlformats.org/markup-compatibility/2006">
              <mc:Choice xmlns:v="urn:schemas-microsoft-com:vml" Requires="v">
                <p:oleObj r:id="rId3" imgW="8483557" imgH="5659385" progId="">
                  <p:embed/>
                </p:oleObj>
              </mc:Choice>
              <mc:Fallback>
                <p:oleObj r:id="rId3" imgW="8483557" imgH="5659385" progId="">
                  <p:embed/>
                  <p:pic>
                    <p:nvPicPr>
                      <p:cNvPr id="2" name="Objet 1">
                        <a:extLst>
                          <a:ext uri="{FF2B5EF4-FFF2-40B4-BE49-F238E27FC236}">
                            <a16:creationId xmlns:a16="http://schemas.microsoft.com/office/drawing/2014/main" id="{6B1BA76D-BDFB-0257-8700-E2628CF3633C}"/>
                          </a:ext>
                        </a:extLst>
                      </p:cNvPr>
                      <p:cNvPicPr/>
                      <p:nvPr/>
                    </p:nvPicPr>
                    <p:blipFill>
                      <a:blip r:embed="rId4"/>
                      <a:stretch>
                        <a:fillRect/>
                      </a:stretch>
                    </p:blipFill>
                    <p:spPr>
                      <a:xfrm>
                        <a:off x="329348" y="1308701"/>
                        <a:ext cx="3841411" cy="2562618"/>
                      </a:xfrm>
                      <a:prstGeom prst="rect">
                        <a:avLst/>
                      </a:prstGeom>
                    </p:spPr>
                  </p:pic>
                </p:oleObj>
              </mc:Fallback>
            </mc:AlternateContent>
          </a:graphicData>
        </a:graphic>
      </p:graphicFrame>
    </p:spTree>
    <p:extLst>
      <p:ext uri="{BB962C8B-B14F-4D97-AF65-F5344CB8AC3E}">
        <p14:creationId xmlns:p14="http://schemas.microsoft.com/office/powerpoint/2010/main" val="2298349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4483223"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7" name="Google Shape;160;p7">
            <a:extLst>
              <a:ext uri="{FF2B5EF4-FFF2-40B4-BE49-F238E27FC236}">
                <a16:creationId xmlns:a16="http://schemas.microsoft.com/office/drawing/2014/main" id="{2F9F8CF6-19AC-12B1-0D08-5C28BCCB33A7}"/>
              </a:ext>
            </a:extLst>
          </p:cNvPr>
          <p:cNvSpPr txBox="1"/>
          <p:nvPr/>
        </p:nvSpPr>
        <p:spPr>
          <a:xfrm>
            <a:off x="4483223" y="646001"/>
            <a:ext cx="7708777" cy="662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8102E"/>
              </a:buClr>
              <a:buSzPts val="5400"/>
              <a:buFont typeface="Assistant"/>
              <a:buNone/>
            </a:pPr>
            <a:r>
              <a:rPr lang="fr-FR" sz="5400" b="1" dirty="0">
                <a:solidFill>
                  <a:srgbClr val="C8102E"/>
                </a:solidFill>
                <a:latin typeface="Assistant"/>
                <a:cs typeface="Assistant"/>
                <a:sym typeface="Assistant"/>
              </a:rPr>
              <a:t>Savoirs</a:t>
            </a:r>
            <a:endParaRPr sz="1400" b="0" i="0" u="none" strike="noStrike" cap="none" dirty="0">
              <a:solidFill>
                <a:srgbClr val="000000"/>
              </a:solidFill>
              <a:latin typeface="Arial"/>
              <a:ea typeface="Arial"/>
              <a:cs typeface="Arial"/>
              <a:sym typeface="Arial"/>
            </a:endParaRPr>
          </a:p>
        </p:txBody>
      </p:sp>
      <p:sp>
        <p:nvSpPr>
          <p:cNvPr id="10" name="Google Shape;162;p7">
            <a:extLst>
              <a:ext uri="{FF2B5EF4-FFF2-40B4-BE49-F238E27FC236}">
                <a16:creationId xmlns:a16="http://schemas.microsoft.com/office/drawing/2014/main" id="{045C4307-BB0A-65E0-F47B-61E12BFA6960}"/>
              </a:ext>
            </a:extLst>
          </p:cNvPr>
          <p:cNvSpPr txBox="1">
            <a:spLocks/>
          </p:cNvSpPr>
          <p:nvPr/>
        </p:nvSpPr>
        <p:spPr>
          <a:xfrm>
            <a:off x="5523390" y="1308701"/>
            <a:ext cx="5628442" cy="42770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None/>
            </a:pPr>
            <a:r>
              <a:rPr lang="fr-FR" sz="1200" dirty="0">
                <a:solidFill>
                  <a:srgbClr val="202122"/>
                </a:solidFill>
                <a:latin typeface="Assistant" pitchFamily="2" charset="-79"/>
                <a:cs typeface="Assistant" pitchFamily="2" charset="-79"/>
                <a:sym typeface="Arial"/>
              </a:rPr>
              <a:t>A la </a:t>
            </a:r>
            <a:r>
              <a:rPr lang="fr-FR" sz="1200" b="1" dirty="0">
                <a:solidFill>
                  <a:srgbClr val="202122"/>
                </a:solidFill>
                <a:latin typeface="Assistant" pitchFamily="2" charset="-79"/>
                <a:cs typeface="Assistant" pitchFamily="2" charset="-79"/>
                <a:sym typeface="Arial"/>
              </a:rPr>
              <a:t>fin</a:t>
            </a:r>
            <a:r>
              <a:rPr lang="fr-FR" sz="1200" dirty="0">
                <a:solidFill>
                  <a:srgbClr val="202122"/>
                </a:solidFill>
                <a:latin typeface="Assistant" pitchFamily="2" charset="-79"/>
                <a:cs typeface="Assistant" pitchFamily="2" charset="-79"/>
                <a:sym typeface="Arial"/>
              </a:rPr>
              <a:t> de ce </a:t>
            </a:r>
            <a:r>
              <a:rPr lang="fr-FR" sz="1200" b="1" dirty="0">
                <a:solidFill>
                  <a:srgbClr val="202122"/>
                </a:solidFill>
                <a:latin typeface="Assistant" pitchFamily="2" charset="-79"/>
                <a:cs typeface="Assistant" pitchFamily="2" charset="-79"/>
                <a:sym typeface="Arial"/>
              </a:rPr>
              <a:t>projet</a:t>
            </a:r>
            <a:r>
              <a:rPr lang="fr-FR" sz="1200" dirty="0">
                <a:solidFill>
                  <a:srgbClr val="202122"/>
                </a:solidFill>
                <a:latin typeface="Assistant" pitchFamily="2" charset="-79"/>
                <a:cs typeface="Assistant" pitchFamily="2" charset="-79"/>
                <a:sym typeface="Arial"/>
              </a:rPr>
              <a:t> vous devez avoir </a:t>
            </a:r>
            <a:r>
              <a:rPr lang="fr-FR" sz="1200" b="1" dirty="0">
                <a:solidFill>
                  <a:srgbClr val="202122"/>
                </a:solidFill>
                <a:latin typeface="Assistant" pitchFamily="2" charset="-79"/>
                <a:cs typeface="Assistant" pitchFamily="2" charset="-79"/>
                <a:sym typeface="Arial"/>
              </a:rPr>
              <a:t>acquis</a:t>
            </a:r>
            <a:r>
              <a:rPr lang="fr-FR" sz="1200" dirty="0">
                <a:solidFill>
                  <a:srgbClr val="202122"/>
                </a:solidFill>
                <a:latin typeface="Assistant" pitchFamily="2" charset="-79"/>
                <a:cs typeface="Assistant" pitchFamily="2" charset="-79"/>
                <a:sym typeface="Arial"/>
              </a:rPr>
              <a:t> les </a:t>
            </a:r>
            <a:r>
              <a:rPr lang="fr-FR" sz="1200" b="1" dirty="0">
                <a:solidFill>
                  <a:srgbClr val="202122"/>
                </a:solidFill>
                <a:latin typeface="Assistant" pitchFamily="2" charset="-79"/>
                <a:cs typeface="Assistant" pitchFamily="2" charset="-79"/>
                <a:sym typeface="Arial"/>
              </a:rPr>
              <a:t>compétences</a:t>
            </a:r>
            <a:r>
              <a:rPr lang="fr-FR" sz="1200" dirty="0">
                <a:solidFill>
                  <a:srgbClr val="202122"/>
                </a:solidFill>
                <a:latin typeface="Assistant" pitchFamily="2" charset="-79"/>
                <a:cs typeface="Assistant" pitchFamily="2" charset="-79"/>
                <a:sym typeface="Arial"/>
              </a:rPr>
              <a:t> suivantes :</a:t>
            </a:r>
          </a:p>
          <a:p>
            <a:pPr marL="0" indent="0" algn="just">
              <a:lnSpc>
                <a:spcPct val="150000"/>
              </a:lnSpc>
              <a:spcBef>
                <a:spcPts val="0"/>
              </a:spcBef>
              <a:buNone/>
            </a:pPr>
            <a:endParaRPr lang="fr-FR" sz="1200" dirty="0">
              <a:solidFill>
                <a:srgbClr val="202122"/>
              </a:solidFill>
              <a:latin typeface="Assistant" pitchFamily="2" charset="-79"/>
              <a:cs typeface="Assistant" pitchFamily="2" charset="-79"/>
              <a:sym typeface="Arial"/>
            </a:endParaRPr>
          </a:p>
          <a:p>
            <a:pPr marL="0" indent="0" algn="just">
              <a:lnSpc>
                <a:spcPct val="150000"/>
              </a:lnSpc>
              <a:spcBef>
                <a:spcPts val="0"/>
              </a:spcBef>
              <a:buNone/>
            </a:pPr>
            <a:r>
              <a:rPr lang="fr-FR" sz="1200" dirty="0">
                <a:solidFill>
                  <a:srgbClr val="202122"/>
                </a:solidFill>
                <a:latin typeface="Assistant" pitchFamily="2" charset="-79"/>
                <a:cs typeface="Assistant" pitchFamily="2" charset="-79"/>
                <a:sym typeface="Arial"/>
              </a:rPr>
              <a:t>- Savoir </a:t>
            </a:r>
            <a:r>
              <a:rPr lang="fr-FR" sz="1200" b="1" dirty="0">
                <a:solidFill>
                  <a:srgbClr val="202122"/>
                </a:solidFill>
                <a:latin typeface="Assistant" pitchFamily="2" charset="-79"/>
                <a:cs typeface="Assistant" pitchFamily="2" charset="-79"/>
                <a:sym typeface="Arial"/>
              </a:rPr>
              <a:t>analyser</a:t>
            </a:r>
            <a:r>
              <a:rPr lang="fr-FR" sz="1200" dirty="0">
                <a:solidFill>
                  <a:srgbClr val="202122"/>
                </a:solidFill>
                <a:latin typeface="Assistant" pitchFamily="2" charset="-79"/>
                <a:cs typeface="Assistant" pitchFamily="2" charset="-79"/>
                <a:sym typeface="Arial"/>
              </a:rPr>
              <a:t> sommairement un jeu.</a:t>
            </a:r>
          </a:p>
          <a:p>
            <a:pPr marL="0" indent="0" algn="just">
              <a:lnSpc>
                <a:spcPct val="150000"/>
              </a:lnSpc>
              <a:spcBef>
                <a:spcPts val="0"/>
              </a:spcBef>
              <a:buNone/>
            </a:pPr>
            <a:r>
              <a:rPr lang="fr-FR" sz="1200" dirty="0">
                <a:solidFill>
                  <a:srgbClr val="202122"/>
                </a:solidFill>
                <a:latin typeface="Assistant" pitchFamily="2" charset="-79"/>
                <a:cs typeface="Assistant" pitchFamily="2" charset="-79"/>
                <a:sym typeface="Arial"/>
              </a:rPr>
              <a:t>- Savoir prendre des </a:t>
            </a:r>
            <a:r>
              <a:rPr lang="fr-FR" sz="1200" b="1" dirty="0">
                <a:solidFill>
                  <a:srgbClr val="202122"/>
                </a:solidFill>
                <a:latin typeface="Assistant" pitchFamily="2" charset="-79"/>
                <a:cs typeface="Assistant" pitchFamily="2" charset="-79"/>
                <a:sym typeface="Arial"/>
              </a:rPr>
              <a:t>notes</a:t>
            </a:r>
            <a:r>
              <a:rPr lang="fr-FR" sz="1200" dirty="0">
                <a:solidFill>
                  <a:srgbClr val="202122"/>
                </a:solidFill>
                <a:latin typeface="Assistant" pitchFamily="2" charset="-79"/>
                <a:cs typeface="Assistant" pitchFamily="2" charset="-79"/>
                <a:sym typeface="Arial"/>
              </a:rPr>
              <a:t>.</a:t>
            </a:r>
          </a:p>
          <a:p>
            <a:pPr marL="0" indent="0" algn="just">
              <a:lnSpc>
                <a:spcPct val="150000"/>
              </a:lnSpc>
              <a:spcBef>
                <a:spcPts val="0"/>
              </a:spcBef>
              <a:buNone/>
            </a:pPr>
            <a:r>
              <a:rPr lang="fr-FR" sz="1200" dirty="0">
                <a:solidFill>
                  <a:srgbClr val="202122"/>
                </a:solidFill>
                <a:latin typeface="Assistant" pitchFamily="2" charset="-79"/>
                <a:cs typeface="Assistant" pitchFamily="2" charset="-79"/>
                <a:sym typeface="Arial"/>
              </a:rPr>
              <a:t>- Savoir utiliser des </a:t>
            </a:r>
            <a:r>
              <a:rPr lang="fr-FR" sz="1200" b="1" dirty="0" err="1">
                <a:solidFill>
                  <a:srgbClr val="202122"/>
                </a:solidFill>
                <a:latin typeface="Assistant" pitchFamily="2" charset="-79"/>
                <a:cs typeface="Assistant" pitchFamily="2" charset="-79"/>
                <a:sym typeface="Arial"/>
              </a:rPr>
              <a:t>templates</a:t>
            </a:r>
            <a:r>
              <a:rPr lang="fr-FR" sz="1200" dirty="0">
                <a:solidFill>
                  <a:srgbClr val="202122"/>
                </a:solidFill>
                <a:latin typeface="Assistant" pitchFamily="2" charset="-79"/>
                <a:cs typeface="Assistant" pitchFamily="2" charset="-79"/>
                <a:sym typeface="Arial"/>
              </a:rPr>
              <a:t>.</a:t>
            </a:r>
          </a:p>
          <a:p>
            <a:pPr marL="0" indent="0" algn="just">
              <a:lnSpc>
                <a:spcPct val="150000"/>
              </a:lnSpc>
              <a:spcBef>
                <a:spcPts val="0"/>
              </a:spcBef>
              <a:buNone/>
            </a:pPr>
            <a:r>
              <a:rPr lang="fr-FR" sz="1200" dirty="0">
                <a:solidFill>
                  <a:srgbClr val="202122"/>
                </a:solidFill>
                <a:latin typeface="Assistant" pitchFamily="2" charset="-79"/>
                <a:cs typeface="Assistant" pitchFamily="2" charset="-79"/>
                <a:sym typeface="Arial"/>
              </a:rPr>
              <a:t>- Comprendre comment fonctionne une </a:t>
            </a:r>
            <a:r>
              <a:rPr lang="fr-FR" sz="1200" b="1" dirty="0">
                <a:solidFill>
                  <a:srgbClr val="202122"/>
                </a:solidFill>
                <a:latin typeface="Assistant" pitchFamily="2" charset="-79"/>
                <a:cs typeface="Assistant" pitchFamily="2" charset="-79"/>
                <a:sym typeface="Arial"/>
              </a:rPr>
              <a:t>librairie graphique OpenGL</a:t>
            </a:r>
            <a:r>
              <a:rPr lang="fr-FR" sz="1200" dirty="0">
                <a:solidFill>
                  <a:srgbClr val="202122"/>
                </a:solidFill>
                <a:latin typeface="Assistant" pitchFamily="2" charset="-79"/>
                <a:cs typeface="Assistant" pitchFamily="2" charset="-79"/>
                <a:sym typeface="Arial"/>
              </a:rPr>
              <a:t>.</a:t>
            </a:r>
          </a:p>
          <a:p>
            <a:pPr marL="0" indent="0" algn="just">
              <a:lnSpc>
                <a:spcPct val="150000"/>
              </a:lnSpc>
              <a:spcBef>
                <a:spcPts val="0"/>
              </a:spcBef>
              <a:buNone/>
            </a:pPr>
            <a:r>
              <a:rPr lang="fr-FR" sz="1200" dirty="0">
                <a:solidFill>
                  <a:srgbClr val="202122"/>
                </a:solidFill>
                <a:latin typeface="Assistant" pitchFamily="2" charset="-79"/>
                <a:cs typeface="Assistant" pitchFamily="2" charset="-79"/>
                <a:sym typeface="Arial"/>
              </a:rPr>
              <a:t>- Savoir faire de la </a:t>
            </a:r>
            <a:r>
              <a:rPr lang="fr-FR" sz="1200" b="1">
                <a:solidFill>
                  <a:srgbClr val="202122"/>
                </a:solidFill>
                <a:latin typeface="Assistant" pitchFamily="2" charset="-79"/>
                <a:cs typeface="Assistant" pitchFamily="2" charset="-79"/>
                <a:sym typeface="Arial"/>
              </a:rPr>
              <a:t>génération</a:t>
            </a:r>
            <a:r>
              <a:rPr lang="fr-FR" sz="1200">
                <a:solidFill>
                  <a:srgbClr val="202122"/>
                </a:solidFill>
                <a:latin typeface="Assistant" pitchFamily="2" charset="-79"/>
                <a:cs typeface="Assistant" pitchFamily="2" charset="-79"/>
                <a:sym typeface="Arial"/>
              </a:rPr>
              <a:t> </a:t>
            </a:r>
            <a:r>
              <a:rPr lang="fr-FR" sz="1200" b="1">
                <a:solidFill>
                  <a:srgbClr val="202122"/>
                </a:solidFill>
                <a:latin typeface="Assistant" pitchFamily="2" charset="-79"/>
                <a:cs typeface="Assistant" pitchFamily="2" charset="-79"/>
                <a:sym typeface="Arial"/>
              </a:rPr>
              <a:t>procédurale</a:t>
            </a:r>
            <a:r>
              <a:rPr lang="fr-FR" sz="1200">
                <a:solidFill>
                  <a:srgbClr val="202122"/>
                </a:solidFill>
                <a:latin typeface="Assistant" pitchFamily="2" charset="-79"/>
                <a:cs typeface="Assistant" pitchFamily="2" charset="-79"/>
                <a:sym typeface="Arial"/>
              </a:rPr>
              <a:t> en </a:t>
            </a:r>
            <a:r>
              <a:rPr lang="fr-FR" sz="1200" b="1">
                <a:solidFill>
                  <a:srgbClr val="202122"/>
                </a:solidFill>
                <a:latin typeface="Assistant" pitchFamily="2" charset="-79"/>
                <a:cs typeface="Assistant" pitchFamily="2" charset="-79"/>
                <a:sym typeface="Arial"/>
              </a:rPr>
              <a:t>voxel</a:t>
            </a:r>
            <a:r>
              <a:rPr lang="fr-FR" sz="1200">
                <a:solidFill>
                  <a:srgbClr val="202122"/>
                </a:solidFill>
                <a:latin typeface="Assistant" pitchFamily="2" charset="-79"/>
                <a:cs typeface="Assistant" pitchFamily="2" charset="-79"/>
                <a:sym typeface="Arial"/>
              </a:rPr>
              <a:t>.</a:t>
            </a:r>
          </a:p>
          <a:p>
            <a:pPr marL="0" indent="0" algn="just">
              <a:lnSpc>
                <a:spcPct val="150000"/>
              </a:lnSpc>
              <a:spcBef>
                <a:spcPts val="0"/>
              </a:spcBef>
              <a:buNone/>
            </a:pPr>
            <a:r>
              <a:rPr lang="fr-FR" sz="1200" dirty="0">
                <a:solidFill>
                  <a:srgbClr val="202122"/>
                </a:solidFill>
                <a:latin typeface="Assistant" pitchFamily="2" charset="-79"/>
                <a:cs typeface="Assistant" pitchFamily="2" charset="-79"/>
                <a:sym typeface="Arial"/>
              </a:rPr>
              <a:t>- Savoir gérer les </a:t>
            </a:r>
            <a:r>
              <a:rPr lang="fr-FR" sz="1200" b="1" dirty="0">
                <a:solidFill>
                  <a:srgbClr val="202122"/>
                </a:solidFill>
                <a:latin typeface="Assistant" pitchFamily="2" charset="-79"/>
                <a:cs typeface="Assistant" pitchFamily="2" charset="-79"/>
                <a:sym typeface="Arial"/>
              </a:rPr>
              <a:t>inputs</a:t>
            </a:r>
            <a:r>
              <a:rPr lang="fr-FR" sz="1200" dirty="0">
                <a:solidFill>
                  <a:srgbClr val="202122"/>
                </a:solidFill>
                <a:latin typeface="Assistant" pitchFamily="2" charset="-79"/>
                <a:cs typeface="Assistant" pitchFamily="2" charset="-79"/>
                <a:sym typeface="Arial"/>
              </a:rPr>
              <a:t>, les </a:t>
            </a:r>
            <a:r>
              <a:rPr lang="fr-FR" sz="1200" b="1" dirty="0">
                <a:solidFill>
                  <a:srgbClr val="202122"/>
                </a:solidFill>
                <a:latin typeface="Assistant" pitchFamily="2" charset="-79"/>
                <a:cs typeface="Assistant" pitchFamily="2" charset="-79"/>
                <a:sym typeface="Arial"/>
              </a:rPr>
              <a:t>collisions</a:t>
            </a:r>
            <a:r>
              <a:rPr lang="fr-FR" sz="1200" dirty="0">
                <a:solidFill>
                  <a:srgbClr val="202122"/>
                </a:solidFill>
                <a:latin typeface="Assistant" pitchFamily="2" charset="-79"/>
                <a:cs typeface="Assistant" pitchFamily="2" charset="-79"/>
                <a:sym typeface="Arial"/>
              </a:rPr>
              <a:t>.</a:t>
            </a:r>
          </a:p>
          <a:p>
            <a:pPr marL="0" indent="0" algn="just">
              <a:lnSpc>
                <a:spcPct val="150000"/>
              </a:lnSpc>
              <a:spcBef>
                <a:spcPts val="0"/>
              </a:spcBef>
              <a:buNone/>
            </a:pPr>
            <a:r>
              <a:rPr lang="fr-FR" sz="1200" dirty="0">
                <a:solidFill>
                  <a:srgbClr val="202122"/>
                </a:solidFill>
                <a:latin typeface="Assistant" pitchFamily="2" charset="-79"/>
                <a:cs typeface="Assistant" pitchFamily="2" charset="-79"/>
                <a:sym typeface="Arial"/>
              </a:rPr>
              <a:t>- Savoir se servir du client </a:t>
            </a:r>
            <a:r>
              <a:rPr lang="fr-FR" sz="1200" b="1" dirty="0" err="1">
                <a:solidFill>
                  <a:srgbClr val="202122"/>
                </a:solidFill>
                <a:latin typeface="Assistant" pitchFamily="2" charset="-79"/>
                <a:cs typeface="Assistant" pitchFamily="2" charset="-79"/>
                <a:sym typeface="Arial"/>
              </a:rPr>
              <a:t>Github</a:t>
            </a:r>
            <a:r>
              <a:rPr lang="fr-FR" sz="1200" dirty="0">
                <a:solidFill>
                  <a:srgbClr val="202122"/>
                </a:solidFill>
                <a:latin typeface="Assistant" pitchFamily="2" charset="-79"/>
                <a:cs typeface="Assistant" pitchFamily="2" charset="-79"/>
                <a:sym typeface="Arial"/>
              </a:rPr>
              <a:t>.</a:t>
            </a:r>
          </a:p>
          <a:p>
            <a:pPr marL="0" indent="0" algn="just">
              <a:lnSpc>
                <a:spcPct val="150000"/>
              </a:lnSpc>
              <a:spcBef>
                <a:spcPts val="0"/>
              </a:spcBef>
              <a:buFont typeface="Arial"/>
              <a:buNone/>
            </a:pPr>
            <a:endParaRPr lang="fr-FR" sz="1200" dirty="0">
              <a:latin typeface="Assistant" pitchFamily="2" charset="-79"/>
              <a:cs typeface="Assistant" pitchFamily="2" charset="-79"/>
            </a:endParaRPr>
          </a:p>
        </p:txBody>
      </p:sp>
      <p:sp>
        <p:nvSpPr>
          <p:cNvPr id="11" name="Google Shape;162;p7">
            <a:extLst>
              <a:ext uri="{FF2B5EF4-FFF2-40B4-BE49-F238E27FC236}">
                <a16:creationId xmlns:a16="http://schemas.microsoft.com/office/drawing/2014/main" id="{1DFF1CFA-4086-862F-744E-03F98ED8E6B2}"/>
              </a:ext>
            </a:extLst>
          </p:cNvPr>
          <p:cNvSpPr txBox="1">
            <a:spLocks/>
          </p:cNvSpPr>
          <p:nvPr/>
        </p:nvSpPr>
        <p:spPr>
          <a:xfrm>
            <a:off x="264317" y="4238533"/>
            <a:ext cx="3906442" cy="225225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Font typeface="Arial"/>
              <a:buNone/>
            </a:pPr>
            <a:endParaRPr lang="fr-FR" sz="1200" dirty="0">
              <a:solidFill>
                <a:srgbClr val="202122"/>
              </a:solidFill>
              <a:latin typeface="Assistant" pitchFamily="2" charset="-79"/>
              <a:cs typeface="Assistant" pitchFamily="2" charset="-79"/>
              <a:sym typeface="Arial"/>
            </a:endParaRPr>
          </a:p>
          <a:p>
            <a:pPr marL="0" indent="0" algn="just">
              <a:lnSpc>
                <a:spcPct val="150000"/>
              </a:lnSpc>
              <a:spcBef>
                <a:spcPts val="0"/>
              </a:spcBef>
              <a:buFont typeface="Arial"/>
              <a:buNone/>
            </a:pPr>
            <a:endParaRPr lang="fr-FR" sz="1200" dirty="0">
              <a:latin typeface="Assistant" pitchFamily="2" charset="-79"/>
              <a:cs typeface="Assistant" pitchFamily="2" charset="-79"/>
            </a:endParaRPr>
          </a:p>
        </p:txBody>
      </p:sp>
      <p:pic>
        <p:nvPicPr>
          <p:cNvPr id="3" name="Picture 2" descr="Compétences Peut Commencez - Photo gratuite sur Pixabay - Pixabay">
            <a:extLst>
              <a:ext uri="{FF2B5EF4-FFF2-40B4-BE49-F238E27FC236}">
                <a16:creationId xmlns:a16="http://schemas.microsoft.com/office/drawing/2014/main" id="{D8625091-A2D8-4A70-DCF4-4D7B63656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47" y="1308701"/>
            <a:ext cx="3841411" cy="2761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79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4483223"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7" name="Google Shape;160;p7">
            <a:extLst>
              <a:ext uri="{FF2B5EF4-FFF2-40B4-BE49-F238E27FC236}">
                <a16:creationId xmlns:a16="http://schemas.microsoft.com/office/drawing/2014/main" id="{2F9F8CF6-19AC-12B1-0D08-5C28BCCB33A7}"/>
              </a:ext>
            </a:extLst>
          </p:cNvPr>
          <p:cNvSpPr txBox="1"/>
          <p:nvPr/>
        </p:nvSpPr>
        <p:spPr>
          <a:xfrm>
            <a:off x="4483223" y="646001"/>
            <a:ext cx="7708777" cy="662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8102E"/>
              </a:buClr>
              <a:buSzPts val="5400"/>
              <a:buFont typeface="Assistant"/>
              <a:buNone/>
            </a:pPr>
            <a:r>
              <a:rPr lang="fr-FR" sz="5400" b="1" i="0" u="none" strike="noStrike" cap="none" dirty="0">
                <a:solidFill>
                  <a:srgbClr val="C8102E"/>
                </a:solidFill>
                <a:latin typeface="Assistant"/>
                <a:ea typeface="Arial"/>
                <a:cs typeface="Assistant"/>
                <a:sym typeface="Assistant"/>
              </a:rPr>
              <a:t>Bonus</a:t>
            </a:r>
            <a:endParaRPr sz="1400" b="0" i="0" u="none" strike="noStrike" cap="none" dirty="0">
              <a:solidFill>
                <a:srgbClr val="000000"/>
              </a:solidFill>
              <a:latin typeface="Arial"/>
              <a:ea typeface="Arial"/>
              <a:cs typeface="Arial"/>
              <a:sym typeface="Arial"/>
            </a:endParaRPr>
          </a:p>
        </p:txBody>
      </p:sp>
      <p:sp>
        <p:nvSpPr>
          <p:cNvPr id="10" name="Google Shape;162;p7">
            <a:extLst>
              <a:ext uri="{FF2B5EF4-FFF2-40B4-BE49-F238E27FC236}">
                <a16:creationId xmlns:a16="http://schemas.microsoft.com/office/drawing/2014/main" id="{045C4307-BB0A-65E0-F47B-61E12BFA6960}"/>
              </a:ext>
            </a:extLst>
          </p:cNvPr>
          <p:cNvSpPr txBox="1">
            <a:spLocks/>
          </p:cNvSpPr>
          <p:nvPr/>
        </p:nvSpPr>
        <p:spPr>
          <a:xfrm>
            <a:off x="5523390" y="1308701"/>
            <a:ext cx="5628442" cy="42770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Font typeface="Arial"/>
              <a:buNone/>
            </a:pPr>
            <a:r>
              <a:rPr lang="fr-FR" sz="1200" dirty="0">
                <a:solidFill>
                  <a:srgbClr val="202122"/>
                </a:solidFill>
                <a:latin typeface="Assistant" pitchFamily="2" charset="-79"/>
                <a:ea typeface="Arial"/>
                <a:cs typeface="Assistant" pitchFamily="2" charset="-79"/>
                <a:sym typeface="Arial"/>
              </a:rPr>
              <a:t>Les bonus permettent d’avoir le précieux « </a:t>
            </a:r>
            <a:r>
              <a:rPr lang="fr-FR" sz="1200" dirty="0" err="1">
                <a:solidFill>
                  <a:srgbClr val="202122"/>
                </a:solidFill>
                <a:latin typeface="Assistant" pitchFamily="2" charset="-79"/>
                <a:ea typeface="Arial"/>
                <a:cs typeface="Assistant" pitchFamily="2" charset="-79"/>
                <a:sym typeface="Arial"/>
              </a:rPr>
              <a:t>Shiny</a:t>
            </a:r>
            <a:r>
              <a:rPr lang="fr-FR" sz="1200" dirty="0">
                <a:solidFill>
                  <a:srgbClr val="202122"/>
                </a:solidFill>
                <a:latin typeface="Assistant" pitchFamily="2" charset="-79"/>
                <a:ea typeface="Arial"/>
                <a:cs typeface="Assistant" pitchFamily="2" charset="-79"/>
                <a:sym typeface="Arial"/>
              </a:rPr>
              <a:t> »,  une récompense pour celles et ceux qui le souhaitent, ils sont totalement optionnel.</a:t>
            </a:r>
          </a:p>
          <a:p>
            <a:pPr marL="0" indent="0" algn="just">
              <a:lnSpc>
                <a:spcPct val="150000"/>
              </a:lnSpc>
              <a:spcBef>
                <a:spcPts val="0"/>
              </a:spcBef>
              <a:buFont typeface="Arial"/>
              <a:buNone/>
            </a:pPr>
            <a:endParaRPr lang="fr-FR" sz="1200" dirty="0">
              <a:solidFill>
                <a:srgbClr val="202122"/>
              </a:solidFill>
              <a:latin typeface="Assistant" pitchFamily="2" charset="-79"/>
              <a:ea typeface="Arial"/>
              <a:cs typeface="Assistant" pitchFamily="2" charset="-79"/>
              <a:sym typeface="Arial"/>
            </a:endParaRPr>
          </a:p>
          <a:p>
            <a:pPr marL="0" indent="0" algn="just">
              <a:lnSpc>
                <a:spcPct val="150000"/>
              </a:lnSpc>
              <a:spcBef>
                <a:spcPts val="0"/>
              </a:spcBef>
              <a:buFont typeface="Arial"/>
              <a:buNone/>
            </a:pPr>
            <a:r>
              <a:rPr lang="fr-FR" sz="1200" dirty="0" err="1">
                <a:solidFill>
                  <a:srgbClr val="202122"/>
                </a:solidFill>
                <a:latin typeface="Assistant" pitchFamily="2" charset="-79"/>
                <a:ea typeface="Arial"/>
                <a:cs typeface="Assistant" pitchFamily="2" charset="-79"/>
                <a:sym typeface="Arial"/>
              </a:rPr>
              <a:t>Features</a:t>
            </a:r>
            <a:r>
              <a:rPr lang="fr-FR" sz="1200" dirty="0">
                <a:solidFill>
                  <a:srgbClr val="202122"/>
                </a:solidFill>
                <a:latin typeface="Assistant" pitchFamily="2" charset="-79"/>
                <a:ea typeface="Arial"/>
                <a:cs typeface="Assistant" pitchFamily="2" charset="-79"/>
                <a:sym typeface="Arial"/>
              </a:rPr>
              <a:t> possibles pour obtenir un « </a:t>
            </a:r>
            <a:r>
              <a:rPr lang="fr-FR" sz="1200" dirty="0" err="1">
                <a:solidFill>
                  <a:srgbClr val="202122"/>
                </a:solidFill>
                <a:latin typeface="Assistant" pitchFamily="2" charset="-79"/>
                <a:ea typeface="Arial"/>
                <a:cs typeface="Assistant" pitchFamily="2" charset="-79"/>
                <a:sym typeface="Arial"/>
              </a:rPr>
              <a:t>Shiny</a:t>
            </a:r>
            <a:r>
              <a:rPr lang="fr-FR" sz="1200" dirty="0">
                <a:solidFill>
                  <a:srgbClr val="202122"/>
                </a:solidFill>
                <a:latin typeface="Assistant" pitchFamily="2" charset="-79"/>
                <a:ea typeface="Arial"/>
                <a:cs typeface="Assistant" pitchFamily="2" charset="-79"/>
                <a:sym typeface="Arial"/>
              </a:rPr>
              <a:t> »</a:t>
            </a:r>
          </a:p>
          <a:p>
            <a:pPr marL="0" indent="0" algn="just">
              <a:lnSpc>
                <a:spcPct val="150000"/>
              </a:lnSpc>
              <a:spcBef>
                <a:spcPts val="0"/>
              </a:spcBef>
              <a:buFont typeface="Arial"/>
              <a:buNone/>
            </a:pPr>
            <a:r>
              <a:rPr lang="fr-FR" sz="1200" b="1" dirty="0">
                <a:solidFill>
                  <a:srgbClr val="202122"/>
                </a:solidFill>
                <a:latin typeface="Assistant" pitchFamily="2" charset="-79"/>
                <a:ea typeface="Arial"/>
                <a:cs typeface="Assistant" pitchFamily="2" charset="-79"/>
                <a:sym typeface="Arial"/>
              </a:rPr>
              <a:t>- </a:t>
            </a:r>
            <a:r>
              <a:rPr lang="fr-FR" sz="1200" b="1" dirty="0">
                <a:solidFill>
                  <a:srgbClr val="202122"/>
                </a:solidFill>
                <a:highlight>
                  <a:srgbClr val="FFFF00"/>
                </a:highlight>
                <a:latin typeface="Assistant" pitchFamily="2" charset="-79"/>
                <a:ea typeface="Arial"/>
                <a:cs typeface="Assistant" pitchFamily="2" charset="-79"/>
                <a:sym typeface="Arial"/>
              </a:rPr>
              <a:t>Multijoueur alterné</a:t>
            </a:r>
          </a:p>
          <a:p>
            <a:pPr marL="0" indent="0" algn="just">
              <a:lnSpc>
                <a:spcPct val="150000"/>
              </a:lnSpc>
              <a:spcBef>
                <a:spcPts val="0"/>
              </a:spcBef>
              <a:buNone/>
            </a:pPr>
            <a:endParaRPr lang="fr-FR" sz="1200" b="1" dirty="0">
              <a:solidFill>
                <a:srgbClr val="202122"/>
              </a:solidFill>
              <a:latin typeface="Assistant" pitchFamily="2" charset="-79"/>
              <a:ea typeface="Arial"/>
              <a:cs typeface="Assistant" pitchFamily="2" charset="-79"/>
              <a:sym typeface="Arial"/>
            </a:endParaRPr>
          </a:p>
          <a:p>
            <a:pPr marL="0" indent="0" algn="just">
              <a:lnSpc>
                <a:spcPct val="150000"/>
              </a:lnSpc>
              <a:spcBef>
                <a:spcPts val="0"/>
              </a:spcBef>
              <a:buNone/>
            </a:pPr>
            <a:r>
              <a:rPr lang="fr-FR" sz="1200" i="1" dirty="0">
                <a:solidFill>
                  <a:srgbClr val="202122"/>
                </a:solidFill>
                <a:latin typeface="Assistant" pitchFamily="2" charset="-79"/>
                <a:ea typeface="Arial"/>
                <a:cs typeface="Assistant" pitchFamily="2" charset="-79"/>
                <a:sym typeface="Arial"/>
              </a:rPr>
              <a:t>Les bonus sont pris en compte uniquement si tout le reste du travail réalisé sur le jeu a obtenu la note de A.</a:t>
            </a:r>
          </a:p>
        </p:txBody>
      </p:sp>
      <p:pic>
        <p:nvPicPr>
          <p:cNvPr id="5" name="Picture 2">
            <a:extLst>
              <a:ext uri="{FF2B5EF4-FFF2-40B4-BE49-F238E27FC236}">
                <a16:creationId xmlns:a16="http://schemas.microsoft.com/office/drawing/2014/main" id="{0A80CC98-149B-D850-628B-24AC66837733}"/>
              </a:ext>
            </a:extLst>
          </p:cNvPr>
          <p:cNvPicPr>
            <a:picLocks noChangeAspect="1" noChangeArrowheads="1"/>
          </p:cNvPicPr>
          <p:nvPr/>
        </p:nvPicPr>
        <p:blipFill>
          <a:blip r:embed="rId3"/>
          <a:srcRect/>
          <a:stretch/>
        </p:blipFill>
        <p:spPr bwMode="auto">
          <a:xfrm>
            <a:off x="726188" y="1308701"/>
            <a:ext cx="3023902" cy="392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07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4483223"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7" name="Google Shape;160;p7">
            <a:extLst>
              <a:ext uri="{FF2B5EF4-FFF2-40B4-BE49-F238E27FC236}">
                <a16:creationId xmlns:a16="http://schemas.microsoft.com/office/drawing/2014/main" id="{2F9F8CF6-19AC-12B1-0D08-5C28BCCB33A7}"/>
              </a:ext>
            </a:extLst>
          </p:cNvPr>
          <p:cNvSpPr txBox="1"/>
          <p:nvPr/>
        </p:nvSpPr>
        <p:spPr>
          <a:xfrm>
            <a:off x="4483223" y="646001"/>
            <a:ext cx="7708777" cy="662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8102E"/>
              </a:buClr>
              <a:buSzPts val="5400"/>
              <a:buFont typeface="Assistant"/>
              <a:buNone/>
            </a:pPr>
            <a:r>
              <a:rPr lang="fr-FR" sz="5400" b="1" i="0" u="none" strike="noStrike" cap="none" dirty="0">
                <a:solidFill>
                  <a:srgbClr val="C8102E"/>
                </a:solidFill>
                <a:latin typeface="Assistant"/>
                <a:ea typeface="Arial"/>
                <a:cs typeface="Assistant"/>
                <a:sym typeface="Assistant"/>
              </a:rPr>
              <a:t>Résumé</a:t>
            </a:r>
            <a:endParaRPr sz="1400" b="0" i="0" u="none" strike="noStrike" cap="none" dirty="0">
              <a:solidFill>
                <a:srgbClr val="000000"/>
              </a:solidFill>
              <a:latin typeface="Arial"/>
              <a:ea typeface="Arial"/>
              <a:cs typeface="Arial"/>
              <a:sym typeface="Arial"/>
            </a:endParaRPr>
          </a:p>
        </p:txBody>
      </p:sp>
      <p:sp>
        <p:nvSpPr>
          <p:cNvPr id="10" name="Google Shape;162;p7">
            <a:extLst>
              <a:ext uri="{FF2B5EF4-FFF2-40B4-BE49-F238E27FC236}">
                <a16:creationId xmlns:a16="http://schemas.microsoft.com/office/drawing/2014/main" id="{045C4307-BB0A-65E0-F47B-61E12BFA6960}"/>
              </a:ext>
            </a:extLst>
          </p:cNvPr>
          <p:cNvSpPr txBox="1">
            <a:spLocks/>
          </p:cNvSpPr>
          <p:nvPr/>
        </p:nvSpPr>
        <p:spPr>
          <a:xfrm>
            <a:off x="5523390" y="1308701"/>
            <a:ext cx="5628442" cy="42770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marR="0" lvl="0" indent="0" algn="just" rtl="0">
              <a:lnSpc>
                <a:spcPct val="150000"/>
              </a:lnSpc>
              <a:spcBef>
                <a:spcPts val="0"/>
              </a:spcBef>
              <a:spcAft>
                <a:spcPts val="0"/>
              </a:spcAft>
              <a:buClr>
                <a:schemeClr val="dk1"/>
              </a:buClr>
              <a:buSzPts val="2800"/>
              <a:buFont typeface="Arial"/>
              <a:buNone/>
            </a:pPr>
            <a:r>
              <a:rPr lang="fr-FR" sz="1200" i="0" u="none" strike="noStrike" cap="none" dirty="0">
                <a:solidFill>
                  <a:srgbClr val="202122"/>
                </a:solidFill>
                <a:latin typeface="Arial"/>
                <a:ea typeface="Arial"/>
                <a:cs typeface="Arial"/>
                <a:sym typeface="Arial"/>
              </a:rPr>
              <a:t>Objectif :	Réaliser un jeu de type </a:t>
            </a:r>
            <a:r>
              <a:rPr lang="fr-FR" sz="1200" b="1" i="0" u="none" strike="noStrike" cap="none" dirty="0">
                <a:solidFill>
                  <a:srgbClr val="202122"/>
                </a:solidFill>
                <a:latin typeface="Arial"/>
                <a:ea typeface="Arial"/>
                <a:cs typeface="Arial"/>
                <a:sym typeface="Arial"/>
              </a:rPr>
              <a:t>Minecraft</a:t>
            </a:r>
          </a:p>
          <a:p>
            <a:pPr marL="0" indent="0" algn="just">
              <a:lnSpc>
                <a:spcPct val="150000"/>
              </a:lnSpc>
              <a:spcBef>
                <a:spcPts val="0"/>
              </a:spcBef>
              <a:buNone/>
            </a:pPr>
            <a:r>
              <a:rPr lang="fr-FR" sz="1200" i="0" u="none" strike="noStrike" cap="none" dirty="0">
                <a:solidFill>
                  <a:srgbClr val="202122"/>
                </a:solidFill>
                <a:latin typeface="Arial"/>
                <a:ea typeface="Arial"/>
                <a:cs typeface="Arial"/>
                <a:sym typeface="Arial"/>
              </a:rPr>
              <a:t>Référent :</a:t>
            </a:r>
            <a:r>
              <a:rPr lang="fr-FR" sz="1200" b="1" i="0" u="none" strike="noStrike" cap="none" dirty="0">
                <a:solidFill>
                  <a:srgbClr val="202122"/>
                </a:solidFill>
                <a:latin typeface="Arial"/>
                <a:ea typeface="Arial"/>
                <a:cs typeface="Arial"/>
                <a:sym typeface="Arial"/>
              </a:rPr>
              <a:t>	</a:t>
            </a:r>
            <a:r>
              <a:rPr lang="fr-FR" sz="1200" b="1" dirty="0">
                <a:solidFill>
                  <a:srgbClr val="202122"/>
                </a:solidFill>
                <a:latin typeface="Arial"/>
                <a:ea typeface="Arial"/>
                <a:cs typeface="Arial"/>
                <a:sym typeface="Arial"/>
              </a:rPr>
              <a:t>Lucien, Martin, Quentin et  Laurent</a:t>
            </a:r>
            <a:endParaRPr lang="fr-FR" sz="1200" b="1" i="0" u="none" strike="noStrike" cap="none" dirty="0">
              <a:solidFill>
                <a:srgbClr val="202122"/>
              </a:solidFill>
              <a:latin typeface="Arial"/>
              <a:ea typeface="Arial"/>
              <a:cs typeface="Arial"/>
            </a:endParaRPr>
          </a:p>
          <a:p>
            <a:pPr marL="0" marR="0" lvl="0" indent="0" algn="just" rtl="0">
              <a:lnSpc>
                <a:spcPct val="150000"/>
              </a:lnSpc>
              <a:spcBef>
                <a:spcPts val="0"/>
              </a:spcBef>
              <a:spcAft>
                <a:spcPts val="0"/>
              </a:spcAft>
              <a:buClr>
                <a:schemeClr val="dk1"/>
              </a:buClr>
              <a:buSzPts val="2800"/>
              <a:buFont typeface="Arial"/>
              <a:buNone/>
            </a:pPr>
            <a:r>
              <a:rPr lang="fr-FR" sz="1200" dirty="0">
                <a:solidFill>
                  <a:srgbClr val="202122"/>
                </a:solidFill>
                <a:latin typeface="Arial"/>
                <a:ea typeface="Arial"/>
                <a:cs typeface="Arial"/>
                <a:sym typeface="Arial"/>
              </a:rPr>
              <a:t>Contrainte :	</a:t>
            </a:r>
            <a:endParaRPr lang="fr-FR" sz="1200" i="0" u="none" strike="noStrike" cap="none" dirty="0">
              <a:solidFill>
                <a:srgbClr val="202122"/>
              </a:solidFill>
              <a:latin typeface="Arial"/>
              <a:ea typeface="Arial"/>
              <a:cs typeface="Arial"/>
            </a:endParaRPr>
          </a:p>
          <a:p>
            <a:pPr marL="0" marR="0" lvl="0" indent="0" algn="just" rtl="0">
              <a:lnSpc>
                <a:spcPct val="150000"/>
              </a:lnSpc>
              <a:spcBef>
                <a:spcPts val="0"/>
              </a:spcBef>
              <a:spcAft>
                <a:spcPts val="0"/>
              </a:spcAft>
              <a:buClr>
                <a:schemeClr val="dk1"/>
              </a:buClr>
              <a:buSzPts val="2800"/>
              <a:buFont typeface="Arial"/>
              <a:buNone/>
            </a:pPr>
            <a:r>
              <a:rPr lang="fr-FR" sz="1200" dirty="0">
                <a:solidFill>
                  <a:srgbClr val="202122"/>
                </a:solidFill>
                <a:latin typeface="Arial"/>
                <a:ea typeface="Arial"/>
                <a:cs typeface="Arial"/>
                <a:sym typeface="Arial"/>
              </a:rPr>
              <a:t>Date </a:t>
            </a:r>
            <a:r>
              <a:rPr lang="fr-FR" sz="1200" b="1" dirty="0">
                <a:solidFill>
                  <a:srgbClr val="202122"/>
                </a:solidFill>
                <a:latin typeface="Arial"/>
                <a:ea typeface="Arial"/>
                <a:cs typeface="Arial"/>
                <a:sym typeface="Arial"/>
              </a:rPr>
              <a:t>: 	</a:t>
            </a:r>
            <a:r>
              <a:rPr lang="fr-FR" sz="1200" b="1" dirty="0">
                <a:solidFill>
                  <a:srgbClr val="202122"/>
                </a:solidFill>
                <a:latin typeface="Assistant" pitchFamily="2" charset="-79"/>
                <a:ea typeface="Arial"/>
                <a:cs typeface="Assistant" pitchFamily="2" charset="-79"/>
                <a:sym typeface="Arial"/>
              </a:rPr>
              <a:t> 11 au 22 mars </a:t>
            </a:r>
          </a:p>
          <a:p>
            <a:pPr marL="0" marR="0" lvl="0" indent="0" algn="just" rtl="0">
              <a:lnSpc>
                <a:spcPct val="150000"/>
              </a:lnSpc>
              <a:spcBef>
                <a:spcPts val="0"/>
              </a:spcBef>
              <a:spcAft>
                <a:spcPts val="0"/>
              </a:spcAft>
              <a:buClr>
                <a:schemeClr val="dk1"/>
              </a:buClr>
              <a:buSzPts val="2800"/>
              <a:buFont typeface="Arial"/>
              <a:buNone/>
            </a:pPr>
            <a:r>
              <a:rPr lang="fr-FR" sz="1200" i="0" u="none" strike="noStrike" cap="none" dirty="0">
                <a:solidFill>
                  <a:srgbClr val="202122"/>
                </a:solidFill>
                <a:latin typeface="Arial"/>
                <a:ea typeface="Arial"/>
                <a:cs typeface="Arial"/>
                <a:sym typeface="Arial"/>
              </a:rPr>
              <a:t>Moteur : 	</a:t>
            </a:r>
            <a:r>
              <a:rPr lang="fr-FR" sz="1200" b="1" i="0" u="none" strike="noStrike" cap="none" dirty="0">
                <a:solidFill>
                  <a:srgbClr val="202122"/>
                </a:solidFill>
                <a:latin typeface="Arial"/>
                <a:ea typeface="Arial"/>
                <a:cs typeface="Arial"/>
                <a:sym typeface="Arial"/>
              </a:rPr>
              <a:t>C++ /</a:t>
            </a:r>
            <a:r>
              <a:rPr lang="fr-FR" sz="1200" i="0" u="none" strike="noStrike" cap="none" dirty="0">
                <a:solidFill>
                  <a:srgbClr val="202122"/>
                </a:solidFill>
                <a:latin typeface="Arial"/>
                <a:ea typeface="Arial"/>
                <a:cs typeface="Arial"/>
                <a:sym typeface="Arial"/>
              </a:rPr>
              <a:t> </a:t>
            </a:r>
            <a:r>
              <a:rPr lang="fr-FR" sz="1200" b="1" i="0" u="none" strike="noStrike" cap="none" dirty="0">
                <a:solidFill>
                  <a:srgbClr val="202122"/>
                </a:solidFill>
                <a:latin typeface="Arial"/>
                <a:ea typeface="Arial"/>
                <a:cs typeface="Arial"/>
                <a:sym typeface="Arial"/>
              </a:rPr>
              <a:t>OpenGL</a:t>
            </a:r>
          </a:p>
          <a:p>
            <a:pPr marL="0" marR="0" lvl="0" indent="0" algn="just" rtl="0">
              <a:lnSpc>
                <a:spcPct val="150000"/>
              </a:lnSpc>
              <a:spcBef>
                <a:spcPts val="0"/>
              </a:spcBef>
              <a:spcAft>
                <a:spcPts val="0"/>
              </a:spcAft>
              <a:buClr>
                <a:schemeClr val="dk1"/>
              </a:buClr>
              <a:buSzPts val="2800"/>
              <a:buFont typeface="Arial"/>
              <a:buNone/>
            </a:pPr>
            <a:r>
              <a:rPr lang="fr-FR" sz="1200" dirty="0">
                <a:solidFill>
                  <a:srgbClr val="202122"/>
                </a:solidFill>
                <a:latin typeface="Arial"/>
                <a:ea typeface="Arial"/>
                <a:cs typeface="Arial"/>
                <a:sym typeface="Arial"/>
              </a:rPr>
              <a:t>Livrables : 	</a:t>
            </a:r>
            <a:r>
              <a:rPr lang="fr-FR" sz="1200" b="1" dirty="0">
                <a:solidFill>
                  <a:srgbClr val="202122"/>
                </a:solidFill>
                <a:latin typeface="Arial"/>
                <a:ea typeface="Arial"/>
                <a:cs typeface="Arial"/>
                <a:sym typeface="Arial"/>
              </a:rPr>
              <a:t>code source | notes de GD</a:t>
            </a:r>
          </a:p>
          <a:p>
            <a:pPr marL="0" indent="0" algn="just">
              <a:lnSpc>
                <a:spcPct val="150000"/>
              </a:lnSpc>
              <a:spcBef>
                <a:spcPts val="0"/>
              </a:spcBef>
              <a:buNone/>
            </a:pPr>
            <a:r>
              <a:rPr lang="fr-FR" sz="1200" dirty="0">
                <a:solidFill>
                  <a:srgbClr val="202122"/>
                </a:solidFill>
                <a:latin typeface="Arial"/>
                <a:cs typeface="Arial"/>
              </a:rPr>
              <a:t>Livrables </a:t>
            </a:r>
            <a:r>
              <a:rPr lang="fr-FR" sz="1200" dirty="0" err="1">
                <a:solidFill>
                  <a:srgbClr val="202122"/>
                </a:solidFill>
                <a:latin typeface="Arial"/>
                <a:cs typeface="Arial"/>
              </a:rPr>
              <a:t>GameArt</a:t>
            </a:r>
            <a:r>
              <a:rPr lang="fr-FR" sz="1200" dirty="0">
                <a:solidFill>
                  <a:srgbClr val="202122"/>
                </a:solidFill>
                <a:latin typeface="Arial"/>
                <a:cs typeface="Arial"/>
              </a:rPr>
              <a:t> : </a:t>
            </a:r>
            <a:r>
              <a:rPr lang="fr-FR" sz="1200" b="1" dirty="0" err="1">
                <a:solidFill>
                  <a:srgbClr val="202122"/>
                </a:solidFill>
                <a:latin typeface="Arial"/>
                <a:cs typeface="Arial"/>
              </a:rPr>
              <a:t>Moodboard</a:t>
            </a:r>
            <a:r>
              <a:rPr lang="fr-FR" sz="1200" b="1" dirty="0">
                <a:solidFill>
                  <a:srgbClr val="202122"/>
                </a:solidFill>
                <a:latin typeface="Arial"/>
                <a:cs typeface="Arial"/>
              </a:rPr>
              <a:t>, concept-Art, assets</a:t>
            </a:r>
            <a:endParaRPr lang="fr-FR">
              <a:solidFill>
                <a:srgbClr val="000000"/>
              </a:solidFill>
            </a:endParaRPr>
          </a:p>
          <a:p>
            <a:pPr marL="0" indent="0" algn="just">
              <a:lnSpc>
                <a:spcPct val="150000"/>
              </a:lnSpc>
              <a:spcBef>
                <a:spcPts val="0"/>
              </a:spcBef>
              <a:buNone/>
            </a:pPr>
            <a:endParaRPr lang="fr-FR" sz="1200" b="1" dirty="0">
              <a:solidFill>
                <a:srgbClr val="202122"/>
              </a:solidFill>
              <a:latin typeface="Arial"/>
              <a:cs typeface="Arial"/>
            </a:endParaRPr>
          </a:p>
        </p:txBody>
      </p:sp>
      <p:pic>
        <p:nvPicPr>
          <p:cNvPr id="5" name="Picture 2" descr="✓ Checklist générale – Fête de l'Humanité">
            <a:extLst>
              <a:ext uri="{FF2B5EF4-FFF2-40B4-BE49-F238E27FC236}">
                <a16:creationId xmlns:a16="http://schemas.microsoft.com/office/drawing/2014/main" id="{35892CC3-ED4C-295F-1B63-4FEB98A55A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689" y="1308701"/>
            <a:ext cx="3922900" cy="2615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33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p:nvPr/>
        </p:nvSpPr>
        <p:spPr>
          <a:xfrm>
            <a:off x="0" y="0"/>
            <a:ext cx="4483223"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7" name="Google Shape;160;p7">
            <a:extLst>
              <a:ext uri="{FF2B5EF4-FFF2-40B4-BE49-F238E27FC236}">
                <a16:creationId xmlns:a16="http://schemas.microsoft.com/office/drawing/2014/main" id="{2F9F8CF6-19AC-12B1-0D08-5C28BCCB33A7}"/>
              </a:ext>
            </a:extLst>
          </p:cNvPr>
          <p:cNvSpPr txBox="1"/>
          <p:nvPr/>
        </p:nvSpPr>
        <p:spPr>
          <a:xfrm>
            <a:off x="4483223" y="646001"/>
            <a:ext cx="7708777" cy="6627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C8102E"/>
              </a:buClr>
              <a:buSzPts val="5400"/>
              <a:buFont typeface="Assistant"/>
              <a:buNone/>
            </a:pPr>
            <a:r>
              <a:rPr lang="fr-FR" sz="5400" b="1" i="0" u="none" strike="noStrike" cap="none" dirty="0">
                <a:solidFill>
                  <a:srgbClr val="C8102E"/>
                </a:solidFill>
                <a:latin typeface="Assistant"/>
                <a:ea typeface="Arial"/>
                <a:cs typeface="Assistant"/>
                <a:sym typeface="Assistant"/>
              </a:rPr>
              <a:t>Sources</a:t>
            </a:r>
            <a:endParaRPr sz="1400" b="0" i="0" u="none" strike="noStrike" cap="none" dirty="0">
              <a:solidFill>
                <a:srgbClr val="000000"/>
              </a:solidFill>
              <a:latin typeface="Arial"/>
              <a:ea typeface="Arial"/>
              <a:cs typeface="Arial"/>
              <a:sym typeface="Arial"/>
            </a:endParaRPr>
          </a:p>
        </p:txBody>
      </p:sp>
      <p:sp>
        <p:nvSpPr>
          <p:cNvPr id="10" name="Google Shape;162;p7">
            <a:extLst>
              <a:ext uri="{FF2B5EF4-FFF2-40B4-BE49-F238E27FC236}">
                <a16:creationId xmlns:a16="http://schemas.microsoft.com/office/drawing/2014/main" id="{045C4307-BB0A-65E0-F47B-61E12BFA6960}"/>
              </a:ext>
            </a:extLst>
          </p:cNvPr>
          <p:cNvSpPr txBox="1">
            <a:spLocks/>
          </p:cNvSpPr>
          <p:nvPr/>
        </p:nvSpPr>
        <p:spPr>
          <a:xfrm>
            <a:off x="4851925" y="1308701"/>
            <a:ext cx="6971371" cy="42770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ssistant"/>
                <a:ea typeface="Assistant"/>
                <a:cs typeface="Assistant"/>
                <a:sym typeface="Assistant"/>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ssistant"/>
                <a:ea typeface="Assistant"/>
                <a:cs typeface="Assistant"/>
                <a:sym typeface="Assistant"/>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ssistant"/>
                <a:ea typeface="Assistant"/>
                <a:cs typeface="Assistant"/>
                <a:sym typeface="Assistant"/>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ssistant"/>
                <a:ea typeface="Assistant"/>
                <a:cs typeface="Assistant"/>
                <a:sym typeface="Assistan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marR="0" lvl="0" indent="0" rtl="0">
              <a:lnSpc>
                <a:spcPct val="150000"/>
              </a:lnSpc>
              <a:spcBef>
                <a:spcPts val="0"/>
              </a:spcBef>
              <a:spcAft>
                <a:spcPts val="0"/>
              </a:spcAft>
              <a:buClr>
                <a:schemeClr val="dk1"/>
              </a:buClr>
              <a:buSzPts val="2800"/>
              <a:buFont typeface="Arial"/>
              <a:buNone/>
            </a:pPr>
            <a:r>
              <a:rPr lang="fr-FR" sz="1200" i="0" u="none" strike="noStrike" cap="none" dirty="0">
                <a:solidFill>
                  <a:srgbClr val="202122"/>
                </a:solidFill>
                <a:latin typeface="Arial"/>
                <a:ea typeface="Arial"/>
                <a:cs typeface="Arial"/>
                <a:sym typeface="Arial"/>
              </a:rPr>
              <a:t>Jeu à télécharger : </a:t>
            </a:r>
            <a:r>
              <a:rPr lang="fr-FR" sz="1200" i="0" u="none" strike="noStrike" cap="none" dirty="0">
                <a:solidFill>
                  <a:srgbClr val="202122"/>
                </a:solidFill>
                <a:latin typeface="Arial"/>
                <a:ea typeface="Arial"/>
                <a:cs typeface="Arial"/>
                <a:sym typeface="Arial"/>
                <a:hlinkClick r:id="rId3"/>
              </a:rPr>
              <a:t>https://www.minecraft.net/fr-fr/free-trial</a:t>
            </a:r>
            <a:endParaRPr lang="fr-FR" sz="1200" i="0" u="none" strike="noStrike" cap="none" dirty="0">
              <a:solidFill>
                <a:srgbClr val="202122"/>
              </a:solidFill>
              <a:latin typeface="Arial"/>
              <a:ea typeface="Arial"/>
              <a:cs typeface="Arial"/>
              <a:sym typeface="Arial"/>
            </a:endParaRPr>
          </a:p>
          <a:p>
            <a:pPr marL="0" marR="0" lvl="0" indent="0" rtl="0">
              <a:lnSpc>
                <a:spcPct val="150000"/>
              </a:lnSpc>
              <a:spcBef>
                <a:spcPts val="0"/>
              </a:spcBef>
              <a:spcAft>
                <a:spcPts val="0"/>
              </a:spcAft>
              <a:buClr>
                <a:schemeClr val="dk1"/>
              </a:buClr>
              <a:buSzPts val="2800"/>
              <a:buFont typeface="Arial"/>
              <a:buNone/>
            </a:pPr>
            <a:r>
              <a:rPr lang="fr-FR" sz="1200" i="0" u="none" strike="noStrike" cap="none" dirty="0" err="1">
                <a:solidFill>
                  <a:srgbClr val="202122"/>
                </a:solidFill>
                <a:latin typeface="Arial"/>
                <a:ea typeface="Arial"/>
                <a:cs typeface="Arial"/>
                <a:sym typeface="Arial"/>
              </a:rPr>
              <a:t>Wikipedia</a:t>
            </a:r>
            <a:r>
              <a:rPr lang="fr-FR" sz="1200" i="0" u="none" strike="noStrike" cap="none" dirty="0">
                <a:solidFill>
                  <a:srgbClr val="202122"/>
                </a:solidFill>
                <a:latin typeface="Arial"/>
                <a:ea typeface="Arial"/>
                <a:cs typeface="Arial"/>
                <a:sym typeface="Arial"/>
              </a:rPr>
              <a:t> : </a:t>
            </a:r>
            <a:r>
              <a:rPr lang="fr-FR" sz="1200" i="0" u="none" strike="noStrike" cap="none" dirty="0">
                <a:solidFill>
                  <a:srgbClr val="202122"/>
                </a:solidFill>
                <a:latin typeface="Arial"/>
                <a:ea typeface="Arial"/>
                <a:cs typeface="Arial"/>
                <a:sym typeface="Arial"/>
                <a:hlinkClick r:id="rId4"/>
              </a:rPr>
              <a:t>https://en.wikipedia.org/wiki/Minecraft</a:t>
            </a:r>
            <a:endParaRPr lang="fr-FR" sz="1200" i="0" u="none" strike="noStrike" cap="none" dirty="0">
              <a:solidFill>
                <a:srgbClr val="202122"/>
              </a:solidFill>
              <a:latin typeface="Arial"/>
              <a:ea typeface="Arial"/>
              <a:cs typeface="Arial"/>
              <a:sym typeface="Arial"/>
            </a:endParaRPr>
          </a:p>
          <a:p>
            <a:pPr marL="0" marR="0" lvl="0" indent="0" rtl="0">
              <a:lnSpc>
                <a:spcPct val="150000"/>
              </a:lnSpc>
              <a:spcBef>
                <a:spcPts val="0"/>
              </a:spcBef>
              <a:spcAft>
                <a:spcPts val="0"/>
              </a:spcAft>
              <a:buClr>
                <a:schemeClr val="dk1"/>
              </a:buClr>
              <a:buSzPts val="2800"/>
              <a:buFont typeface="Arial"/>
              <a:buNone/>
            </a:pPr>
            <a:r>
              <a:rPr lang="fr-FR" sz="1200" dirty="0">
                <a:solidFill>
                  <a:srgbClr val="202122"/>
                </a:solidFill>
                <a:latin typeface="Arial"/>
                <a:ea typeface="Arial"/>
                <a:cs typeface="Arial"/>
                <a:sym typeface="Arial"/>
              </a:rPr>
              <a:t>Histoire : </a:t>
            </a:r>
            <a:r>
              <a:rPr lang="fr-FR" sz="1200" dirty="0">
                <a:solidFill>
                  <a:srgbClr val="202122"/>
                </a:solidFill>
                <a:latin typeface="Arial"/>
                <a:ea typeface="Arial"/>
                <a:cs typeface="Arial"/>
                <a:sym typeface="Arial"/>
                <a:hlinkClick r:id="rId5"/>
              </a:rPr>
              <a:t>https://www.youtube.com/watch?v=Ofw0mq_8HiU</a:t>
            </a:r>
            <a:endParaRPr lang="fr-FR" sz="1200" dirty="0">
              <a:solidFill>
                <a:srgbClr val="202122"/>
              </a:solidFill>
              <a:latin typeface="Arial"/>
              <a:ea typeface="Arial"/>
              <a:cs typeface="Arial"/>
              <a:sym typeface="Arial"/>
            </a:endParaRPr>
          </a:p>
          <a:p>
            <a:pPr marL="0" marR="0" lvl="0" indent="0" rtl="0">
              <a:lnSpc>
                <a:spcPct val="150000"/>
              </a:lnSpc>
              <a:spcBef>
                <a:spcPts val="0"/>
              </a:spcBef>
              <a:spcAft>
                <a:spcPts val="0"/>
              </a:spcAft>
              <a:buClr>
                <a:schemeClr val="dk1"/>
              </a:buClr>
              <a:buSzPts val="2800"/>
              <a:buFont typeface="Arial"/>
              <a:buNone/>
            </a:pPr>
            <a:r>
              <a:rPr lang="fr-FR" sz="1200" i="0" u="none" strike="noStrike" cap="none" dirty="0">
                <a:solidFill>
                  <a:srgbClr val="202122"/>
                </a:solidFill>
                <a:latin typeface="Arial"/>
                <a:ea typeface="Arial"/>
                <a:cs typeface="Arial"/>
                <a:sym typeface="Arial"/>
              </a:rPr>
              <a:t>Gamepla</a:t>
            </a:r>
            <a:r>
              <a:rPr lang="fr-FR" sz="1200" dirty="0">
                <a:solidFill>
                  <a:srgbClr val="202122"/>
                </a:solidFill>
                <a:latin typeface="Arial"/>
                <a:ea typeface="Arial"/>
                <a:cs typeface="Arial"/>
                <a:sym typeface="Arial"/>
              </a:rPr>
              <a:t>y : </a:t>
            </a:r>
            <a:r>
              <a:rPr lang="fr-FR" sz="1200" dirty="0">
                <a:solidFill>
                  <a:srgbClr val="202122"/>
                </a:solidFill>
                <a:latin typeface="Arial"/>
                <a:ea typeface="Arial"/>
                <a:cs typeface="Arial"/>
                <a:sym typeface="Arial"/>
                <a:hlinkClick r:id="rId6"/>
              </a:rPr>
              <a:t>https://www.youtube.com/watch?v=ET9n1aKzY-0</a:t>
            </a:r>
            <a:endParaRPr lang="fr-FR" sz="1200" i="0" u="none" strike="noStrike" cap="none" dirty="0">
              <a:solidFill>
                <a:srgbClr val="202122"/>
              </a:solidFill>
              <a:latin typeface="Arial"/>
              <a:ea typeface="Arial"/>
              <a:cs typeface="Arial"/>
              <a:sym typeface="Arial"/>
            </a:endParaRPr>
          </a:p>
          <a:p>
            <a:pPr marL="0" marR="0" lvl="0" indent="0" rtl="0">
              <a:lnSpc>
                <a:spcPct val="150000"/>
              </a:lnSpc>
              <a:spcBef>
                <a:spcPts val="0"/>
              </a:spcBef>
              <a:spcAft>
                <a:spcPts val="0"/>
              </a:spcAft>
              <a:buClr>
                <a:schemeClr val="dk1"/>
              </a:buClr>
              <a:buSzPts val="2800"/>
              <a:buFont typeface="Arial"/>
              <a:buNone/>
            </a:pPr>
            <a:endParaRPr lang="fr-FR" sz="1200" b="1" i="0" u="none" strike="noStrike" cap="none" dirty="0">
              <a:solidFill>
                <a:srgbClr val="202122"/>
              </a:solidFill>
              <a:latin typeface="Arial"/>
              <a:ea typeface="Arial"/>
              <a:cs typeface="Arial"/>
              <a:sym typeface="Arial"/>
            </a:endParaRPr>
          </a:p>
        </p:txBody>
      </p:sp>
      <p:pic>
        <p:nvPicPr>
          <p:cNvPr id="5" name="Picture 4" descr="Premium Photo | HighQuality HD Earth Globe with Neon Internet Connections  for International Internet Day Freepik">
            <a:extLst>
              <a:ext uri="{FF2B5EF4-FFF2-40B4-BE49-F238E27FC236}">
                <a16:creationId xmlns:a16="http://schemas.microsoft.com/office/drawing/2014/main" id="{3EE944DC-E8EB-6F70-933C-4B42178932B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689" y="1308701"/>
            <a:ext cx="3922900" cy="392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874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1"/>
          <p:cNvSpPr/>
          <p:nvPr/>
        </p:nvSpPr>
        <p:spPr>
          <a:xfrm>
            <a:off x="0" y="0"/>
            <a:ext cx="12192000" cy="6858000"/>
          </a:xfrm>
          <a:prstGeom prst="rect">
            <a:avLst/>
          </a:prstGeom>
          <a:solidFill>
            <a:srgbClr val="C8102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7" name="Google Shape;197;p11"/>
          <p:cNvSpPr txBox="1"/>
          <p:nvPr/>
        </p:nvSpPr>
        <p:spPr>
          <a:xfrm>
            <a:off x="130629" y="6538429"/>
            <a:ext cx="4637103" cy="226265"/>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just" rtl="0">
              <a:lnSpc>
                <a:spcPct val="150000"/>
              </a:lnSpc>
              <a:spcBef>
                <a:spcPts val="0"/>
              </a:spcBef>
              <a:spcAft>
                <a:spcPts val="0"/>
              </a:spcAft>
              <a:buClr>
                <a:schemeClr val="lt1"/>
              </a:buClr>
              <a:buSzPct val="100000"/>
              <a:buFont typeface="Arial"/>
              <a:buNone/>
            </a:pPr>
            <a:r>
              <a:rPr lang="fr-FR" sz="800" b="0" i="0" u="none" strike="noStrike" cap="none">
                <a:solidFill>
                  <a:schemeClr val="lt1"/>
                </a:solidFill>
                <a:latin typeface="Assistant Light"/>
                <a:ea typeface="Assistant Light"/>
                <a:cs typeface="Assistant Light"/>
                <a:sym typeface="Assistant Light"/>
              </a:rPr>
              <a:t>LA HORDE | Tous droits réservés </a:t>
            </a:r>
            <a:endParaRPr sz="800" b="0" i="0" u="none" strike="noStrike" cap="none">
              <a:solidFill>
                <a:schemeClr val="lt1"/>
              </a:solidFill>
              <a:latin typeface="Assistant Light"/>
              <a:ea typeface="Assistant Light"/>
              <a:cs typeface="Assistant Light"/>
              <a:sym typeface="Assistant Light"/>
            </a:endParaRPr>
          </a:p>
        </p:txBody>
      </p:sp>
    </p:spTree>
  </p:cSld>
  <p:clrMapOvr>
    <a:masterClrMapping/>
  </p:clrMapOvr>
</p:sld>
</file>

<file path=ppt/theme/theme1.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9230944a-e62d-4d68-af51-f0ad6e96b924">
      <Terms xmlns="http://schemas.microsoft.com/office/infopath/2007/PartnerControls"/>
    </lcf76f155ced4ddcb4097134ff3c332f>
    <TaxCatchAll xmlns="53d6b941-96cf-4e75-98a6-57d7233cab9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0D1A417CAD0654BA3F2E1F09357D40F" ma:contentTypeVersion="16" ma:contentTypeDescription="Create a new document." ma:contentTypeScope="" ma:versionID="465895e41437d5f1755c5bb546b575b3">
  <xsd:schema xmlns:xsd="http://www.w3.org/2001/XMLSchema" xmlns:xs="http://www.w3.org/2001/XMLSchema" xmlns:p="http://schemas.microsoft.com/office/2006/metadata/properties" xmlns:ns2="9230944a-e62d-4d68-af51-f0ad6e96b924" xmlns:ns3="53d6b941-96cf-4e75-98a6-57d7233cab9e" targetNamespace="http://schemas.microsoft.com/office/2006/metadata/properties" ma:root="true" ma:fieldsID="abc14e4a34a72831125e3c645ed8ba15" ns2:_="" ns3:_="">
    <xsd:import namespace="9230944a-e62d-4d68-af51-f0ad6e96b924"/>
    <xsd:import namespace="53d6b941-96cf-4e75-98a6-57d7233cab9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LengthInSeconds"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ServiceDateTaken" minOccurs="0"/>
                <xsd:element ref="ns2:MediaServiceLocation"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30944a-e62d-4d68-af51-f0ad6e96b9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c4bf064-01e0-400f-b477-274fc3d06d37"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3d6b941-96cf-4e75-98a6-57d7233cab9e"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d04ee597-8372-464e-a4bd-89894cd3fe21}" ma:internalName="TaxCatchAll" ma:showField="CatchAllData" ma:web="53d6b941-96cf-4e75-98a6-57d7233cab9e">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8006AE-1E26-407A-AC34-C57CC978E9F6}">
  <ds:schemaRefs>
    <ds:schemaRef ds:uri="http://schemas.microsoft.com/sharepoint/v3/contenttype/forms"/>
  </ds:schemaRefs>
</ds:datastoreItem>
</file>

<file path=customXml/itemProps2.xml><?xml version="1.0" encoding="utf-8"?>
<ds:datastoreItem xmlns:ds="http://schemas.openxmlformats.org/officeDocument/2006/customXml" ds:itemID="{12D4E161-7880-47D4-9C1D-38A5474BF14D}">
  <ds:schemaRefs>
    <ds:schemaRef ds:uri="http://schemas.microsoft.com/office/2006/metadata/properties"/>
    <ds:schemaRef ds:uri="http://schemas.microsoft.com/office/infopath/2007/PartnerControls"/>
    <ds:schemaRef ds:uri="9230944a-e62d-4d68-af51-f0ad6e96b924"/>
    <ds:schemaRef ds:uri="53d6b941-96cf-4e75-98a6-57d7233cab9e"/>
  </ds:schemaRefs>
</ds:datastoreItem>
</file>

<file path=customXml/itemProps3.xml><?xml version="1.0" encoding="utf-8"?>
<ds:datastoreItem xmlns:ds="http://schemas.openxmlformats.org/officeDocument/2006/customXml" ds:itemID="{711D20A8-7272-48DA-BF33-A0B3687A2D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30944a-e62d-4d68-af51-f0ad6e96b924"/>
    <ds:schemaRef ds:uri="53d6b941-96cf-4e75-98a6-57d7233cab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2002</TotalTime>
  <Words>597</Words>
  <Application>Microsoft Office PowerPoint</Application>
  <PresentationFormat>Grand écran</PresentationFormat>
  <Paragraphs>54</Paragraphs>
  <Slides>9</Slides>
  <Notes>9</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LUANG RATH VALENTIN</dc:creator>
  <cp:lastModifiedBy>Xavier Le Pajolec</cp:lastModifiedBy>
  <cp:revision>33</cp:revision>
  <dcterms:created xsi:type="dcterms:W3CDTF">2020-11-16T17:22:01Z</dcterms:created>
  <dcterms:modified xsi:type="dcterms:W3CDTF">2024-06-18T09:22:52Z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0x010100E0D1A417CAD0654BA3F2E1F09357D40F</vt:lpwstr>
  </property>
  <property fmtid="{D5CDD505-2E9C-101B-9397-08002B2CF9AE}" pid="3" name="Order">
    <vt:lpwstr>77900.0000000000</vt:lpwstr>
  </property>
  <property fmtid="{D5CDD505-2E9C-101B-9397-08002B2CF9AE}" pid="4" name="xd_Signature">
    <vt:lpwstr/>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MediaServiceImageTags">
    <vt:lpwstr/>
  </property>
</Properties>
</file>