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4"/>
  </p:notesMasterIdLst>
  <p:sldIdLst>
    <p:sldId id="256" r:id="rId5"/>
    <p:sldId id="293" r:id="rId6"/>
    <p:sldId id="290" r:id="rId7"/>
    <p:sldId id="296" r:id="rId8"/>
    <p:sldId id="297" r:id="rId9"/>
    <p:sldId id="292" r:id="rId10"/>
    <p:sldId id="294" r:id="rId11"/>
    <p:sldId id="295" r:id="rId12"/>
    <p:sldId id="264" r:id="rId13"/>
  </p:sldIdLst>
  <p:sldSz cx="12192000" cy="6858000"/>
  <p:notesSz cx="6858000" cy="9144000"/>
  <p:embeddedFontLst>
    <p:embeddedFont>
      <p:font typeface="Assistant" pitchFamily="2" charset="-79"/>
      <p:regular r:id="rId15"/>
      <p:bold r:id="rId16"/>
    </p:embeddedFont>
    <p:embeddedFont>
      <p:font typeface="Assistant Light" pitchFamily="2" charset="-79"/>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S7l13tLxtH/yrg6IakvpBmAMS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0959E-DCEC-0F0E-B8D1-19913E7A8DB7}" v="2" dt="2024-06-18T09:22:21.654"/>
    <p1510:client id="{2261D326-E782-9EF3-159F-1FE0E530E0F2}" v="32" dt="2024-06-18T09:16:00.930"/>
    <p1510:client id="{7A86EE10-8BAF-51ED-FD87-F11F1259DE7B}" v="13" dt="2024-06-17T09:03:19.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customschemas.google.com/relationships/presentationmetadata" Target="metadata"/><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6.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Jarnage" userId="S::d.jarnage@lahorde.tech::ac6e0a2e-1aab-441f-874f-6e1a8fe055ef" providerId="AD" clId="Web-{7A86EE10-8BAF-51ED-FD87-F11F1259DE7B}"/>
    <pc:docChg chg="modSld">
      <pc:chgData name="David Jarnage" userId="S::d.jarnage@lahorde.tech::ac6e0a2e-1aab-441f-874f-6e1a8fe055ef" providerId="AD" clId="Web-{7A86EE10-8BAF-51ED-FD87-F11F1259DE7B}" dt="2024-06-17T09:03:19.349" v="12" actId="20577"/>
      <pc:docMkLst>
        <pc:docMk/>
      </pc:docMkLst>
      <pc:sldChg chg="modSp">
        <pc:chgData name="David Jarnage" userId="S::d.jarnage@lahorde.tech::ac6e0a2e-1aab-441f-874f-6e1a8fe055ef" providerId="AD" clId="Web-{7A86EE10-8BAF-51ED-FD87-F11F1259DE7B}" dt="2024-06-17T09:03:19.349" v="12" actId="20577"/>
        <pc:sldMkLst>
          <pc:docMk/>
          <pc:sldMk cId="466333456" sldId="294"/>
        </pc:sldMkLst>
        <pc:spChg chg="mod">
          <ac:chgData name="David Jarnage" userId="S::d.jarnage@lahorde.tech::ac6e0a2e-1aab-441f-874f-6e1a8fe055ef" providerId="AD" clId="Web-{7A86EE10-8BAF-51ED-FD87-F11F1259DE7B}" dt="2024-06-17T09:03:19.349" v="12" actId="20577"/>
          <ac:spMkLst>
            <pc:docMk/>
            <pc:sldMk cId="466333456" sldId="294"/>
            <ac:spMk id="10" creationId="{045C4307-BB0A-65E0-F47B-61E12BFA6960}"/>
          </ac:spMkLst>
        </pc:spChg>
      </pc:sldChg>
      <pc:sldChg chg="modSp">
        <pc:chgData name="David Jarnage" userId="S::d.jarnage@lahorde.tech::ac6e0a2e-1aab-441f-874f-6e1a8fe055ef" providerId="AD" clId="Web-{7A86EE10-8BAF-51ED-FD87-F11F1259DE7B}" dt="2024-06-17T09:03:12.427" v="10" actId="20577"/>
        <pc:sldMkLst>
          <pc:docMk/>
          <pc:sldMk cId="2298349149" sldId="296"/>
        </pc:sldMkLst>
        <pc:spChg chg="mod">
          <ac:chgData name="David Jarnage" userId="S::d.jarnage@lahorde.tech::ac6e0a2e-1aab-441f-874f-6e1a8fe055ef" providerId="AD" clId="Web-{7A86EE10-8BAF-51ED-FD87-F11F1259DE7B}" dt="2024-06-17T09:03:12.427" v="10" actId="20577"/>
          <ac:spMkLst>
            <pc:docMk/>
            <pc:sldMk cId="2298349149" sldId="296"/>
            <ac:spMk id="10" creationId="{045C4307-BB0A-65E0-F47B-61E12BFA6960}"/>
          </ac:spMkLst>
        </pc:spChg>
      </pc:sldChg>
    </pc:docChg>
  </pc:docChgLst>
  <pc:docChgLst>
    <pc:chgData name="Stéphane Bernon" userId="S::s.bernon@lahorde.tech::37696093-7c85-4433-92ab-56cf4491d027" providerId="AD" clId="Web-{0710959E-DCEC-0F0E-B8D1-19913E7A8DB7}"/>
    <pc:docChg chg="modSld">
      <pc:chgData name="Stéphane Bernon" userId="S::s.bernon@lahorde.tech::37696093-7c85-4433-92ab-56cf4491d027" providerId="AD" clId="Web-{0710959E-DCEC-0F0E-B8D1-19913E7A8DB7}" dt="2024-06-18T09:22:21.654" v="1" actId="20577"/>
      <pc:docMkLst>
        <pc:docMk/>
      </pc:docMkLst>
      <pc:sldChg chg="modSp">
        <pc:chgData name="Stéphane Bernon" userId="S::s.bernon@lahorde.tech::37696093-7c85-4433-92ab-56cf4491d027" providerId="AD" clId="Web-{0710959E-DCEC-0F0E-B8D1-19913E7A8DB7}" dt="2024-06-18T09:22:21.654" v="1" actId="20577"/>
        <pc:sldMkLst>
          <pc:docMk/>
          <pc:sldMk cId="466333456" sldId="294"/>
        </pc:sldMkLst>
        <pc:spChg chg="mod">
          <ac:chgData name="Stéphane Bernon" userId="S::s.bernon@lahorde.tech::37696093-7c85-4433-92ab-56cf4491d027" providerId="AD" clId="Web-{0710959E-DCEC-0F0E-B8D1-19913E7A8DB7}" dt="2024-06-18T09:22:21.654" v="1" actId="20577"/>
          <ac:spMkLst>
            <pc:docMk/>
            <pc:sldMk cId="466333456" sldId="294"/>
            <ac:spMk id="10" creationId="{045C4307-BB0A-65E0-F47B-61E12BFA6960}"/>
          </ac:spMkLst>
        </pc:spChg>
      </pc:sldChg>
    </pc:docChg>
  </pc:docChgLst>
  <pc:docChgLst>
    <pc:chgData name="Stéphane Bernon" userId="S::s.bernon@lahorde.tech::37696093-7c85-4433-92ab-56cf4491d027" providerId="AD" clId="Web-{2261D326-E782-9EF3-159F-1FE0E530E0F2}"/>
    <pc:docChg chg="delSld modSld">
      <pc:chgData name="Stéphane Bernon" userId="S::s.bernon@lahorde.tech::37696093-7c85-4433-92ab-56cf4491d027" providerId="AD" clId="Web-{2261D326-E782-9EF3-159F-1FE0E530E0F2}" dt="2024-06-18T09:16:00.930" v="25" actId="20577"/>
      <pc:docMkLst>
        <pc:docMk/>
      </pc:docMkLst>
      <pc:sldChg chg="delSp">
        <pc:chgData name="Stéphane Bernon" userId="S::s.bernon@lahorde.tech::37696093-7c85-4433-92ab-56cf4491d027" providerId="AD" clId="Web-{2261D326-E782-9EF3-159F-1FE0E530E0F2}" dt="2024-06-18T09:12:59.240" v="1"/>
        <pc:sldMkLst>
          <pc:docMk/>
          <pc:sldMk cId="1115452385" sldId="290"/>
        </pc:sldMkLst>
        <pc:picChg chg="del">
          <ac:chgData name="Stéphane Bernon" userId="S::s.bernon@lahorde.tech::37696093-7c85-4433-92ab-56cf4491d027" providerId="AD" clId="Web-{2261D326-E782-9EF3-159F-1FE0E530E0F2}" dt="2024-06-18T09:12:59.240" v="1"/>
          <ac:picMkLst>
            <pc:docMk/>
            <pc:sldMk cId="1115452385" sldId="290"/>
            <ac:picMk id="12" creationId="{91978FC1-F2DE-6521-6EAE-4F680AD03C02}"/>
          </ac:picMkLst>
        </pc:picChg>
      </pc:sldChg>
      <pc:sldChg chg="addSp delSp">
        <pc:chgData name="Stéphane Bernon" userId="S::s.bernon@lahorde.tech::37696093-7c85-4433-92ab-56cf4491d027" providerId="AD" clId="Web-{2261D326-E782-9EF3-159F-1FE0E530E0F2}" dt="2024-06-18T09:13:26.163" v="7"/>
        <pc:sldMkLst>
          <pc:docMk/>
          <pc:sldMk cId="2628070742" sldId="292"/>
        </pc:sldMkLst>
        <pc:picChg chg="add del">
          <ac:chgData name="Stéphane Bernon" userId="S::s.bernon@lahorde.tech::37696093-7c85-4433-92ab-56cf4491d027" providerId="AD" clId="Web-{2261D326-E782-9EF3-159F-1FE0E530E0F2}" dt="2024-06-18T09:13:26.163" v="7"/>
          <ac:picMkLst>
            <pc:docMk/>
            <pc:sldMk cId="2628070742" sldId="292"/>
            <ac:picMk id="2" creationId="{56FFF84F-1C0C-F887-4D9A-2BD33FB0A5B2}"/>
          </ac:picMkLst>
        </pc:picChg>
      </pc:sldChg>
      <pc:sldChg chg="delSp">
        <pc:chgData name="Stéphane Bernon" userId="S::s.bernon@lahorde.tech::37696093-7c85-4433-92ab-56cf4491d027" providerId="AD" clId="Web-{2261D326-E782-9EF3-159F-1FE0E530E0F2}" dt="2024-06-18T09:12:56.194" v="0"/>
        <pc:sldMkLst>
          <pc:docMk/>
          <pc:sldMk cId="25296235" sldId="293"/>
        </pc:sldMkLst>
        <pc:picChg chg="del">
          <ac:chgData name="Stéphane Bernon" userId="S::s.bernon@lahorde.tech::37696093-7c85-4433-92ab-56cf4491d027" providerId="AD" clId="Web-{2261D326-E782-9EF3-159F-1FE0E530E0F2}" dt="2024-06-18T09:12:56.194" v="0"/>
          <ac:picMkLst>
            <pc:docMk/>
            <pc:sldMk cId="25296235" sldId="293"/>
            <ac:picMk id="9" creationId="{2501119C-AA3F-24FB-CE77-BE599E0992CD}"/>
          </ac:picMkLst>
        </pc:picChg>
      </pc:sldChg>
      <pc:sldChg chg="delSp modSp">
        <pc:chgData name="Stéphane Bernon" userId="S::s.bernon@lahorde.tech::37696093-7c85-4433-92ab-56cf4491d027" providerId="AD" clId="Web-{2261D326-E782-9EF3-159F-1FE0E530E0F2}" dt="2024-06-18T09:16:00.930" v="25" actId="20577"/>
        <pc:sldMkLst>
          <pc:docMk/>
          <pc:sldMk cId="466333456" sldId="294"/>
        </pc:sldMkLst>
        <pc:spChg chg="mod">
          <ac:chgData name="Stéphane Bernon" userId="S::s.bernon@lahorde.tech::37696093-7c85-4433-92ab-56cf4491d027" providerId="AD" clId="Web-{2261D326-E782-9EF3-159F-1FE0E530E0F2}" dt="2024-06-18T09:16:00.930" v="25" actId="20577"/>
          <ac:spMkLst>
            <pc:docMk/>
            <pc:sldMk cId="466333456" sldId="294"/>
            <ac:spMk id="10" creationId="{045C4307-BB0A-65E0-F47B-61E12BFA6960}"/>
          </ac:spMkLst>
        </pc:spChg>
        <pc:picChg chg="del">
          <ac:chgData name="Stéphane Bernon" userId="S::s.bernon@lahorde.tech::37696093-7c85-4433-92ab-56cf4491d027" providerId="AD" clId="Web-{2261D326-E782-9EF3-159F-1FE0E530E0F2}" dt="2024-06-18T09:13:29.444" v="8"/>
          <ac:picMkLst>
            <pc:docMk/>
            <pc:sldMk cId="466333456" sldId="294"/>
            <ac:picMk id="2" creationId="{56FFF84F-1C0C-F887-4D9A-2BD33FB0A5B2}"/>
          </ac:picMkLst>
        </pc:picChg>
      </pc:sldChg>
      <pc:sldChg chg="delSp">
        <pc:chgData name="Stéphane Bernon" userId="S::s.bernon@lahorde.tech::37696093-7c85-4433-92ab-56cf4491d027" providerId="AD" clId="Web-{2261D326-E782-9EF3-159F-1FE0E530E0F2}" dt="2024-06-18T09:13:35.616" v="9"/>
        <pc:sldMkLst>
          <pc:docMk/>
          <pc:sldMk cId="3884874005" sldId="295"/>
        </pc:sldMkLst>
        <pc:picChg chg="del">
          <ac:chgData name="Stéphane Bernon" userId="S::s.bernon@lahorde.tech::37696093-7c85-4433-92ab-56cf4491d027" providerId="AD" clId="Web-{2261D326-E782-9EF3-159F-1FE0E530E0F2}" dt="2024-06-18T09:13:35.616" v="9"/>
          <ac:picMkLst>
            <pc:docMk/>
            <pc:sldMk cId="3884874005" sldId="295"/>
            <ac:picMk id="2" creationId="{56FFF84F-1C0C-F887-4D9A-2BD33FB0A5B2}"/>
          </ac:picMkLst>
        </pc:picChg>
      </pc:sldChg>
      <pc:sldChg chg="delSp">
        <pc:chgData name="Stéphane Bernon" userId="S::s.bernon@lahorde.tech::37696093-7c85-4433-92ab-56cf4491d027" providerId="AD" clId="Web-{2261D326-E782-9EF3-159F-1FE0E530E0F2}" dt="2024-06-18T09:13:01.600" v="2"/>
        <pc:sldMkLst>
          <pc:docMk/>
          <pc:sldMk cId="2298349149" sldId="296"/>
        </pc:sldMkLst>
        <pc:picChg chg="del">
          <ac:chgData name="Stéphane Bernon" userId="S::s.bernon@lahorde.tech::37696093-7c85-4433-92ab-56cf4491d027" providerId="AD" clId="Web-{2261D326-E782-9EF3-159F-1FE0E530E0F2}" dt="2024-06-18T09:13:01.600" v="2"/>
          <ac:picMkLst>
            <pc:docMk/>
            <pc:sldMk cId="2298349149" sldId="296"/>
            <ac:picMk id="12" creationId="{91978FC1-F2DE-6521-6EAE-4F680AD03C02}"/>
          </ac:picMkLst>
        </pc:picChg>
      </pc:sldChg>
      <pc:sldChg chg="delSp del">
        <pc:chgData name="Stéphane Bernon" userId="S::s.bernon@lahorde.tech::37696093-7c85-4433-92ab-56cf4491d027" providerId="AD" clId="Web-{2261D326-E782-9EF3-159F-1FE0E530E0F2}" dt="2024-06-18T09:13:21.819" v="6"/>
        <pc:sldMkLst>
          <pc:docMk/>
          <pc:sldMk cId="2867799505" sldId="297"/>
        </pc:sldMkLst>
        <pc:picChg chg="del">
          <ac:chgData name="Stéphane Bernon" userId="S::s.bernon@lahorde.tech::37696093-7c85-4433-92ab-56cf4491d027" providerId="AD" clId="Web-{2261D326-E782-9EF3-159F-1FE0E530E0F2}" dt="2024-06-18T09:13:21.819" v="6"/>
          <ac:picMkLst>
            <pc:docMk/>
            <pc:sldMk cId="2867799505" sldId="297"/>
            <ac:picMk id="12" creationId="{91978FC1-F2DE-6521-6EAE-4F680AD03C02}"/>
          </ac:picMkLst>
        </pc:picChg>
      </pc:sldChg>
    </pc:docChg>
  </pc:docChgLst>
  <pc:docChgLst>
    <pc:chgData name="Xavier Le Pajolec" userId="a88e536cf8da20ce" providerId="LiveId" clId="{B4D77F35-2ED7-4A9C-94F7-DCF97668A997}"/>
    <pc:docChg chg="custSel modSld">
      <pc:chgData name="Xavier Le Pajolec" userId="a88e536cf8da20ce" providerId="LiveId" clId="{B4D77F35-2ED7-4A9C-94F7-DCF97668A997}" dt="2024-05-27T14:31:55.470" v="251" actId="1076"/>
      <pc:docMkLst>
        <pc:docMk/>
      </pc:docMkLst>
      <pc:sldChg chg="modSp mod">
        <pc:chgData name="Xavier Le Pajolec" userId="a88e536cf8da20ce" providerId="LiveId" clId="{B4D77F35-2ED7-4A9C-94F7-DCF97668A997}" dt="2024-05-27T13:42:16.563" v="24" actId="113"/>
        <pc:sldMkLst>
          <pc:docMk/>
          <pc:sldMk cId="1115452385" sldId="290"/>
        </pc:sldMkLst>
        <pc:spChg chg="mod">
          <ac:chgData name="Xavier Le Pajolec" userId="a88e536cf8da20ce" providerId="LiveId" clId="{B4D77F35-2ED7-4A9C-94F7-DCF97668A997}" dt="2024-05-27T13:42:16.563" v="24" actId="113"/>
          <ac:spMkLst>
            <pc:docMk/>
            <pc:sldMk cId="1115452385" sldId="290"/>
            <ac:spMk id="10" creationId="{045C4307-BB0A-65E0-F47B-61E12BFA6960}"/>
          </ac:spMkLst>
        </pc:spChg>
      </pc:sldChg>
      <pc:sldChg chg="modSp mod">
        <pc:chgData name="Xavier Le Pajolec" userId="a88e536cf8da20ce" providerId="LiveId" clId="{B4D77F35-2ED7-4A9C-94F7-DCF97668A997}" dt="2024-05-27T14:29:27.074" v="247" actId="14826"/>
        <pc:sldMkLst>
          <pc:docMk/>
          <pc:sldMk cId="2628070742" sldId="292"/>
        </pc:sldMkLst>
        <pc:spChg chg="mod">
          <ac:chgData name="Xavier Le Pajolec" userId="a88e536cf8da20ce" providerId="LiveId" clId="{B4D77F35-2ED7-4A9C-94F7-DCF97668A997}" dt="2024-05-27T13:54:20.424" v="176" actId="13926"/>
          <ac:spMkLst>
            <pc:docMk/>
            <pc:sldMk cId="2628070742" sldId="292"/>
            <ac:spMk id="10" creationId="{045C4307-BB0A-65E0-F47B-61E12BFA6960}"/>
          </ac:spMkLst>
        </pc:spChg>
        <pc:picChg chg="mod">
          <ac:chgData name="Xavier Le Pajolec" userId="a88e536cf8da20ce" providerId="LiveId" clId="{B4D77F35-2ED7-4A9C-94F7-DCF97668A997}" dt="2024-05-27T14:29:27.074" v="247" actId="14826"/>
          <ac:picMkLst>
            <pc:docMk/>
            <pc:sldMk cId="2628070742" sldId="292"/>
            <ac:picMk id="5" creationId="{0A80CC98-149B-D850-628B-24AC66837733}"/>
          </ac:picMkLst>
        </pc:picChg>
      </pc:sldChg>
      <pc:sldChg chg="delSp modSp mod">
        <pc:chgData name="Xavier Le Pajolec" userId="a88e536cf8da20ce" providerId="LiveId" clId="{B4D77F35-2ED7-4A9C-94F7-DCF97668A997}" dt="2024-05-27T14:31:55.470" v="251" actId="1076"/>
        <pc:sldMkLst>
          <pc:docMk/>
          <pc:sldMk cId="25296235" sldId="293"/>
        </pc:sldMkLst>
        <pc:spChg chg="mod">
          <ac:chgData name="Xavier Le Pajolec" userId="a88e536cf8da20ce" providerId="LiveId" clId="{B4D77F35-2ED7-4A9C-94F7-DCF97668A997}" dt="2024-05-27T13:40:56.030" v="5" actId="20577"/>
          <ac:spMkLst>
            <pc:docMk/>
            <pc:sldMk cId="25296235" sldId="293"/>
            <ac:spMk id="7" creationId="{2F9F8CF6-19AC-12B1-0D08-5C28BCCB33A7}"/>
          </ac:spMkLst>
        </pc:spChg>
        <pc:picChg chg="del">
          <ac:chgData name="Xavier Le Pajolec" userId="a88e536cf8da20ce" providerId="LiveId" clId="{B4D77F35-2ED7-4A9C-94F7-DCF97668A997}" dt="2024-05-27T14:31:51.551" v="249" actId="478"/>
          <ac:picMkLst>
            <pc:docMk/>
            <pc:sldMk cId="25296235" sldId="293"/>
            <ac:picMk id="3" creationId="{35DE6308-200F-D745-166B-0C7808F344A4}"/>
          </ac:picMkLst>
        </pc:picChg>
        <pc:picChg chg="mod">
          <ac:chgData name="Xavier Le Pajolec" userId="a88e536cf8da20ce" providerId="LiveId" clId="{B4D77F35-2ED7-4A9C-94F7-DCF97668A997}" dt="2024-05-27T14:31:55.470" v="251" actId="1076"/>
          <ac:picMkLst>
            <pc:docMk/>
            <pc:sldMk cId="25296235" sldId="293"/>
            <ac:picMk id="4" creationId="{79D19EAC-1E89-956E-8F27-254254B34692}"/>
          </ac:picMkLst>
        </pc:picChg>
        <pc:picChg chg="del">
          <ac:chgData name="Xavier Le Pajolec" userId="a88e536cf8da20ce" providerId="LiveId" clId="{B4D77F35-2ED7-4A9C-94F7-DCF97668A997}" dt="2024-05-27T14:31:51.867" v="250" actId="478"/>
          <ac:picMkLst>
            <pc:docMk/>
            <pc:sldMk cId="25296235" sldId="293"/>
            <ac:picMk id="5122" creationId="{8A1C2FAD-CC88-C47A-F0AF-A5408AE206DE}"/>
          </ac:picMkLst>
        </pc:picChg>
      </pc:sldChg>
      <pc:sldChg chg="modSp mod">
        <pc:chgData name="Xavier Le Pajolec" userId="a88e536cf8da20ce" providerId="LiveId" clId="{B4D77F35-2ED7-4A9C-94F7-DCF97668A997}" dt="2024-05-27T13:55:17.482" v="246" actId="6549"/>
        <pc:sldMkLst>
          <pc:docMk/>
          <pc:sldMk cId="466333456" sldId="294"/>
        </pc:sldMkLst>
        <pc:spChg chg="mod">
          <ac:chgData name="Xavier Le Pajolec" userId="a88e536cf8da20ce" providerId="LiveId" clId="{B4D77F35-2ED7-4A9C-94F7-DCF97668A997}" dt="2024-05-27T13:55:17.482" v="246" actId="6549"/>
          <ac:spMkLst>
            <pc:docMk/>
            <pc:sldMk cId="466333456" sldId="294"/>
            <ac:spMk id="10" creationId="{045C4307-BB0A-65E0-F47B-61E12BFA6960}"/>
          </ac:spMkLst>
        </pc:spChg>
      </pc:sldChg>
      <pc:sldChg chg="modSp mod">
        <pc:chgData name="Xavier Le Pajolec" userId="a88e536cf8da20ce" providerId="LiveId" clId="{B4D77F35-2ED7-4A9C-94F7-DCF97668A997}" dt="2024-05-27T13:46:11.057" v="164" actId="20577"/>
        <pc:sldMkLst>
          <pc:docMk/>
          <pc:sldMk cId="2298349149" sldId="296"/>
        </pc:sldMkLst>
        <pc:spChg chg="mod">
          <ac:chgData name="Xavier Le Pajolec" userId="a88e536cf8da20ce" providerId="LiveId" clId="{B4D77F35-2ED7-4A9C-94F7-DCF97668A997}" dt="2024-05-27T13:46:11.057" v="164" actId="20577"/>
          <ac:spMkLst>
            <pc:docMk/>
            <pc:sldMk cId="2298349149" sldId="296"/>
            <ac:spMk id="10" creationId="{045C4307-BB0A-65E0-F47B-61E12BFA6960}"/>
          </ac:spMkLst>
        </pc:spChg>
      </pc:sldChg>
      <pc:sldChg chg="modSp mod">
        <pc:chgData name="Xavier Le Pajolec" userId="a88e536cf8da20ce" providerId="LiveId" clId="{B4D77F35-2ED7-4A9C-94F7-DCF97668A997}" dt="2024-05-27T13:54:10.928" v="173" actId="20577"/>
        <pc:sldMkLst>
          <pc:docMk/>
          <pc:sldMk cId="2867799505" sldId="297"/>
        </pc:sldMkLst>
        <pc:spChg chg="mod">
          <ac:chgData name="Xavier Le Pajolec" userId="a88e536cf8da20ce" providerId="LiveId" clId="{B4D77F35-2ED7-4A9C-94F7-DCF97668A997}" dt="2024-05-27T13:54:10.928" v="173" actId="20577"/>
          <ac:spMkLst>
            <pc:docMk/>
            <pc:sldMk cId="2867799505" sldId="297"/>
            <ac:spMk id="10" creationId="{045C4307-BB0A-65E0-F47B-61E12BFA69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765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1348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4194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139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4381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9589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292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Duke Nuken</a:t>
            </a:r>
            <a:endParaRPr/>
          </a:p>
        </p:txBody>
      </p:sp>
      <p:sp>
        <p:nvSpPr>
          <p:cNvPr id="194" name="Google Shape;19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6"/>
        <p:cNvGrpSpPr/>
        <p:nvPr/>
      </p:nvGrpSpPr>
      <p:grpSpPr>
        <a:xfrm>
          <a:off x="0" y="0"/>
          <a:ext cx="0" cy="0"/>
          <a:chOff x="0" y="0"/>
          <a:chExt cx="0" cy="0"/>
        </a:xfrm>
      </p:grpSpPr>
      <p:sp>
        <p:nvSpPr>
          <p:cNvPr id="17" name="Google Shape;1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22" name="Google Shape;22;p14"/>
          <p:cNvSpPr>
            <a:spLocks noGrp="1"/>
          </p:cNvSpPr>
          <p:nvPr>
            <p:ph type="pic" idx="2"/>
          </p:nvPr>
        </p:nvSpPr>
        <p:spPr>
          <a:xfrm>
            <a:off x="9463088" y="434975"/>
            <a:ext cx="1962150" cy="595313"/>
          </a:xfrm>
          <a:prstGeom prst="rect">
            <a:avLst/>
          </a:prstGeom>
          <a:noFill/>
          <a:ln>
            <a:noFill/>
          </a:ln>
        </p:spPr>
      </p:sp>
      <p:sp>
        <p:nvSpPr>
          <p:cNvPr id="23" name="Google Shape;23;p14"/>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vertical et texte">
  <p:cSld name="Titre vertical et texte">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104" name="Google Shape;104;p24"/>
          <p:cNvSpPr>
            <a:spLocks noGrp="1"/>
          </p:cNvSpPr>
          <p:nvPr>
            <p:ph type="pic" idx="2"/>
          </p:nvPr>
        </p:nvSpPr>
        <p:spPr>
          <a:xfrm>
            <a:off x="9463088" y="434975"/>
            <a:ext cx="1962150" cy="595313"/>
          </a:xfrm>
          <a:prstGeom prst="rect">
            <a:avLst/>
          </a:prstGeom>
          <a:noFill/>
          <a:ln>
            <a:noFill/>
          </a:ln>
        </p:spPr>
      </p:sp>
      <p:sp>
        <p:nvSpPr>
          <p:cNvPr id="105" name="Google Shape;105;p24"/>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ssistant"/>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30" name="Google Shape;30;p15"/>
          <p:cNvSpPr>
            <a:spLocks noGrp="1"/>
          </p:cNvSpPr>
          <p:nvPr>
            <p:ph type="pic" idx="2"/>
          </p:nvPr>
        </p:nvSpPr>
        <p:spPr>
          <a:xfrm>
            <a:off x="9463088" y="434975"/>
            <a:ext cx="1962150" cy="595313"/>
          </a:xfrm>
          <a:prstGeom prst="rect">
            <a:avLst/>
          </a:prstGeom>
          <a:noFill/>
          <a:ln>
            <a:noFill/>
          </a:ln>
        </p:spPr>
      </p:sp>
    </p:spTree>
    <p:extLst>
      <p:ext uri="{BB962C8B-B14F-4D97-AF65-F5344CB8AC3E}">
        <p14:creationId xmlns:p14="http://schemas.microsoft.com/office/powerpoint/2010/main" val="72218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de section">
  <p:cSld name="Titre de section">
    <p:spTree>
      <p:nvGrpSpPr>
        <p:cNvPr id="1" name="Shape 31"/>
        <p:cNvGrpSpPr/>
        <p:nvPr/>
      </p:nvGrpSpPr>
      <p:grpSpPr>
        <a:xfrm>
          <a:off x="0" y="0"/>
          <a:ext cx="0" cy="0"/>
          <a:chOff x="0" y="0"/>
          <a:chExt cx="0" cy="0"/>
        </a:xfrm>
      </p:grpSpPr>
      <p:sp>
        <p:nvSpPr>
          <p:cNvPr id="32" name="Google Shape;32;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ssistant"/>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37" name="Google Shape;37;p16"/>
          <p:cNvSpPr>
            <a:spLocks noGrp="1"/>
          </p:cNvSpPr>
          <p:nvPr>
            <p:ph type="pic" idx="2"/>
          </p:nvPr>
        </p:nvSpPr>
        <p:spPr>
          <a:xfrm>
            <a:off x="9463088" y="434975"/>
            <a:ext cx="1962150" cy="595313"/>
          </a:xfrm>
          <a:prstGeom prst="rect">
            <a:avLst/>
          </a:prstGeom>
          <a:noFill/>
          <a:ln>
            <a:noFill/>
          </a:ln>
        </p:spPr>
      </p:sp>
      <p:sp>
        <p:nvSpPr>
          <p:cNvPr id="38" name="Google Shape;38;p16"/>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ux contenus">
  <p:cSld name="Deux contenus">
    <p:spTree>
      <p:nvGrpSpPr>
        <p:cNvPr id="1" name="Shape 39"/>
        <p:cNvGrpSpPr/>
        <p:nvPr/>
      </p:nvGrpSpPr>
      <p:grpSpPr>
        <a:xfrm>
          <a:off x="0" y="0"/>
          <a:ext cx="0" cy="0"/>
          <a:chOff x="0" y="0"/>
          <a:chExt cx="0" cy="0"/>
        </a:xfrm>
      </p:grpSpPr>
      <p:sp>
        <p:nvSpPr>
          <p:cNvPr id="40" name="Google Shape;4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46" name="Google Shape;46;p17"/>
          <p:cNvSpPr>
            <a:spLocks noGrp="1"/>
          </p:cNvSpPr>
          <p:nvPr>
            <p:ph type="pic" idx="3"/>
          </p:nvPr>
        </p:nvSpPr>
        <p:spPr>
          <a:xfrm>
            <a:off x="9463088" y="434975"/>
            <a:ext cx="1962150" cy="595313"/>
          </a:xfrm>
          <a:prstGeom prst="rect">
            <a:avLst/>
          </a:prstGeom>
          <a:noFill/>
          <a:ln>
            <a:noFill/>
          </a:ln>
        </p:spPr>
      </p:sp>
      <p:sp>
        <p:nvSpPr>
          <p:cNvPr id="47" name="Google Shape;47;p17"/>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ison">
  <p:cSld name="Compara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57" name="Google Shape;57;p18"/>
          <p:cNvSpPr>
            <a:spLocks noGrp="1"/>
          </p:cNvSpPr>
          <p:nvPr>
            <p:ph type="pic" idx="5"/>
          </p:nvPr>
        </p:nvSpPr>
        <p:spPr>
          <a:xfrm>
            <a:off x="9463088" y="434975"/>
            <a:ext cx="1962150" cy="595313"/>
          </a:xfrm>
          <a:prstGeom prst="rect">
            <a:avLst/>
          </a:prstGeom>
          <a:noFill/>
          <a:ln>
            <a:noFill/>
          </a:ln>
        </p:spPr>
      </p:sp>
      <p:sp>
        <p:nvSpPr>
          <p:cNvPr id="58" name="Google Shape;58;p18"/>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59"/>
        <p:cNvGrpSpPr/>
        <p:nvPr/>
      </p:nvGrpSpPr>
      <p:grpSpPr>
        <a:xfrm>
          <a:off x="0" y="0"/>
          <a:ext cx="0" cy="0"/>
          <a:chOff x="0" y="0"/>
          <a:chExt cx="0" cy="0"/>
        </a:xfrm>
      </p:grpSpPr>
      <p:sp>
        <p:nvSpPr>
          <p:cNvPr id="60" name="Google Shape;6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64" name="Google Shape;64;p19"/>
          <p:cNvSpPr>
            <a:spLocks noGrp="1"/>
          </p:cNvSpPr>
          <p:nvPr>
            <p:ph type="pic" idx="2"/>
          </p:nvPr>
        </p:nvSpPr>
        <p:spPr>
          <a:xfrm>
            <a:off x="9463088" y="434975"/>
            <a:ext cx="1962150" cy="595313"/>
          </a:xfrm>
          <a:prstGeom prst="rect">
            <a:avLst/>
          </a:prstGeom>
          <a:noFill/>
          <a:ln>
            <a:noFill/>
          </a:ln>
        </p:spPr>
      </p:sp>
      <p:sp>
        <p:nvSpPr>
          <p:cNvPr id="65" name="Google Shape;65;p19"/>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ide">
  <p:cSld name="Vide">
    <p:spTree>
      <p:nvGrpSpPr>
        <p:cNvPr id="1" name="Shape 66"/>
        <p:cNvGrpSpPr/>
        <p:nvPr/>
      </p:nvGrpSpPr>
      <p:grpSpPr>
        <a:xfrm>
          <a:off x="0" y="0"/>
          <a:ext cx="0" cy="0"/>
          <a:chOff x="0" y="0"/>
          <a:chExt cx="0" cy="0"/>
        </a:xfrm>
      </p:grpSpPr>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70" name="Google Shape;70;p20"/>
          <p:cNvSpPr>
            <a:spLocks noGrp="1"/>
          </p:cNvSpPr>
          <p:nvPr>
            <p:ph type="pic" idx="2"/>
          </p:nvPr>
        </p:nvSpPr>
        <p:spPr>
          <a:xfrm>
            <a:off x="9463088" y="434975"/>
            <a:ext cx="1962150" cy="595313"/>
          </a:xfrm>
          <a:prstGeom prst="rect">
            <a:avLst/>
          </a:prstGeom>
          <a:noFill/>
          <a:ln>
            <a:noFill/>
          </a:ln>
        </p:spPr>
      </p:sp>
      <p:sp>
        <p:nvSpPr>
          <p:cNvPr id="71" name="Google Shape;71;p20"/>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avec légende">
  <p:cSld name="Contenu avec légende">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ssistan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5" name="Google Shape;75;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79" name="Google Shape;79;p21"/>
          <p:cNvSpPr>
            <a:spLocks noGrp="1"/>
          </p:cNvSpPr>
          <p:nvPr>
            <p:ph type="pic" idx="3"/>
          </p:nvPr>
        </p:nvSpPr>
        <p:spPr>
          <a:xfrm>
            <a:off x="9463088" y="434975"/>
            <a:ext cx="1962150" cy="595313"/>
          </a:xfrm>
          <a:prstGeom prst="rect">
            <a:avLst/>
          </a:prstGeom>
          <a:noFill/>
          <a:ln>
            <a:noFill/>
          </a:ln>
        </p:spPr>
      </p:sp>
      <p:sp>
        <p:nvSpPr>
          <p:cNvPr id="80" name="Google Shape;80;p21"/>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vec légende">
  <p:cSld name="Image avec légende">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ssistan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a:spLocks noGrp="1"/>
          </p:cNvSpPr>
          <p:nvPr>
            <p:ph type="pic" idx="2"/>
          </p:nvPr>
        </p:nvSpPr>
        <p:spPr>
          <a:xfrm>
            <a:off x="5183188" y="987425"/>
            <a:ext cx="6172200" cy="4873625"/>
          </a:xfrm>
          <a:prstGeom prst="rect">
            <a:avLst/>
          </a:prstGeom>
          <a:noFill/>
          <a:ln>
            <a:noFill/>
          </a:ln>
        </p:spPr>
      </p:sp>
      <p:sp>
        <p:nvSpPr>
          <p:cNvPr id="84" name="Google Shape;8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88" name="Google Shape;88;p22"/>
          <p:cNvSpPr>
            <a:spLocks noGrp="1"/>
          </p:cNvSpPr>
          <p:nvPr>
            <p:ph type="pic" idx="3"/>
          </p:nvPr>
        </p:nvSpPr>
        <p:spPr>
          <a:xfrm>
            <a:off x="9463088" y="434975"/>
            <a:ext cx="1962150" cy="595313"/>
          </a:xfrm>
          <a:prstGeom prst="rect">
            <a:avLst/>
          </a:prstGeom>
          <a:noFill/>
          <a:ln>
            <a:noFill/>
          </a:ln>
        </p:spPr>
      </p:sp>
      <p:sp>
        <p:nvSpPr>
          <p:cNvPr id="89" name="Google Shape;89;p22"/>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texte vertical">
  <p:cSld name="Titre et texte vertical">
    <p:spTree>
      <p:nvGrpSpPr>
        <p:cNvPr id="1" name="Shape 90"/>
        <p:cNvGrpSpPr/>
        <p:nvPr/>
      </p:nvGrpSpPr>
      <p:grpSpPr>
        <a:xfrm>
          <a:off x="0" y="0"/>
          <a:ext cx="0" cy="0"/>
          <a:chOff x="0" y="0"/>
          <a:chExt cx="0" cy="0"/>
        </a:xfrm>
      </p:grpSpPr>
      <p:sp>
        <p:nvSpPr>
          <p:cNvPr id="91" name="Google Shape;9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96" name="Google Shape;96;p23"/>
          <p:cNvSpPr>
            <a:spLocks noGrp="1"/>
          </p:cNvSpPr>
          <p:nvPr>
            <p:ph type="pic" idx="2"/>
          </p:nvPr>
        </p:nvSpPr>
        <p:spPr>
          <a:xfrm>
            <a:off x="9463088" y="434975"/>
            <a:ext cx="1962150" cy="595313"/>
          </a:xfrm>
          <a:prstGeom prst="rect">
            <a:avLst/>
          </a:prstGeom>
          <a:noFill/>
          <a:ln>
            <a:noFill/>
          </a:ln>
        </p:spPr>
      </p:sp>
      <p:sp>
        <p:nvSpPr>
          <p:cNvPr id="97" name="Google Shape;97;p23"/>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ssistant"/>
              <a:buNone/>
              <a:defRPr sz="44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15" name="Google Shape;15;p13"/>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www.abandonware-france.org/ltf_abandon/ltf_jeu.php?id=1646" TargetMode="External"/><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hyperlink" Target="https://www.youtube.com/watch?v=S-7j7x1v7j8" TargetMode="External"/><Relationship Id="rId5" Type="http://schemas.openxmlformats.org/officeDocument/2006/relationships/hyperlink" Target="https://www.youtube.com/watch?v=04-QcXdVpIc" TargetMode="External"/><Relationship Id="rId4" Type="http://schemas.openxmlformats.org/officeDocument/2006/relationships/hyperlink" Target="https://en.wikipedia.org/wiki/Diablo_(video_gam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
          <p:cNvPicPr preferRelativeResize="0"/>
          <p:nvPr/>
        </p:nvPicPr>
        <p:blipFill rotWithShape="1">
          <a:blip r:embed="rId3">
            <a:alphaModFix/>
          </a:blip>
          <a:srcRect/>
          <a:stretch/>
        </p:blipFill>
        <p:spPr>
          <a:xfrm>
            <a:off x="2269787" y="2577668"/>
            <a:ext cx="7652426" cy="1702664"/>
          </a:xfrm>
          <a:prstGeom prst="rect">
            <a:avLst/>
          </a:prstGeom>
          <a:noFill/>
          <a:ln>
            <a:noFill/>
          </a:ln>
        </p:spPr>
      </p:pic>
      <p:sp>
        <p:nvSpPr>
          <p:cNvPr id="111" name="Google Shape;111;p2"/>
          <p:cNvSpPr/>
          <p:nvPr/>
        </p:nvSpPr>
        <p:spPr>
          <a:xfrm>
            <a:off x="0" y="0"/>
            <a:ext cx="12192000"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2" name="Google Shape;112;p2"/>
          <p:cNvPicPr preferRelativeResize="0"/>
          <p:nvPr/>
        </p:nvPicPr>
        <p:blipFill rotWithShape="1">
          <a:blip r:embed="rId4">
            <a:alphaModFix/>
          </a:blip>
          <a:srcRect/>
          <a:stretch/>
        </p:blipFill>
        <p:spPr>
          <a:xfrm>
            <a:off x="2269789" y="2577668"/>
            <a:ext cx="7652422" cy="1702664"/>
          </a:xfrm>
          <a:prstGeom prst="rect">
            <a:avLst/>
          </a:prstGeom>
          <a:noFill/>
          <a:ln>
            <a:noFill/>
          </a:ln>
        </p:spPr>
      </p:pic>
      <p:sp>
        <p:nvSpPr>
          <p:cNvPr id="113" name="Google Shape;113;p2"/>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chemeClr val="lt1"/>
              </a:buClr>
              <a:buSzPct val="100000"/>
              <a:buFont typeface="Arial"/>
              <a:buNone/>
            </a:pPr>
            <a:r>
              <a:rPr lang="fr-FR" sz="800" b="0" i="0" u="none" strike="noStrike" cap="none">
                <a:solidFill>
                  <a:schemeClr val="lt1"/>
                </a:solidFill>
                <a:latin typeface="Assistant Light"/>
                <a:ea typeface="Assistant Light"/>
                <a:cs typeface="Assistant Light"/>
                <a:sym typeface="Assistant Light"/>
              </a:rPr>
              <a:t>LA HORDE | Tous droits réservés </a:t>
            </a:r>
            <a:endParaRPr sz="800" b="0" i="0" u="none" strike="noStrike" cap="none">
              <a:solidFill>
                <a:schemeClr val="lt1"/>
              </a:solidFill>
              <a:latin typeface="Assistant Light"/>
              <a:ea typeface="Assistant Light"/>
              <a:cs typeface="Assistant Light"/>
              <a:sym typeface="Assistant Light"/>
            </a:endParaRPr>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1906630"/>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1800" b="1">
                <a:solidFill>
                  <a:srgbClr val="C8102E"/>
                </a:solidFill>
                <a:latin typeface="Assistant"/>
                <a:cs typeface="Assistant"/>
                <a:sym typeface="Assistant"/>
              </a:rPr>
              <a:t>Projet</a:t>
            </a:r>
          </a:p>
          <a:p>
            <a:pPr marL="0" marR="0" lvl="0" indent="0" algn="ctr" rtl="0">
              <a:lnSpc>
                <a:spcPct val="90000"/>
              </a:lnSpc>
              <a:spcBef>
                <a:spcPts val="0"/>
              </a:spcBef>
              <a:spcAft>
                <a:spcPts val="0"/>
              </a:spcAft>
              <a:buClr>
                <a:srgbClr val="C8102E"/>
              </a:buClr>
              <a:buSzPts val="5400"/>
              <a:buFont typeface="Assistant"/>
              <a:buNone/>
            </a:pPr>
            <a:r>
              <a:rPr lang="fr-FR" sz="6000" b="1">
                <a:solidFill>
                  <a:srgbClr val="C8102E"/>
                </a:solidFill>
                <a:latin typeface="Assistant"/>
                <a:cs typeface="Assistant"/>
                <a:sym typeface="Assistant"/>
              </a:rPr>
              <a:t>Diablo</a:t>
            </a:r>
            <a:r>
              <a:rPr lang="fr-FR" sz="5400" b="1">
                <a:solidFill>
                  <a:srgbClr val="C8102E"/>
                </a:solidFill>
                <a:latin typeface="Assistant"/>
                <a:cs typeface="Assistant"/>
                <a:sym typeface="Assistant"/>
              </a:rPr>
              <a:t> </a:t>
            </a:r>
            <a:r>
              <a:rPr lang="fr-FR" sz="2000" b="1">
                <a:solidFill>
                  <a:srgbClr val="C8102E"/>
                </a:solidFill>
                <a:latin typeface="Assistant"/>
                <a:cs typeface="Assistant"/>
                <a:sym typeface="Assistant"/>
              </a:rPr>
              <a:t>like</a:t>
            </a:r>
            <a:endParaRPr lang="fr-FR" sz="20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C8102E"/>
              </a:buClr>
              <a:buSzPts val="5400"/>
              <a:buFont typeface="Assistant"/>
              <a:buNone/>
            </a:pPr>
            <a:endParaRPr sz="1400" b="0" i="0" u="none" strike="noStrike" cap="none">
              <a:solidFill>
                <a:srgbClr val="000000"/>
              </a:solidFill>
              <a:latin typeface="Arial"/>
              <a:ea typeface="Arial"/>
              <a:cs typeface="Arial"/>
              <a:sym typeface="Arial"/>
            </a:endParaRPr>
          </a:p>
        </p:txBody>
      </p:sp>
      <p:pic>
        <p:nvPicPr>
          <p:cNvPr id="4" name="Picture 4">
            <a:extLst>
              <a:ext uri="{FF2B5EF4-FFF2-40B4-BE49-F238E27FC236}">
                <a16:creationId xmlns:a16="http://schemas.microsoft.com/office/drawing/2014/main" id="{79D19EAC-1E89-956E-8F27-254254B34692}"/>
              </a:ext>
            </a:extLst>
          </p:cNvPr>
          <p:cNvPicPr>
            <a:picLocks noChangeAspect="1" noChangeArrowheads="1"/>
          </p:cNvPicPr>
          <p:nvPr/>
        </p:nvPicPr>
        <p:blipFill>
          <a:blip r:embed="rId3"/>
          <a:srcRect/>
          <a:stretch/>
        </p:blipFill>
        <p:spPr bwMode="auto">
          <a:xfrm>
            <a:off x="552977" y="896048"/>
            <a:ext cx="3377268" cy="506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646001"/>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5400" b="1">
                <a:solidFill>
                  <a:srgbClr val="C8102E"/>
                </a:solidFill>
                <a:latin typeface="Assistant"/>
                <a:cs typeface="Assistant"/>
                <a:sym typeface="Assistant"/>
              </a:rPr>
              <a:t>Histoire</a:t>
            </a:r>
            <a:endParaRPr sz="1400" b="0" i="0" u="none" strike="noStrike" cap="none">
              <a:solidFill>
                <a:srgbClr val="000000"/>
              </a:solidFill>
              <a:latin typeface="Arial"/>
              <a:ea typeface="Arial"/>
              <a:cs typeface="Arial"/>
              <a:sym typeface="Arial"/>
            </a:endParaRPr>
          </a:p>
        </p:txBody>
      </p:sp>
      <p:pic>
        <p:nvPicPr>
          <p:cNvPr id="8" name="Picture 2" descr="undefined">
            <a:extLst>
              <a:ext uri="{FF2B5EF4-FFF2-40B4-BE49-F238E27FC236}">
                <a16:creationId xmlns:a16="http://schemas.microsoft.com/office/drawing/2014/main" id="{492DB98A-EBE4-819D-BC22-0A27AE88E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7" y="1308701"/>
            <a:ext cx="3906442" cy="2929832"/>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62;p7">
            <a:extLst>
              <a:ext uri="{FF2B5EF4-FFF2-40B4-BE49-F238E27FC236}">
                <a16:creationId xmlns:a16="http://schemas.microsoft.com/office/drawing/2014/main" id="{045C4307-BB0A-65E0-F47B-61E12BFA6960}"/>
              </a:ext>
            </a:extLst>
          </p:cNvPr>
          <p:cNvSpPr txBox="1">
            <a:spLocks/>
          </p:cNvSpPr>
          <p:nvPr/>
        </p:nvSpPr>
        <p:spPr>
          <a:xfrm>
            <a:off x="5523390" y="1308701"/>
            <a:ext cx="5628442" cy="42770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Font typeface="Arial"/>
              <a:buNone/>
            </a:pPr>
            <a:r>
              <a:rPr lang="fr-FR" sz="1200" b="1">
                <a:latin typeface="Assistant" pitchFamily="2" charset="-79"/>
                <a:cs typeface="Assistant" pitchFamily="2" charset="-79"/>
              </a:rPr>
              <a:t>Diablo</a:t>
            </a:r>
            <a:r>
              <a:rPr lang="fr-FR" sz="1200">
                <a:latin typeface="Assistant" pitchFamily="2" charset="-79"/>
                <a:cs typeface="Assistant" pitchFamily="2" charset="-79"/>
              </a:rPr>
              <a:t> est un jeu vidéo de type </a:t>
            </a:r>
            <a:r>
              <a:rPr lang="fr-FR" sz="1200" b="1">
                <a:latin typeface="Assistant" pitchFamily="2" charset="-79"/>
                <a:cs typeface="Assistant" pitchFamily="2" charset="-79"/>
              </a:rPr>
              <a:t>hack 'n' slash </a:t>
            </a:r>
            <a:r>
              <a:rPr lang="fr-FR" sz="1200">
                <a:latin typeface="Assistant" pitchFamily="2" charset="-79"/>
                <a:cs typeface="Assistant" pitchFamily="2" charset="-79"/>
              </a:rPr>
              <a:t>développé par </a:t>
            </a:r>
            <a:r>
              <a:rPr lang="fr-FR" sz="1200" b="1">
                <a:latin typeface="Assistant" pitchFamily="2" charset="-79"/>
                <a:cs typeface="Assistant" pitchFamily="2" charset="-79"/>
              </a:rPr>
              <a:t>Blizzard</a:t>
            </a:r>
            <a:r>
              <a:rPr lang="fr-FR" sz="1200">
                <a:latin typeface="Assistant" pitchFamily="2" charset="-79"/>
                <a:cs typeface="Assistant" pitchFamily="2" charset="-79"/>
              </a:rPr>
              <a:t> </a:t>
            </a:r>
            <a:r>
              <a:rPr lang="fr-FR" sz="1200" b="1">
                <a:latin typeface="Assistant" pitchFamily="2" charset="-79"/>
                <a:cs typeface="Assistant" pitchFamily="2" charset="-79"/>
              </a:rPr>
              <a:t>North</a:t>
            </a:r>
            <a:r>
              <a:rPr lang="fr-FR" sz="1200">
                <a:latin typeface="Assistant" pitchFamily="2" charset="-79"/>
                <a:cs typeface="Assistant" pitchFamily="2" charset="-79"/>
              </a:rPr>
              <a:t>. La version PC fonctionnant sous Windows a été publiée en </a:t>
            </a:r>
            <a:r>
              <a:rPr lang="fr-FR" sz="1200" b="1">
                <a:latin typeface="Assistant" pitchFamily="2" charset="-79"/>
                <a:cs typeface="Assistant" pitchFamily="2" charset="-79"/>
              </a:rPr>
              <a:t>janvier</a:t>
            </a:r>
            <a:r>
              <a:rPr lang="fr-FR" sz="1200">
                <a:latin typeface="Assistant" pitchFamily="2" charset="-79"/>
                <a:cs typeface="Assistant" pitchFamily="2" charset="-79"/>
              </a:rPr>
              <a:t> </a:t>
            </a:r>
            <a:r>
              <a:rPr lang="fr-FR" sz="1200" b="1">
                <a:latin typeface="Assistant" pitchFamily="2" charset="-79"/>
                <a:cs typeface="Assistant" pitchFamily="2" charset="-79"/>
              </a:rPr>
              <a:t>1997</a:t>
            </a:r>
            <a:r>
              <a:rPr lang="fr-FR" sz="1200">
                <a:latin typeface="Assistant" pitchFamily="2" charset="-79"/>
                <a:cs typeface="Assistant" pitchFamily="2" charset="-79"/>
              </a:rPr>
              <a:t> en Amérique du Nord et en Europe par </a:t>
            </a:r>
            <a:r>
              <a:rPr lang="fr-FR" sz="1200" b="1">
                <a:latin typeface="Assistant" pitchFamily="2" charset="-79"/>
                <a:cs typeface="Assistant" pitchFamily="2" charset="-79"/>
              </a:rPr>
              <a:t>Blizzard Entertainment</a:t>
            </a:r>
            <a:r>
              <a:rPr lang="fr-FR" sz="1200">
                <a:latin typeface="Assistant" pitchFamily="2" charset="-79"/>
                <a:cs typeface="Assistant" pitchFamily="2" charset="-79"/>
              </a:rPr>
              <a:t>. Une version pour PlayStation, développée par </a:t>
            </a:r>
            <a:r>
              <a:rPr lang="fr-FR" sz="1200" b="1" err="1">
                <a:latin typeface="Assistant" pitchFamily="2" charset="-79"/>
                <a:cs typeface="Assistant" pitchFamily="2" charset="-79"/>
              </a:rPr>
              <a:t>Electronic</a:t>
            </a:r>
            <a:r>
              <a:rPr lang="fr-FR" sz="1200">
                <a:latin typeface="Assistant" pitchFamily="2" charset="-79"/>
                <a:cs typeface="Assistant" pitchFamily="2" charset="-79"/>
              </a:rPr>
              <a:t> </a:t>
            </a:r>
            <a:r>
              <a:rPr lang="fr-FR" sz="1200" b="1">
                <a:latin typeface="Assistant" pitchFamily="2" charset="-79"/>
                <a:cs typeface="Assistant" pitchFamily="2" charset="-79"/>
              </a:rPr>
              <a:t>Arts</a:t>
            </a:r>
            <a:r>
              <a:rPr lang="fr-FR" sz="1200">
                <a:latin typeface="Assistant" pitchFamily="2" charset="-79"/>
                <a:cs typeface="Assistant" pitchFamily="2" charset="-79"/>
              </a:rPr>
              <a:t>, et une version </a:t>
            </a:r>
            <a:r>
              <a:rPr lang="fr-FR" sz="1200" b="1">
                <a:latin typeface="Assistant" pitchFamily="2" charset="-79"/>
                <a:cs typeface="Assistant" pitchFamily="2" charset="-79"/>
              </a:rPr>
              <a:t>Macintosh</a:t>
            </a:r>
            <a:r>
              <a:rPr lang="fr-FR" sz="1200">
                <a:latin typeface="Assistant" pitchFamily="2" charset="-79"/>
                <a:cs typeface="Assistant" pitchFamily="2" charset="-79"/>
              </a:rPr>
              <a:t> sont publiées l'année suivante en </a:t>
            </a:r>
            <a:r>
              <a:rPr lang="fr-FR" sz="1200" b="1">
                <a:latin typeface="Assistant" pitchFamily="2" charset="-79"/>
                <a:cs typeface="Assistant" pitchFamily="2" charset="-79"/>
              </a:rPr>
              <a:t>mars</a:t>
            </a:r>
            <a:r>
              <a:rPr lang="fr-FR" sz="1200">
                <a:latin typeface="Assistant" pitchFamily="2" charset="-79"/>
                <a:cs typeface="Assistant" pitchFamily="2" charset="-79"/>
              </a:rPr>
              <a:t> </a:t>
            </a:r>
            <a:r>
              <a:rPr lang="fr-FR" sz="1200" b="1">
                <a:latin typeface="Assistant" pitchFamily="2" charset="-79"/>
                <a:cs typeface="Assistant" pitchFamily="2" charset="-79"/>
              </a:rPr>
              <a:t>1998</a:t>
            </a:r>
            <a:r>
              <a:rPr lang="fr-FR" sz="1200">
                <a:latin typeface="Assistant" pitchFamily="2" charset="-79"/>
                <a:cs typeface="Assistant" pitchFamily="2" charset="-79"/>
              </a:rPr>
              <a:t>.</a:t>
            </a:r>
          </a:p>
          <a:p>
            <a:pPr marL="0" indent="0" algn="just">
              <a:lnSpc>
                <a:spcPct val="150000"/>
              </a:lnSpc>
              <a:spcBef>
                <a:spcPts val="0"/>
              </a:spcBef>
              <a:buFont typeface="Arial"/>
              <a:buNone/>
            </a:pPr>
            <a:endParaRPr lang="fr-FR" sz="1200">
              <a:latin typeface="Assistant" pitchFamily="2" charset="-79"/>
              <a:cs typeface="Assistant" pitchFamily="2" charset="-79"/>
            </a:endParaRPr>
          </a:p>
          <a:p>
            <a:pPr marL="0" indent="0" algn="just">
              <a:lnSpc>
                <a:spcPct val="150000"/>
              </a:lnSpc>
              <a:spcBef>
                <a:spcPts val="0"/>
              </a:spcBef>
              <a:buFont typeface="Arial"/>
              <a:buNone/>
            </a:pPr>
            <a:r>
              <a:rPr lang="fr-FR" sz="1200" b="1">
                <a:latin typeface="Assistant" pitchFamily="2" charset="-79"/>
                <a:cs typeface="Assistant" pitchFamily="2" charset="-79"/>
              </a:rPr>
              <a:t>Diablo</a:t>
            </a:r>
            <a:r>
              <a:rPr lang="fr-FR" sz="1200">
                <a:latin typeface="Assistant" pitchFamily="2" charset="-79"/>
                <a:cs typeface="Assistant" pitchFamily="2" charset="-79"/>
              </a:rPr>
              <a:t> se déroule dans un univers médiéval-fantastique où le joueur explore des donjons peuplés de créatures qu'il doit combattre pour gagner de l'expérience et des trésors, l'objectif du jeu étant de retrouver Diablo et le tuer. Le jeu est considéré comme ayant réinventé le genre du jeu vidéo de rôle en y introduisant le principe du pointer-et-cliquer et en le rendant plus accessible. </a:t>
            </a:r>
            <a:r>
              <a:rPr lang="fr-FR" sz="1200" b="1">
                <a:latin typeface="Assistant" pitchFamily="2" charset="-79"/>
                <a:cs typeface="Assistant" pitchFamily="2" charset="-79"/>
              </a:rPr>
              <a:t>Diablo</a:t>
            </a:r>
            <a:r>
              <a:rPr lang="fr-FR" sz="1200">
                <a:latin typeface="Assistant" pitchFamily="2" charset="-79"/>
                <a:cs typeface="Assistant" pitchFamily="2" charset="-79"/>
              </a:rPr>
              <a:t> a ainsi fortement influencé l'industrie du jeu vidéo, son système de jeu ayant été repris dans de nombreux titres qualifiés de « </a:t>
            </a:r>
            <a:r>
              <a:rPr lang="fr-FR" sz="1200" b="1">
                <a:latin typeface="Assistant" pitchFamily="2" charset="-79"/>
                <a:cs typeface="Assistant" pitchFamily="2" charset="-79"/>
              </a:rPr>
              <a:t>clones</a:t>
            </a:r>
            <a:r>
              <a:rPr lang="fr-FR" sz="1200">
                <a:latin typeface="Assistant" pitchFamily="2" charset="-79"/>
                <a:cs typeface="Assistant" pitchFamily="2" charset="-79"/>
              </a:rPr>
              <a:t> » ou de « </a:t>
            </a:r>
            <a:r>
              <a:rPr lang="fr-FR" sz="1200" b="1">
                <a:latin typeface="Assistant" pitchFamily="2" charset="-79"/>
                <a:cs typeface="Assistant" pitchFamily="2" charset="-79"/>
              </a:rPr>
              <a:t>Diablo-like</a:t>
            </a:r>
            <a:r>
              <a:rPr lang="fr-FR" sz="1200">
                <a:latin typeface="Assistant" pitchFamily="2" charset="-79"/>
                <a:cs typeface="Assistant" pitchFamily="2" charset="-79"/>
              </a:rPr>
              <a:t> ». </a:t>
            </a:r>
          </a:p>
        </p:txBody>
      </p:sp>
      <p:sp>
        <p:nvSpPr>
          <p:cNvPr id="11" name="Google Shape;162;p7">
            <a:extLst>
              <a:ext uri="{FF2B5EF4-FFF2-40B4-BE49-F238E27FC236}">
                <a16:creationId xmlns:a16="http://schemas.microsoft.com/office/drawing/2014/main" id="{1DFF1CFA-4086-862F-744E-03F98ED8E6B2}"/>
              </a:ext>
            </a:extLst>
          </p:cNvPr>
          <p:cNvSpPr txBox="1">
            <a:spLocks/>
          </p:cNvSpPr>
          <p:nvPr/>
        </p:nvSpPr>
        <p:spPr>
          <a:xfrm>
            <a:off x="264317" y="4238533"/>
            <a:ext cx="3906442" cy="225225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Font typeface="Arial"/>
              <a:buNone/>
            </a:pPr>
            <a:r>
              <a:rPr lang="fr-FR" sz="1200">
                <a:solidFill>
                  <a:schemeClr val="bg1"/>
                </a:solidFill>
                <a:latin typeface="Assistant" pitchFamily="2" charset="-79"/>
                <a:cs typeface="Assistant" pitchFamily="2" charset="-79"/>
                <a:sym typeface="Arial"/>
              </a:rPr>
              <a:t>Une femme jouant au jeu vidéo </a:t>
            </a:r>
            <a:r>
              <a:rPr lang="fr-FR" sz="1200" err="1">
                <a:solidFill>
                  <a:schemeClr val="bg1"/>
                </a:solidFill>
                <a:latin typeface="Assistant" pitchFamily="2" charset="-79"/>
                <a:cs typeface="Assistant" pitchFamily="2" charset="-79"/>
                <a:sym typeface="Arial"/>
              </a:rPr>
              <a:t>Frogger</a:t>
            </a:r>
            <a:r>
              <a:rPr lang="fr-FR" sz="1200">
                <a:solidFill>
                  <a:schemeClr val="bg1"/>
                </a:solidFill>
                <a:latin typeface="Assistant" pitchFamily="2" charset="-79"/>
                <a:cs typeface="Assistant" pitchFamily="2" charset="-79"/>
                <a:sym typeface="Arial"/>
              </a:rPr>
              <a:t> lors des </a:t>
            </a:r>
            <a:r>
              <a:rPr lang="fr-FR" sz="1200" err="1">
                <a:solidFill>
                  <a:schemeClr val="bg1"/>
                </a:solidFill>
                <a:latin typeface="Assistant" pitchFamily="2" charset="-79"/>
                <a:cs typeface="Assistant" pitchFamily="2" charset="-79"/>
                <a:sym typeface="Arial"/>
              </a:rPr>
              <a:t>Video</a:t>
            </a:r>
            <a:r>
              <a:rPr lang="fr-FR" sz="1200">
                <a:solidFill>
                  <a:schemeClr val="bg1"/>
                </a:solidFill>
                <a:latin typeface="Assistant" pitchFamily="2" charset="-79"/>
                <a:cs typeface="Assistant" pitchFamily="2" charset="-79"/>
                <a:sym typeface="Arial"/>
              </a:rPr>
              <a:t> Games Live</a:t>
            </a:r>
          </a:p>
          <a:p>
            <a:pPr marL="0" indent="0" algn="just">
              <a:lnSpc>
                <a:spcPct val="150000"/>
              </a:lnSpc>
              <a:spcBef>
                <a:spcPts val="0"/>
              </a:spcBef>
              <a:buFont typeface="Arial"/>
              <a:buNone/>
            </a:pPr>
            <a:endParaRPr lang="fr-FR" sz="1200">
              <a:solidFill>
                <a:srgbClr val="202122"/>
              </a:solidFill>
              <a:latin typeface="Assistant" pitchFamily="2" charset="-79"/>
              <a:cs typeface="Assistant" pitchFamily="2" charset="-79"/>
              <a:sym typeface="Arial"/>
            </a:endParaRPr>
          </a:p>
          <a:p>
            <a:pPr marL="0" indent="0" algn="just">
              <a:lnSpc>
                <a:spcPct val="150000"/>
              </a:lnSpc>
              <a:spcBef>
                <a:spcPts val="0"/>
              </a:spcBef>
              <a:buFont typeface="Arial"/>
              <a:buNone/>
            </a:pPr>
            <a:endParaRPr lang="fr-FR" sz="1200">
              <a:latin typeface="Assistant" pitchFamily="2" charset="-79"/>
              <a:cs typeface="Assistant" pitchFamily="2" charset="-79"/>
            </a:endParaRPr>
          </a:p>
        </p:txBody>
      </p:sp>
    </p:spTree>
    <p:extLst>
      <p:ext uri="{BB962C8B-B14F-4D97-AF65-F5344CB8AC3E}">
        <p14:creationId xmlns:p14="http://schemas.microsoft.com/office/powerpoint/2010/main" val="111545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646001"/>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5400" b="1">
                <a:solidFill>
                  <a:srgbClr val="C8102E"/>
                </a:solidFill>
                <a:latin typeface="Assistant"/>
                <a:cs typeface="Assistant"/>
                <a:sym typeface="Assistant"/>
              </a:rPr>
              <a:t>Instructions</a:t>
            </a:r>
            <a:endParaRPr sz="1400" b="0" i="0" u="none" strike="noStrike" cap="none">
              <a:solidFill>
                <a:srgbClr val="000000"/>
              </a:solidFill>
              <a:latin typeface="Arial"/>
              <a:ea typeface="Arial"/>
              <a:cs typeface="Arial"/>
              <a:sym typeface="Arial"/>
            </a:endParaRPr>
          </a:p>
        </p:txBody>
      </p:sp>
      <p:sp>
        <p:nvSpPr>
          <p:cNvPr id="10" name="Google Shape;162;p7">
            <a:extLst>
              <a:ext uri="{FF2B5EF4-FFF2-40B4-BE49-F238E27FC236}">
                <a16:creationId xmlns:a16="http://schemas.microsoft.com/office/drawing/2014/main" id="{045C4307-BB0A-65E0-F47B-61E12BFA6960}"/>
              </a:ext>
            </a:extLst>
          </p:cNvPr>
          <p:cNvSpPr txBox="1">
            <a:spLocks/>
          </p:cNvSpPr>
          <p:nvPr/>
        </p:nvSpPr>
        <p:spPr>
          <a:xfrm>
            <a:off x="5523390" y="1308701"/>
            <a:ext cx="5628442" cy="50150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None/>
            </a:pPr>
            <a:r>
              <a:rPr lang="fr-FR" sz="1200">
                <a:solidFill>
                  <a:srgbClr val="202122"/>
                </a:solidFill>
                <a:ea typeface="Arial"/>
                <a:sym typeface="Arial"/>
              </a:rPr>
              <a:t>Réaliser un jeu de type </a:t>
            </a:r>
            <a:r>
              <a:rPr lang="fr-FR" sz="1200" b="1">
                <a:solidFill>
                  <a:srgbClr val="202122"/>
                </a:solidFill>
                <a:ea typeface="Arial"/>
                <a:sym typeface="Arial"/>
              </a:rPr>
              <a:t>Diablo</a:t>
            </a:r>
            <a:r>
              <a:rPr lang="fr-FR" sz="1200">
                <a:solidFill>
                  <a:srgbClr val="202122"/>
                </a:solidFill>
                <a:ea typeface="Arial"/>
                <a:sym typeface="Arial"/>
              </a:rPr>
              <a:t> en utilisant le moteur </a:t>
            </a:r>
            <a:r>
              <a:rPr lang="fr-FR" sz="1200" err="1">
                <a:solidFill>
                  <a:srgbClr val="202122"/>
                </a:solidFill>
                <a:ea typeface="Arial"/>
                <a:sym typeface="Arial"/>
              </a:rPr>
              <a:t>Unreal</a:t>
            </a:r>
            <a:r>
              <a:rPr lang="fr-FR" sz="1200">
                <a:solidFill>
                  <a:srgbClr val="202122"/>
                </a:solidFill>
                <a:ea typeface="Arial"/>
                <a:sym typeface="Arial"/>
              </a:rPr>
              <a:t> Engine en C++, en fonction des instructions que vous aura donné votre formateur </a:t>
            </a:r>
            <a:r>
              <a:rPr lang="fr-FR" sz="1200" b="1">
                <a:solidFill>
                  <a:srgbClr val="202122"/>
                </a:solidFill>
                <a:ea typeface="Arial"/>
                <a:sym typeface="Arial"/>
              </a:rPr>
              <a:t>Lucien</a:t>
            </a:r>
            <a:r>
              <a:rPr lang="fr-FR" sz="1200">
                <a:solidFill>
                  <a:srgbClr val="202122"/>
                </a:solidFill>
                <a:ea typeface="Arial"/>
                <a:sym typeface="Arial"/>
              </a:rPr>
              <a:t>. </a:t>
            </a:r>
            <a:endParaRPr lang="fr-FR" sz="1200">
              <a:solidFill>
                <a:srgbClr val="202122"/>
              </a:solidFill>
              <a:latin typeface="Assistant" pitchFamily="2" charset="-79"/>
              <a:ea typeface="Arial"/>
              <a:cs typeface="Assistant" pitchFamily="2" charset="-79"/>
              <a:sym typeface="Arial"/>
            </a:endParaRPr>
          </a:p>
          <a:p>
            <a:pPr marL="0" indent="0" algn="just">
              <a:lnSpc>
                <a:spcPct val="150000"/>
              </a:lnSpc>
              <a:spcBef>
                <a:spcPts val="0"/>
              </a:spcBef>
              <a:buFont typeface="Arial"/>
              <a:buNone/>
            </a:pPr>
            <a:r>
              <a:rPr lang="fr-FR" sz="1200">
                <a:solidFill>
                  <a:srgbClr val="202122"/>
                </a:solidFill>
                <a:ea typeface="Arial"/>
                <a:sym typeface="Arial"/>
              </a:rPr>
              <a:t>Vous aurez pour cela </a:t>
            </a:r>
            <a:r>
              <a:rPr lang="fr-FR" sz="1200" b="1">
                <a:solidFill>
                  <a:srgbClr val="202122"/>
                </a:solidFill>
                <a:ea typeface="Arial"/>
                <a:sym typeface="Arial"/>
              </a:rPr>
              <a:t>8 jours </a:t>
            </a:r>
            <a:r>
              <a:rPr lang="fr-FR" sz="1200">
                <a:solidFill>
                  <a:srgbClr val="202122"/>
                </a:solidFill>
                <a:ea typeface="Arial"/>
                <a:sym typeface="Arial"/>
              </a:rPr>
              <a:t>du </a:t>
            </a:r>
            <a:r>
              <a:rPr lang="fr-FR" sz="1200" b="1">
                <a:solidFill>
                  <a:srgbClr val="202122"/>
                </a:solidFill>
                <a:ea typeface="Arial"/>
                <a:sym typeface="Arial"/>
              </a:rPr>
              <a:t>10 novembre au 24 janvier</a:t>
            </a:r>
            <a:r>
              <a:rPr lang="fr-FR" sz="1200">
                <a:solidFill>
                  <a:srgbClr val="202122"/>
                </a:solidFill>
                <a:ea typeface="Arial"/>
                <a:sym typeface="Arial"/>
              </a:rPr>
              <a:t>, les </a:t>
            </a:r>
            <a:r>
              <a:rPr lang="fr-FR" sz="1200" b="1">
                <a:solidFill>
                  <a:srgbClr val="202122"/>
                </a:solidFill>
                <a:ea typeface="Arial"/>
                <a:sym typeface="Arial"/>
              </a:rPr>
              <a:t>livrables</a:t>
            </a:r>
            <a:r>
              <a:rPr lang="fr-FR" sz="1200">
                <a:solidFill>
                  <a:srgbClr val="202122"/>
                </a:solidFill>
                <a:ea typeface="Arial"/>
                <a:sym typeface="Arial"/>
              </a:rPr>
              <a:t> attendus sont le </a:t>
            </a:r>
            <a:r>
              <a:rPr lang="fr-FR" sz="1200" b="1">
                <a:solidFill>
                  <a:srgbClr val="202122"/>
                </a:solidFill>
                <a:ea typeface="Arial"/>
                <a:sym typeface="Arial"/>
              </a:rPr>
              <a:t>code source du jeu </a:t>
            </a:r>
            <a:r>
              <a:rPr lang="fr-FR" sz="1200">
                <a:solidFill>
                  <a:srgbClr val="202122"/>
                </a:solidFill>
                <a:ea typeface="Arial"/>
                <a:sym typeface="Arial"/>
              </a:rPr>
              <a:t>et vos </a:t>
            </a:r>
            <a:r>
              <a:rPr lang="fr-FR" sz="1200" b="1">
                <a:solidFill>
                  <a:srgbClr val="202122"/>
                </a:solidFill>
                <a:ea typeface="Arial"/>
                <a:sym typeface="Arial"/>
              </a:rPr>
              <a:t>notes.</a:t>
            </a:r>
            <a:endParaRPr lang="fr-FR" sz="1200">
              <a:solidFill>
                <a:srgbClr val="202122"/>
              </a:solidFill>
              <a:ea typeface="Arial"/>
              <a:sym typeface="Arial"/>
            </a:endParaRPr>
          </a:p>
          <a:p>
            <a:pPr marL="0" indent="0" algn="just">
              <a:lnSpc>
                <a:spcPct val="150000"/>
              </a:lnSpc>
              <a:spcBef>
                <a:spcPts val="0"/>
              </a:spcBef>
              <a:buFont typeface="Arial"/>
              <a:buNone/>
            </a:pPr>
            <a:endParaRPr lang="fr-FR" sz="1200">
              <a:solidFill>
                <a:srgbClr val="202122"/>
              </a:solidFill>
              <a:latin typeface="Assistant" pitchFamily="2" charset="-79"/>
              <a:ea typeface="Arial"/>
              <a:cs typeface="Assistant" pitchFamily="2" charset="-79"/>
              <a:sym typeface="Arial"/>
            </a:endParaRPr>
          </a:p>
          <a:p>
            <a:pPr marL="0" indent="0" algn="just">
              <a:lnSpc>
                <a:spcPct val="150000"/>
              </a:lnSpc>
              <a:spcBef>
                <a:spcPts val="0"/>
              </a:spcBef>
              <a:buFont typeface="Arial"/>
              <a:buNone/>
            </a:pPr>
            <a:r>
              <a:rPr lang="fr-FR" sz="1200" b="1">
                <a:solidFill>
                  <a:srgbClr val="202122"/>
                </a:solidFill>
                <a:latin typeface="Assistant" pitchFamily="2" charset="-79"/>
                <a:ea typeface="Arial"/>
                <a:cs typeface="Assistant" pitchFamily="2" charset="-79"/>
                <a:sym typeface="Arial"/>
              </a:rPr>
              <a:t>Informations complémentaires  : </a:t>
            </a:r>
          </a:p>
          <a:p>
            <a:pPr marL="0" indent="0">
              <a:lnSpc>
                <a:spcPct val="150000"/>
              </a:lnSpc>
              <a:spcBef>
                <a:spcPts val="0"/>
              </a:spcBef>
              <a:buNone/>
            </a:pPr>
            <a:r>
              <a:rPr lang="fr-FR" sz="1200">
                <a:solidFill>
                  <a:srgbClr val="202122"/>
                </a:solidFill>
                <a:latin typeface="Assistant" pitchFamily="2" charset="-79"/>
                <a:ea typeface="Arial"/>
                <a:cs typeface="Assistant" pitchFamily="2" charset="-79"/>
                <a:sym typeface="Arial"/>
              </a:rPr>
              <a:t>- Vous pouvez utiliser l’univers que vous voulez sauf… l’univers médiéval-fantastique </a:t>
            </a:r>
          </a:p>
          <a:p>
            <a:pPr marL="0" indent="0">
              <a:lnSpc>
                <a:spcPct val="150000"/>
              </a:lnSpc>
              <a:spcBef>
                <a:spcPts val="0"/>
              </a:spcBef>
              <a:buNone/>
            </a:pPr>
            <a:r>
              <a:rPr lang="fr-FR" sz="1200">
                <a:solidFill>
                  <a:srgbClr val="202122"/>
                </a:solidFill>
                <a:latin typeface="Assistant" pitchFamily="2" charset="-79"/>
                <a:ea typeface="Arial"/>
                <a:cs typeface="Assistant" pitchFamily="2" charset="-79"/>
                <a:sym typeface="Arial"/>
              </a:rPr>
              <a:t>- Vous devez au minimum utiliser un personnage principal dessiné par un ou une élève.</a:t>
            </a:r>
          </a:p>
          <a:p>
            <a:pPr marL="0" indent="0" algn="just">
              <a:lnSpc>
                <a:spcPct val="150000"/>
              </a:lnSpc>
              <a:spcBef>
                <a:spcPts val="0"/>
              </a:spcBef>
              <a:buNone/>
            </a:pPr>
            <a:endParaRPr lang="fr-FR" sz="1200">
              <a:solidFill>
                <a:srgbClr val="202122"/>
              </a:solidFill>
              <a:latin typeface="Assistant" pitchFamily="2" charset="-79"/>
              <a:ea typeface="Arial"/>
              <a:cs typeface="Assistant" pitchFamily="2" charset="-79"/>
              <a:sym typeface="Arial"/>
            </a:endParaRPr>
          </a:p>
          <a:p>
            <a:pPr marL="0" indent="0" algn="just">
              <a:lnSpc>
                <a:spcPct val="150000"/>
              </a:lnSpc>
              <a:spcBef>
                <a:spcPts val="0"/>
              </a:spcBef>
              <a:buFont typeface="Arial"/>
              <a:buNone/>
            </a:pPr>
            <a:r>
              <a:rPr lang="fr-FR" sz="1200" b="1">
                <a:solidFill>
                  <a:srgbClr val="202122"/>
                </a:solidFill>
                <a:latin typeface="Assistant" pitchFamily="2" charset="-79"/>
                <a:ea typeface="Arial"/>
                <a:cs typeface="Assistant" pitchFamily="2" charset="-79"/>
                <a:sym typeface="Arial"/>
              </a:rPr>
              <a:t>Déroulement :</a:t>
            </a:r>
          </a:p>
          <a:p>
            <a:pPr marL="0" indent="0" algn="just">
              <a:lnSpc>
                <a:spcPct val="150000"/>
              </a:lnSpc>
              <a:spcBef>
                <a:spcPts val="0"/>
              </a:spcBef>
              <a:buFont typeface="Arial"/>
              <a:buNone/>
            </a:pPr>
            <a:r>
              <a:rPr lang="fr-FR" sz="1200">
                <a:solidFill>
                  <a:srgbClr val="202122"/>
                </a:solidFill>
                <a:latin typeface="Assistant" pitchFamily="2" charset="-79"/>
                <a:cs typeface="Assistant" pitchFamily="2" charset="-79"/>
                <a:sym typeface="Arial"/>
              </a:rPr>
              <a:t>1) </a:t>
            </a:r>
            <a:r>
              <a:rPr lang="fr-FR" sz="1200" b="1">
                <a:solidFill>
                  <a:srgbClr val="202122"/>
                </a:solidFill>
                <a:latin typeface="Assistant" pitchFamily="2" charset="-79"/>
                <a:cs typeface="Assistant" pitchFamily="2" charset="-79"/>
                <a:sym typeface="Arial"/>
              </a:rPr>
              <a:t>Analyser</a:t>
            </a:r>
            <a:r>
              <a:rPr lang="fr-FR" sz="1200">
                <a:solidFill>
                  <a:srgbClr val="202122"/>
                </a:solidFill>
                <a:latin typeface="Assistant" pitchFamily="2" charset="-79"/>
                <a:cs typeface="Assistant" pitchFamily="2" charset="-79"/>
                <a:sym typeface="Arial"/>
              </a:rPr>
              <a:t> le jeu original</a:t>
            </a:r>
          </a:p>
          <a:p>
            <a:pPr marL="0" indent="0" algn="just">
              <a:lnSpc>
                <a:spcPct val="150000"/>
              </a:lnSpc>
              <a:spcBef>
                <a:spcPts val="0"/>
              </a:spcBef>
              <a:buFont typeface="Arial"/>
              <a:buNone/>
            </a:pPr>
            <a:r>
              <a:rPr lang="fr-FR" sz="1200">
                <a:solidFill>
                  <a:srgbClr val="202122"/>
                </a:solidFill>
                <a:latin typeface="Assistant" pitchFamily="2" charset="-79"/>
                <a:cs typeface="Assistant" pitchFamily="2" charset="-79"/>
                <a:sym typeface="Arial"/>
              </a:rPr>
              <a:t>2) Prendre des </a:t>
            </a:r>
            <a:r>
              <a:rPr lang="fr-FR" sz="1200" b="1">
                <a:solidFill>
                  <a:srgbClr val="202122"/>
                </a:solidFill>
                <a:latin typeface="Assistant" pitchFamily="2" charset="-79"/>
                <a:cs typeface="Assistant" pitchFamily="2" charset="-79"/>
                <a:sym typeface="Arial"/>
              </a:rPr>
              <a:t>notes</a:t>
            </a:r>
          </a:p>
          <a:p>
            <a:pPr marL="0" indent="0" algn="just">
              <a:lnSpc>
                <a:spcPct val="150000"/>
              </a:lnSpc>
              <a:spcBef>
                <a:spcPts val="0"/>
              </a:spcBef>
              <a:buFont typeface="Arial"/>
              <a:buNone/>
            </a:pPr>
            <a:r>
              <a:rPr lang="fr-FR" sz="1200">
                <a:solidFill>
                  <a:srgbClr val="202122"/>
                </a:solidFill>
                <a:latin typeface="Assistant" pitchFamily="2" charset="-79"/>
                <a:cs typeface="Assistant" pitchFamily="2" charset="-79"/>
                <a:sym typeface="Arial"/>
              </a:rPr>
              <a:t>3) </a:t>
            </a:r>
            <a:r>
              <a:rPr lang="fr-FR" sz="1200" b="1">
                <a:solidFill>
                  <a:srgbClr val="202122"/>
                </a:solidFill>
                <a:latin typeface="Assistant" pitchFamily="2" charset="-79"/>
                <a:cs typeface="Assistant" pitchFamily="2" charset="-79"/>
                <a:sym typeface="Arial"/>
              </a:rPr>
              <a:t>Organiser</a:t>
            </a:r>
            <a:r>
              <a:rPr lang="fr-FR" sz="1200">
                <a:solidFill>
                  <a:srgbClr val="202122"/>
                </a:solidFill>
                <a:latin typeface="Assistant" pitchFamily="2" charset="-79"/>
                <a:cs typeface="Assistant" pitchFamily="2" charset="-79"/>
                <a:sym typeface="Arial"/>
              </a:rPr>
              <a:t> son travail</a:t>
            </a:r>
          </a:p>
          <a:p>
            <a:pPr marL="0" indent="0" algn="just">
              <a:lnSpc>
                <a:spcPct val="150000"/>
              </a:lnSpc>
              <a:spcBef>
                <a:spcPts val="0"/>
              </a:spcBef>
              <a:buFont typeface="Arial"/>
              <a:buNone/>
            </a:pPr>
            <a:r>
              <a:rPr lang="fr-FR" sz="1200">
                <a:solidFill>
                  <a:srgbClr val="202122"/>
                </a:solidFill>
                <a:latin typeface="Assistant" pitchFamily="2" charset="-79"/>
                <a:cs typeface="Assistant" pitchFamily="2" charset="-79"/>
                <a:sym typeface="Arial"/>
              </a:rPr>
              <a:t>4) </a:t>
            </a:r>
            <a:r>
              <a:rPr lang="fr-FR" sz="1200" b="1">
                <a:solidFill>
                  <a:srgbClr val="202122"/>
                </a:solidFill>
                <a:latin typeface="Assistant" pitchFamily="2" charset="-79"/>
                <a:cs typeface="Assistant" pitchFamily="2" charset="-79"/>
                <a:sym typeface="Arial"/>
              </a:rPr>
              <a:t>Développer</a:t>
            </a:r>
            <a:r>
              <a:rPr lang="fr-FR" sz="1200">
                <a:solidFill>
                  <a:srgbClr val="202122"/>
                </a:solidFill>
                <a:latin typeface="Assistant" pitchFamily="2" charset="-79"/>
                <a:cs typeface="Assistant" pitchFamily="2" charset="-79"/>
                <a:sym typeface="Arial"/>
              </a:rPr>
              <a:t> le jeu</a:t>
            </a:r>
          </a:p>
          <a:p>
            <a:pPr marL="0" indent="0" algn="just">
              <a:lnSpc>
                <a:spcPct val="150000"/>
              </a:lnSpc>
              <a:spcBef>
                <a:spcPts val="0"/>
              </a:spcBef>
              <a:buFont typeface="Arial"/>
              <a:buNone/>
            </a:pPr>
            <a:r>
              <a:rPr lang="fr-FR" sz="1200">
                <a:solidFill>
                  <a:srgbClr val="202122"/>
                </a:solidFill>
                <a:latin typeface="Assistant" pitchFamily="2" charset="-79"/>
                <a:cs typeface="Assistant" pitchFamily="2" charset="-79"/>
                <a:sym typeface="Arial"/>
              </a:rPr>
              <a:t>5) </a:t>
            </a:r>
            <a:r>
              <a:rPr lang="fr-FR" sz="1200" b="1">
                <a:solidFill>
                  <a:srgbClr val="202122"/>
                </a:solidFill>
                <a:latin typeface="Assistant" pitchFamily="2" charset="-79"/>
                <a:cs typeface="Assistant" pitchFamily="2" charset="-79"/>
                <a:sym typeface="Arial"/>
              </a:rPr>
              <a:t>Tester</a:t>
            </a:r>
            <a:r>
              <a:rPr lang="fr-FR" sz="1200">
                <a:solidFill>
                  <a:srgbClr val="202122"/>
                </a:solidFill>
                <a:latin typeface="Assistant" pitchFamily="2" charset="-79"/>
                <a:cs typeface="Assistant" pitchFamily="2" charset="-79"/>
                <a:sym typeface="Arial"/>
              </a:rPr>
              <a:t> le jeu</a:t>
            </a:r>
          </a:p>
          <a:p>
            <a:pPr marL="0" indent="0" algn="just">
              <a:lnSpc>
                <a:spcPct val="150000"/>
              </a:lnSpc>
              <a:spcBef>
                <a:spcPts val="0"/>
              </a:spcBef>
              <a:buFont typeface="Arial"/>
              <a:buNone/>
            </a:pPr>
            <a:r>
              <a:rPr lang="fr-FR" sz="1200">
                <a:solidFill>
                  <a:srgbClr val="202122"/>
                </a:solidFill>
                <a:latin typeface="Assistant" pitchFamily="2" charset="-79"/>
                <a:cs typeface="Assistant" pitchFamily="2" charset="-79"/>
                <a:sym typeface="Arial"/>
              </a:rPr>
              <a:t>6) </a:t>
            </a:r>
            <a:r>
              <a:rPr lang="fr-FR" sz="1200" b="1">
                <a:solidFill>
                  <a:srgbClr val="202122"/>
                </a:solidFill>
                <a:latin typeface="Assistant" pitchFamily="2" charset="-79"/>
                <a:cs typeface="Assistant" pitchFamily="2" charset="-79"/>
                <a:sym typeface="Arial"/>
              </a:rPr>
              <a:t>Livrer</a:t>
            </a:r>
            <a:r>
              <a:rPr lang="fr-FR" sz="1200">
                <a:solidFill>
                  <a:srgbClr val="202122"/>
                </a:solidFill>
                <a:latin typeface="Assistant" pitchFamily="2" charset="-79"/>
                <a:cs typeface="Assistant" pitchFamily="2" charset="-79"/>
                <a:sym typeface="Arial"/>
              </a:rPr>
              <a:t> le code source</a:t>
            </a:r>
          </a:p>
          <a:p>
            <a:pPr marL="0" indent="0" algn="just">
              <a:lnSpc>
                <a:spcPct val="150000"/>
              </a:lnSpc>
              <a:spcBef>
                <a:spcPts val="0"/>
              </a:spcBef>
              <a:buFont typeface="Arial"/>
              <a:buNone/>
            </a:pPr>
            <a:endParaRPr lang="fr-FR" sz="1200">
              <a:latin typeface="Assistant" pitchFamily="2" charset="-79"/>
              <a:cs typeface="Assistant" pitchFamily="2" charset="-79"/>
            </a:endParaRPr>
          </a:p>
        </p:txBody>
      </p:sp>
      <p:sp>
        <p:nvSpPr>
          <p:cNvPr id="11" name="Google Shape;162;p7">
            <a:extLst>
              <a:ext uri="{FF2B5EF4-FFF2-40B4-BE49-F238E27FC236}">
                <a16:creationId xmlns:a16="http://schemas.microsoft.com/office/drawing/2014/main" id="{1DFF1CFA-4086-862F-744E-03F98ED8E6B2}"/>
              </a:ext>
            </a:extLst>
          </p:cNvPr>
          <p:cNvSpPr txBox="1">
            <a:spLocks/>
          </p:cNvSpPr>
          <p:nvPr/>
        </p:nvSpPr>
        <p:spPr>
          <a:xfrm>
            <a:off x="264317" y="4238533"/>
            <a:ext cx="3906442" cy="225225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Font typeface="Arial"/>
              <a:buNone/>
            </a:pPr>
            <a:endParaRPr lang="fr-FR" sz="1200">
              <a:solidFill>
                <a:srgbClr val="202122"/>
              </a:solidFill>
              <a:latin typeface="Assistant" pitchFamily="2" charset="-79"/>
              <a:cs typeface="Assistant" pitchFamily="2" charset="-79"/>
              <a:sym typeface="Arial"/>
            </a:endParaRPr>
          </a:p>
          <a:p>
            <a:pPr marL="0" indent="0" algn="just">
              <a:lnSpc>
                <a:spcPct val="150000"/>
              </a:lnSpc>
              <a:spcBef>
                <a:spcPts val="0"/>
              </a:spcBef>
              <a:buFont typeface="Arial"/>
              <a:buNone/>
            </a:pPr>
            <a:endParaRPr lang="fr-FR" sz="1200">
              <a:latin typeface="Assistant" pitchFamily="2" charset="-79"/>
              <a:cs typeface="Assistant" pitchFamily="2" charset="-79"/>
            </a:endParaRPr>
          </a:p>
        </p:txBody>
      </p:sp>
      <p:graphicFrame>
        <p:nvGraphicFramePr>
          <p:cNvPr id="2" name="Objet 1">
            <a:extLst>
              <a:ext uri="{FF2B5EF4-FFF2-40B4-BE49-F238E27FC236}">
                <a16:creationId xmlns:a16="http://schemas.microsoft.com/office/drawing/2014/main" id="{6B1BA76D-BDFB-0257-8700-E2628CF3633C}"/>
              </a:ext>
            </a:extLst>
          </p:cNvPr>
          <p:cNvGraphicFramePr>
            <a:graphicFrameLocks noChangeAspect="1"/>
          </p:cNvGraphicFramePr>
          <p:nvPr>
            <p:extLst>
              <p:ext uri="{D42A27DB-BD31-4B8C-83A1-F6EECF244321}">
                <p14:modId xmlns:p14="http://schemas.microsoft.com/office/powerpoint/2010/main" val="2758244145"/>
              </p:ext>
            </p:extLst>
          </p:nvPr>
        </p:nvGraphicFramePr>
        <p:xfrm>
          <a:off x="329348" y="1308701"/>
          <a:ext cx="3841411" cy="2562618"/>
        </p:xfrm>
        <a:graphic>
          <a:graphicData uri="http://schemas.openxmlformats.org/presentationml/2006/ole">
            <mc:AlternateContent xmlns:mc="http://schemas.openxmlformats.org/markup-compatibility/2006">
              <mc:Choice xmlns:v="urn:schemas-microsoft-com:vml" Requires="v">
                <p:oleObj r:id="rId3" imgW="8483557" imgH="5659385" progId="">
                  <p:embed/>
                </p:oleObj>
              </mc:Choice>
              <mc:Fallback>
                <p:oleObj r:id="rId3" imgW="8483557" imgH="5659385" progId="">
                  <p:embed/>
                  <p:pic>
                    <p:nvPicPr>
                      <p:cNvPr id="2" name="Objet 1">
                        <a:extLst>
                          <a:ext uri="{FF2B5EF4-FFF2-40B4-BE49-F238E27FC236}">
                            <a16:creationId xmlns:a16="http://schemas.microsoft.com/office/drawing/2014/main" id="{6B1BA76D-BDFB-0257-8700-E2628CF3633C}"/>
                          </a:ext>
                        </a:extLst>
                      </p:cNvPr>
                      <p:cNvPicPr/>
                      <p:nvPr/>
                    </p:nvPicPr>
                    <p:blipFill>
                      <a:blip r:embed="rId4"/>
                      <a:stretch>
                        <a:fillRect/>
                      </a:stretch>
                    </p:blipFill>
                    <p:spPr>
                      <a:xfrm>
                        <a:off x="329348" y="1308701"/>
                        <a:ext cx="3841411" cy="2562618"/>
                      </a:xfrm>
                      <a:prstGeom prst="rect">
                        <a:avLst/>
                      </a:prstGeom>
                    </p:spPr>
                  </p:pic>
                </p:oleObj>
              </mc:Fallback>
            </mc:AlternateContent>
          </a:graphicData>
        </a:graphic>
      </p:graphicFrame>
    </p:spTree>
    <p:extLst>
      <p:ext uri="{BB962C8B-B14F-4D97-AF65-F5344CB8AC3E}">
        <p14:creationId xmlns:p14="http://schemas.microsoft.com/office/powerpoint/2010/main" val="229834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646001"/>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5400" b="1" dirty="0">
                <a:solidFill>
                  <a:srgbClr val="C8102E"/>
                </a:solidFill>
                <a:latin typeface="Assistant"/>
                <a:cs typeface="Assistant"/>
                <a:sym typeface="Assistant"/>
              </a:rPr>
              <a:t>Savoirs</a:t>
            </a:r>
            <a:endParaRPr sz="1400" b="0" i="0" u="none" strike="noStrike" cap="none" dirty="0">
              <a:solidFill>
                <a:srgbClr val="000000"/>
              </a:solidFill>
              <a:latin typeface="Arial"/>
              <a:ea typeface="Arial"/>
              <a:cs typeface="Arial"/>
              <a:sym typeface="Arial"/>
            </a:endParaRPr>
          </a:p>
        </p:txBody>
      </p:sp>
      <p:sp>
        <p:nvSpPr>
          <p:cNvPr id="10" name="Google Shape;162;p7">
            <a:extLst>
              <a:ext uri="{FF2B5EF4-FFF2-40B4-BE49-F238E27FC236}">
                <a16:creationId xmlns:a16="http://schemas.microsoft.com/office/drawing/2014/main" id="{045C4307-BB0A-65E0-F47B-61E12BFA6960}"/>
              </a:ext>
            </a:extLst>
          </p:cNvPr>
          <p:cNvSpPr txBox="1">
            <a:spLocks/>
          </p:cNvSpPr>
          <p:nvPr/>
        </p:nvSpPr>
        <p:spPr>
          <a:xfrm>
            <a:off x="5523390" y="1308701"/>
            <a:ext cx="5628442" cy="42770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None/>
            </a:pPr>
            <a:r>
              <a:rPr lang="fr-FR" sz="1200" dirty="0">
                <a:solidFill>
                  <a:srgbClr val="202122"/>
                </a:solidFill>
                <a:latin typeface="Assistant" pitchFamily="2" charset="-79"/>
                <a:cs typeface="Assistant" pitchFamily="2" charset="-79"/>
                <a:sym typeface="Arial"/>
              </a:rPr>
              <a:t>A la </a:t>
            </a:r>
            <a:r>
              <a:rPr lang="fr-FR" sz="1200" b="1" dirty="0">
                <a:solidFill>
                  <a:srgbClr val="202122"/>
                </a:solidFill>
                <a:latin typeface="Assistant" pitchFamily="2" charset="-79"/>
                <a:cs typeface="Assistant" pitchFamily="2" charset="-79"/>
                <a:sym typeface="Arial"/>
              </a:rPr>
              <a:t>fin</a:t>
            </a:r>
            <a:r>
              <a:rPr lang="fr-FR" sz="1200" dirty="0">
                <a:solidFill>
                  <a:srgbClr val="202122"/>
                </a:solidFill>
                <a:latin typeface="Assistant" pitchFamily="2" charset="-79"/>
                <a:cs typeface="Assistant" pitchFamily="2" charset="-79"/>
                <a:sym typeface="Arial"/>
              </a:rPr>
              <a:t> de ce </a:t>
            </a:r>
            <a:r>
              <a:rPr lang="fr-FR" sz="1200" b="1" dirty="0">
                <a:solidFill>
                  <a:srgbClr val="202122"/>
                </a:solidFill>
                <a:latin typeface="Assistant" pitchFamily="2" charset="-79"/>
                <a:cs typeface="Assistant" pitchFamily="2" charset="-79"/>
                <a:sym typeface="Arial"/>
              </a:rPr>
              <a:t>projet</a:t>
            </a:r>
            <a:r>
              <a:rPr lang="fr-FR" sz="1200" dirty="0">
                <a:solidFill>
                  <a:srgbClr val="202122"/>
                </a:solidFill>
                <a:latin typeface="Assistant" pitchFamily="2" charset="-79"/>
                <a:cs typeface="Assistant" pitchFamily="2" charset="-79"/>
                <a:sym typeface="Arial"/>
              </a:rPr>
              <a:t> vous devez avoir </a:t>
            </a:r>
            <a:r>
              <a:rPr lang="fr-FR" sz="1200" b="1" dirty="0">
                <a:solidFill>
                  <a:srgbClr val="202122"/>
                </a:solidFill>
                <a:latin typeface="Assistant" pitchFamily="2" charset="-79"/>
                <a:cs typeface="Assistant" pitchFamily="2" charset="-79"/>
                <a:sym typeface="Arial"/>
              </a:rPr>
              <a:t>acquis</a:t>
            </a:r>
            <a:r>
              <a:rPr lang="fr-FR" sz="1200" dirty="0">
                <a:solidFill>
                  <a:srgbClr val="202122"/>
                </a:solidFill>
                <a:latin typeface="Assistant" pitchFamily="2" charset="-79"/>
                <a:cs typeface="Assistant" pitchFamily="2" charset="-79"/>
                <a:sym typeface="Arial"/>
              </a:rPr>
              <a:t> les </a:t>
            </a:r>
            <a:r>
              <a:rPr lang="fr-FR" sz="1200" b="1" dirty="0">
                <a:solidFill>
                  <a:srgbClr val="202122"/>
                </a:solidFill>
                <a:latin typeface="Assistant" pitchFamily="2" charset="-79"/>
                <a:cs typeface="Assistant" pitchFamily="2" charset="-79"/>
                <a:sym typeface="Arial"/>
              </a:rPr>
              <a:t>compétences</a:t>
            </a:r>
            <a:r>
              <a:rPr lang="fr-FR" sz="1200" dirty="0">
                <a:solidFill>
                  <a:srgbClr val="202122"/>
                </a:solidFill>
                <a:latin typeface="Assistant" pitchFamily="2" charset="-79"/>
                <a:cs typeface="Assistant" pitchFamily="2" charset="-79"/>
                <a:sym typeface="Arial"/>
              </a:rPr>
              <a:t> suivantes :</a:t>
            </a:r>
          </a:p>
          <a:p>
            <a:pPr marL="0" indent="0" algn="just">
              <a:lnSpc>
                <a:spcPct val="150000"/>
              </a:lnSpc>
              <a:spcBef>
                <a:spcPts val="0"/>
              </a:spcBef>
              <a:buNone/>
            </a:pPr>
            <a:endParaRPr lang="fr-FR" sz="1200">
              <a:solidFill>
                <a:srgbClr val="202122"/>
              </a:solidFill>
              <a:latin typeface="Assistant" pitchFamily="2" charset="-79"/>
              <a:cs typeface="Assistant" pitchFamily="2" charset="-79"/>
              <a:sym typeface="Arial"/>
            </a:endParaRPr>
          </a:p>
          <a:p>
            <a:pPr marL="0" indent="0" algn="just">
              <a:lnSpc>
                <a:spcPct val="150000"/>
              </a:lnSpc>
              <a:spcBef>
                <a:spcPts val="0"/>
              </a:spcBef>
              <a:buNone/>
            </a:pPr>
            <a:r>
              <a:rPr lang="fr-FR" sz="1200" dirty="0">
                <a:solidFill>
                  <a:srgbClr val="202122"/>
                </a:solidFill>
                <a:latin typeface="Assistant" pitchFamily="2" charset="-79"/>
                <a:cs typeface="Assistant" pitchFamily="2" charset="-79"/>
                <a:sym typeface="Arial"/>
              </a:rPr>
              <a:t>- Savoir </a:t>
            </a:r>
            <a:r>
              <a:rPr lang="fr-FR" sz="1200" b="1" dirty="0">
                <a:solidFill>
                  <a:srgbClr val="202122"/>
                </a:solidFill>
                <a:latin typeface="Assistant" pitchFamily="2" charset="-79"/>
                <a:cs typeface="Assistant" pitchFamily="2" charset="-79"/>
                <a:sym typeface="Arial"/>
              </a:rPr>
              <a:t>analyser</a:t>
            </a:r>
            <a:r>
              <a:rPr lang="fr-FR" sz="1200" dirty="0">
                <a:solidFill>
                  <a:srgbClr val="202122"/>
                </a:solidFill>
                <a:latin typeface="Assistant" pitchFamily="2" charset="-79"/>
                <a:cs typeface="Assistant" pitchFamily="2" charset="-79"/>
                <a:sym typeface="Arial"/>
              </a:rPr>
              <a:t> sommairement un jeu.</a:t>
            </a:r>
          </a:p>
          <a:p>
            <a:pPr marL="0" indent="0" algn="just">
              <a:lnSpc>
                <a:spcPct val="150000"/>
              </a:lnSpc>
              <a:spcBef>
                <a:spcPts val="0"/>
              </a:spcBef>
              <a:buNone/>
            </a:pPr>
            <a:r>
              <a:rPr lang="fr-FR" sz="1200" dirty="0">
                <a:solidFill>
                  <a:srgbClr val="202122"/>
                </a:solidFill>
                <a:latin typeface="Assistant" pitchFamily="2" charset="-79"/>
                <a:cs typeface="Assistant" pitchFamily="2" charset="-79"/>
                <a:sym typeface="Arial"/>
              </a:rPr>
              <a:t>- Savoir prendre des </a:t>
            </a:r>
            <a:r>
              <a:rPr lang="fr-FR" sz="1200" b="1" dirty="0">
                <a:solidFill>
                  <a:srgbClr val="202122"/>
                </a:solidFill>
                <a:latin typeface="Assistant" pitchFamily="2" charset="-79"/>
                <a:cs typeface="Assistant" pitchFamily="2" charset="-79"/>
                <a:sym typeface="Arial"/>
              </a:rPr>
              <a:t>notes</a:t>
            </a:r>
          </a:p>
          <a:p>
            <a:pPr marL="0" indent="0" algn="just">
              <a:lnSpc>
                <a:spcPct val="150000"/>
              </a:lnSpc>
              <a:spcBef>
                <a:spcPts val="0"/>
              </a:spcBef>
              <a:buNone/>
            </a:pPr>
            <a:r>
              <a:rPr lang="fr-FR" sz="1200" dirty="0">
                <a:solidFill>
                  <a:srgbClr val="202122"/>
                </a:solidFill>
                <a:latin typeface="Assistant" pitchFamily="2" charset="-79"/>
                <a:cs typeface="Assistant" pitchFamily="2" charset="-79"/>
                <a:sym typeface="Arial"/>
              </a:rPr>
              <a:t>- Savoir gérer les </a:t>
            </a:r>
            <a:r>
              <a:rPr lang="fr-FR" sz="1200" b="1" dirty="0">
                <a:solidFill>
                  <a:srgbClr val="202122"/>
                </a:solidFill>
                <a:latin typeface="Assistant" pitchFamily="2" charset="-79"/>
                <a:cs typeface="Assistant" pitchFamily="2" charset="-79"/>
                <a:sym typeface="Arial"/>
              </a:rPr>
              <a:t>inputs</a:t>
            </a:r>
            <a:r>
              <a:rPr lang="fr-FR" sz="1200" dirty="0">
                <a:solidFill>
                  <a:srgbClr val="202122"/>
                </a:solidFill>
                <a:latin typeface="Assistant" pitchFamily="2" charset="-79"/>
                <a:cs typeface="Assistant" pitchFamily="2" charset="-79"/>
                <a:sym typeface="Arial"/>
              </a:rPr>
              <a:t>, les </a:t>
            </a:r>
            <a:r>
              <a:rPr lang="fr-FR" sz="1200" b="1" dirty="0">
                <a:solidFill>
                  <a:srgbClr val="202122"/>
                </a:solidFill>
                <a:latin typeface="Assistant" pitchFamily="2" charset="-79"/>
                <a:cs typeface="Assistant" pitchFamily="2" charset="-79"/>
                <a:sym typeface="Arial"/>
              </a:rPr>
              <a:t>collisions</a:t>
            </a:r>
            <a:r>
              <a:rPr lang="fr-FR" sz="1200" dirty="0">
                <a:solidFill>
                  <a:srgbClr val="202122"/>
                </a:solidFill>
                <a:latin typeface="Assistant" pitchFamily="2" charset="-79"/>
                <a:cs typeface="Assistant" pitchFamily="2" charset="-79"/>
                <a:sym typeface="Arial"/>
              </a:rPr>
              <a:t>.</a:t>
            </a:r>
          </a:p>
          <a:p>
            <a:pPr marL="0" indent="0" algn="just">
              <a:lnSpc>
                <a:spcPct val="150000"/>
              </a:lnSpc>
              <a:spcBef>
                <a:spcPts val="0"/>
              </a:spcBef>
              <a:buNone/>
            </a:pPr>
            <a:r>
              <a:rPr lang="fr-FR" sz="1200" dirty="0">
                <a:solidFill>
                  <a:srgbClr val="202122"/>
                </a:solidFill>
                <a:latin typeface="Assistant" pitchFamily="2" charset="-79"/>
                <a:cs typeface="Assistant" pitchFamily="2" charset="-79"/>
                <a:sym typeface="Arial"/>
              </a:rPr>
              <a:t>- Savoir se servir du client </a:t>
            </a:r>
            <a:r>
              <a:rPr lang="fr-FR" sz="1200" b="1" dirty="0" err="1">
                <a:solidFill>
                  <a:srgbClr val="202122"/>
                </a:solidFill>
                <a:latin typeface="Assistant" pitchFamily="2" charset="-79"/>
                <a:cs typeface="Assistant" pitchFamily="2" charset="-79"/>
                <a:sym typeface="Arial"/>
              </a:rPr>
              <a:t>Github</a:t>
            </a:r>
            <a:endParaRPr lang="fr-FR" sz="1200" b="1" dirty="0">
              <a:solidFill>
                <a:srgbClr val="202122"/>
              </a:solidFill>
              <a:latin typeface="Assistant" pitchFamily="2" charset="-79"/>
              <a:cs typeface="Assistant" pitchFamily="2" charset="-79"/>
              <a:sym typeface="Arial"/>
            </a:endParaRPr>
          </a:p>
          <a:p>
            <a:pPr marL="0" indent="0" algn="just">
              <a:lnSpc>
                <a:spcPct val="150000"/>
              </a:lnSpc>
              <a:spcBef>
                <a:spcPts val="0"/>
              </a:spcBef>
              <a:buFont typeface="Arial"/>
              <a:buNone/>
            </a:pPr>
            <a:endParaRPr lang="fr-FR" sz="1200">
              <a:latin typeface="Assistant" pitchFamily="2" charset="-79"/>
              <a:cs typeface="Assistant" pitchFamily="2" charset="-79"/>
            </a:endParaRPr>
          </a:p>
        </p:txBody>
      </p:sp>
      <p:sp>
        <p:nvSpPr>
          <p:cNvPr id="11" name="Google Shape;162;p7">
            <a:extLst>
              <a:ext uri="{FF2B5EF4-FFF2-40B4-BE49-F238E27FC236}">
                <a16:creationId xmlns:a16="http://schemas.microsoft.com/office/drawing/2014/main" id="{1DFF1CFA-4086-862F-744E-03F98ED8E6B2}"/>
              </a:ext>
            </a:extLst>
          </p:cNvPr>
          <p:cNvSpPr txBox="1">
            <a:spLocks/>
          </p:cNvSpPr>
          <p:nvPr/>
        </p:nvSpPr>
        <p:spPr>
          <a:xfrm>
            <a:off x="264317" y="4238533"/>
            <a:ext cx="3906442" cy="225225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Font typeface="Arial"/>
              <a:buNone/>
            </a:pPr>
            <a:endParaRPr lang="fr-FR" sz="1200">
              <a:solidFill>
                <a:srgbClr val="202122"/>
              </a:solidFill>
              <a:latin typeface="Assistant" pitchFamily="2" charset="-79"/>
              <a:cs typeface="Assistant" pitchFamily="2" charset="-79"/>
              <a:sym typeface="Arial"/>
            </a:endParaRPr>
          </a:p>
          <a:p>
            <a:pPr marL="0" indent="0" algn="just">
              <a:lnSpc>
                <a:spcPct val="150000"/>
              </a:lnSpc>
              <a:spcBef>
                <a:spcPts val="0"/>
              </a:spcBef>
              <a:buFont typeface="Arial"/>
              <a:buNone/>
            </a:pPr>
            <a:endParaRPr lang="fr-FR" sz="1200">
              <a:latin typeface="Assistant" pitchFamily="2" charset="-79"/>
              <a:cs typeface="Assistant" pitchFamily="2" charset="-79"/>
            </a:endParaRPr>
          </a:p>
        </p:txBody>
      </p:sp>
      <p:pic>
        <p:nvPicPr>
          <p:cNvPr id="3" name="Picture 2" descr="Compétences Peut Commencez - Photo gratuite sur Pixabay - Pixabay">
            <a:extLst>
              <a:ext uri="{FF2B5EF4-FFF2-40B4-BE49-F238E27FC236}">
                <a16:creationId xmlns:a16="http://schemas.microsoft.com/office/drawing/2014/main" id="{D8625091-A2D8-4A70-DCF4-4D7B63656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47" y="1308701"/>
            <a:ext cx="3841411" cy="2761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79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646001"/>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5400" b="1" i="0" u="none" strike="noStrike" cap="none">
                <a:solidFill>
                  <a:srgbClr val="C8102E"/>
                </a:solidFill>
                <a:latin typeface="Assistant"/>
                <a:ea typeface="Arial"/>
                <a:cs typeface="Assistant"/>
                <a:sym typeface="Assistant"/>
              </a:rPr>
              <a:t>Bonus</a:t>
            </a:r>
            <a:endParaRPr sz="1400" b="0" i="0" u="none" strike="noStrike" cap="none">
              <a:solidFill>
                <a:srgbClr val="000000"/>
              </a:solidFill>
              <a:latin typeface="Arial"/>
              <a:ea typeface="Arial"/>
              <a:cs typeface="Arial"/>
              <a:sym typeface="Arial"/>
            </a:endParaRPr>
          </a:p>
        </p:txBody>
      </p:sp>
      <p:sp>
        <p:nvSpPr>
          <p:cNvPr id="10" name="Google Shape;162;p7">
            <a:extLst>
              <a:ext uri="{FF2B5EF4-FFF2-40B4-BE49-F238E27FC236}">
                <a16:creationId xmlns:a16="http://schemas.microsoft.com/office/drawing/2014/main" id="{045C4307-BB0A-65E0-F47B-61E12BFA6960}"/>
              </a:ext>
            </a:extLst>
          </p:cNvPr>
          <p:cNvSpPr txBox="1">
            <a:spLocks/>
          </p:cNvSpPr>
          <p:nvPr/>
        </p:nvSpPr>
        <p:spPr>
          <a:xfrm>
            <a:off x="5523390" y="1308701"/>
            <a:ext cx="5628442" cy="42770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Font typeface="Arial"/>
              <a:buNone/>
            </a:pPr>
            <a:r>
              <a:rPr lang="fr-FR" sz="1200">
                <a:solidFill>
                  <a:srgbClr val="202122"/>
                </a:solidFill>
                <a:latin typeface="Assistant" pitchFamily="2" charset="-79"/>
                <a:ea typeface="Arial"/>
                <a:cs typeface="Assistant" pitchFamily="2" charset="-79"/>
                <a:sym typeface="Arial"/>
              </a:rPr>
              <a:t>Les bonus permettent d’avoir le précieux « </a:t>
            </a:r>
            <a:r>
              <a:rPr lang="fr-FR" sz="1200" err="1">
                <a:solidFill>
                  <a:srgbClr val="202122"/>
                </a:solidFill>
                <a:latin typeface="Assistant" pitchFamily="2" charset="-79"/>
                <a:ea typeface="Arial"/>
                <a:cs typeface="Assistant" pitchFamily="2" charset="-79"/>
                <a:sym typeface="Arial"/>
              </a:rPr>
              <a:t>Shiny</a:t>
            </a:r>
            <a:r>
              <a:rPr lang="fr-FR" sz="1200">
                <a:solidFill>
                  <a:srgbClr val="202122"/>
                </a:solidFill>
                <a:latin typeface="Assistant" pitchFamily="2" charset="-79"/>
                <a:ea typeface="Arial"/>
                <a:cs typeface="Assistant" pitchFamily="2" charset="-79"/>
                <a:sym typeface="Arial"/>
              </a:rPr>
              <a:t> »,  une récompense pour celles et ceux qui le souhaitent, ils sont totalement optionnel.</a:t>
            </a:r>
          </a:p>
          <a:p>
            <a:pPr marL="0" indent="0" algn="just">
              <a:lnSpc>
                <a:spcPct val="150000"/>
              </a:lnSpc>
              <a:spcBef>
                <a:spcPts val="0"/>
              </a:spcBef>
              <a:buFont typeface="Arial"/>
              <a:buNone/>
            </a:pPr>
            <a:endParaRPr lang="fr-FR" sz="1200">
              <a:solidFill>
                <a:srgbClr val="202122"/>
              </a:solidFill>
              <a:latin typeface="Assistant" pitchFamily="2" charset="-79"/>
              <a:ea typeface="Arial"/>
              <a:cs typeface="Assistant" pitchFamily="2" charset="-79"/>
              <a:sym typeface="Arial"/>
            </a:endParaRPr>
          </a:p>
          <a:p>
            <a:pPr marL="0" indent="0" algn="just">
              <a:lnSpc>
                <a:spcPct val="150000"/>
              </a:lnSpc>
              <a:spcBef>
                <a:spcPts val="0"/>
              </a:spcBef>
              <a:buFont typeface="Arial"/>
              <a:buNone/>
            </a:pPr>
            <a:r>
              <a:rPr lang="fr-FR" sz="1200" err="1">
                <a:solidFill>
                  <a:srgbClr val="202122"/>
                </a:solidFill>
                <a:latin typeface="Assistant" pitchFamily="2" charset="-79"/>
                <a:ea typeface="Arial"/>
                <a:cs typeface="Assistant" pitchFamily="2" charset="-79"/>
                <a:sym typeface="Arial"/>
              </a:rPr>
              <a:t>Features</a:t>
            </a:r>
            <a:r>
              <a:rPr lang="fr-FR" sz="1200">
                <a:solidFill>
                  <a:srgbClr val="202122"/>
                </a:solidFill>
                <a:latin typeface="Assistant" pitchFamily="2" charset="-79"/>
                <a:ea typeface="Arial"/>
                <a:cs typeface="Assistant" pitchFamily="2" charset="-79"/>
                <a:sym typeface="Arial"/>
              </a:rPr>
              <a:t> possibles pour obtenir un « </a:t>
            </a:r>
            <a:r>
              <a:rPr lang="fr-FR" sz="1200" err="1">
                <a:solidFill>
                  <a:srgbClr val="202122"/>
                </a:solidFill>
                <a:latin typeface="Assistant" pitchFamily="2" charset="-79"/>
                <a:ea typeface="Arial"/>
                <a:cs typeface="Assistant" pitchFamily="2" charset="-79"/>
                <a:sym typeface="Arial"/>
              </a:rPr>
              <a:t>Shiny</a:t>
            </a:r>
            <a:r>
              <a:rPr lang="fr-FR" sz="1200">
                <a:solidFill>
                  <a:srgbClr val="202122"/>
                </a:solidFill>
                <a:latin typeface="Assistant" pitchFamily="2" charset="-79"/>
                <a:ea typeface="Arial"/>
                <a:cs typeface="Assistant" pitchFamily="2" charset="-79"/>
                <a:sym typeface="Arial"/>
              </a:rPr>
              <a:t> »</a:t>
            </a:r>
          </a:p>
          <a:p>
            <a:pPr marL="0" indent="0" algn="just">
              <a:lnSpc>
                <a:spcPct val="150000"/>
              </a:lnSpc>
              <a:spcBef>
                <a:spcPts val="0"/>
              </a:spcBef>
              <a:buFont typeface="Arial"/>
              <a:buNone/>
            </a:pPr>
            <a:r>
              <a:rPr lang="fr-FR" sz="1200" b="1">
                <a:solidFill>
                  <a:srgbClr val="202122"/>
                </a:solidFill>
                <a:latin typeface="Assistant" pitchFamily="2" charset="-79"/>
                <a:ea typeface="Arial"/>
                <a:cs typeface="Assistant" pitchFamily="2" charset="-79"/>
                <a:sym typeface="Arial"/>
              </a:rPr>
              <a:t>- </a:t>
            </a:r>
            <a:r>
              <a:rPr lang="fr-FR" sz="1200" b="1">
                <a:solidFill>
                  <a:srgbClr val="202122"/>
                </a:solidFill>
                <a:highlight>
                  <a:srgbClr val="FFFF00"/>
                </a:highlight>
                <a:latin typeface="Assistant" pitchFamily="2" charset="-79"/>
                <a:ea typeface="Arial"/>
                <a:cs typeface="Assistant" pitchFamily="2" charset="-79"/>
                <a:sym typeface="Arial"/>
              </a:rPr>
              <a:t>Multijoueur alterné</a:t>
            </a:r>
          </a:p>
          <a:p>
            <a:pPr marL="0" indent="0" algn="just">
              <a:lnSpc>
                <a:spcPct val="150000"/>
              </a:lnSpc>
              <a:spcBef>
                <a:spcPts val="0"/>
              </a:spcBef>
              <a:buNone/>
            </a:pPr>
            <a:endParaRPr lang="fr-FR" sz="1200" b="1">
              <a:solidFill>
                <a:srgbClr val="202122"/>
              </a:solidFill>
              <a:latin typeface="Assistant" pitchFamily="2" charset="-79"/>
              <a:ea typeface="Arial"/>
              <a:cs typeface="Assistant" pitchFamily="2" charset="-79"/>
              <a:sym typeface="Arial"/>
            </a:endParaRPr>
          </a:p>
          <a:p>
            <a:pPr marL="0" indent="0" algn="just">
              <a:lnSpc>
                <a:spcPct val="150000"/>
              </a:lnSpc>
              <a:spcBef>
                <a:spcPts val="0"/>
              </a:spcBef>
              <a:buNone/>
            </a:pPr>
            <a:r>
              <a:rPr lang="fr-FR" sz="1200" i="1">
                <a:solidFill>
                  <a:srgbClr val="202122"/>
                </a:solidFill>
                <a:latin typeface="Assistant" pitchFamily="2" charset="-79"/>
                <a:ea typeface="Arial"/>
                <a:cs typeface="Assistant" pitchFamily="2" charset="-79"/>
                <a:sym typeface="Arial"/>
              </a:rPr>
              <a:t>Les bonus sont pris en compte uniquement si tout le reste du travail réalisé sur le jeu a obtenu la note de A.</a:t>
            </a:r>
          </a:p>
        </p:txBody>
      </p:sp>
      <p:pic>
        <p:nvPicPr>
          <p:cNvPr id="5" name="Picture 2">
            <a:extLst>
              <a:ext uri="{FF2B5EF4-FFF2-40B4-BE49-F238E27FC236}">
                <a16:creationId xmlns:a16="http://schemas.microsoft.com/office/drawing/2014/main" id="{0A80CC98-149B-D850-628B-24AC66837733}"/>
              </a:ext>
            </a:extLst>
          </p:cNvPr>
          <p:cNvPicPr>
            <a:picLocks noChangeAspect="1" noChangeArrowheads="1"/>
          </p:cNvPicPr>
          <p:nvPr/>
        </p:nvPicPr>
        <p:blipFill>
          <a:blip r:embed="rId3"/>
          <a:srcRect/>
          <a:stretch/>
        </p:blipFill>
        <p:spPr bwMode="auto">
          <a:xfrm>
            <a:off x="276689" y="2168370"/>
            <a:ext cx="3922900" cy="2203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07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646001"/>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5400" b="1" i="0" u="none" strike="noStrike" cap="none">
                <a:solidFill>
                  <a:srgbClr val="C8102E"/>
                </a:solidFill>
                <a:latin typeface="Assistant"/>
                <a:ea typeface="Arial"/>
                <a:cs typeface="Assistant"/>
                <a:sym typeface="Assistant"/>
              </a:rPr>
              <a:t>Résumé</a:t>
            </a:r>
            <a:endParaRPr sz="1400" b="0" i="0" u="none" strike="noStrike" cap="none">
              <a:solidFill>
                <a:srgbClr val="000000"/>
              </a:solidFill>
              <a:latin typeface="Arial"/>
              <a:ea typeface="Arial"/>
              <a:cs typeface="Arial"/>
              <a:sym typeface="Arial"/>
            </a:endParaRPr>
          </a:p>
        </p:txBody>
      </p:sp>
      <p:sp>
        <p:nvSpPr>
          <p:cNvPr id="10" name="Google Shape;162;p7">
            <a:extLst>
              <a:ext uri="{FF2B5EF4-FFF2-40B4-BE49-F238E27FC236}">
                <a16:creationId xmlns:a16="http://schemas.microsoft.com/office/drawing/2014/main" id="{045C4307-BB0A-65E0-F47B-61E12BFA6960}"/>
              </a:ext>
            </a:extLst>
          </p:cNvPr>
          <p:cNvSpPr txBox="1">
            <a:spLocks/>
          </p:cNvSpPr>
          <p:nvPr/>
        </p:nvSpPr>
        <p:spPr>
          <a:xfrm>
            <a:off x="5523390" y="1308701"/>
            <a:ext cx="5628442" cy="42770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marR="0" lvl="0" indent="0" algn="just" rtl="0">
              <a:lnSpc>
                <a:spcPct val="150000"/>
              </a:lnSpc>
              <a:spcBef>
                <a:spcPts val="0"/>
              </a:spcBef>
              <a:spcAft>
                <a:spcPts val="0"/>
              </a:spcAft>
              <a:buClr>
                <a:schemeClr val="dk1"/>
              </a:buClr>
              <a:buSzPts val="2800"/>
              <a:buFont typeface="Arial"/>
              <a:buNone/>
            </a:pPr>
            <a:r>
              <a:rPr lang="fr-FR" sz="1200" i="0" u="none" strike="noStrike" cap="none">
                <a:solidFill>
                  <a:srgbClr val="202122"/>
                </a:solidFill>
                <a:latin typeface="Arial"/>
                <a:ea typeface="Arial"/>
                <a:cs typeface="Arial"/>
                <a:sym typeface="Arial"/>
              </a:rPr>
              <a:t>Objectif :	Réaliser un jeu de type </a:t>
            </a:r>
            <a:r>
              <a:rPr lang="fr-FR" sz="1200" b="1" i="0" u="none" strike="noStrike" cap="none">
                <a:solidFill>
                  <a:srgbClr val="202122"/>
                </a:solidFill>
                <a:latin typeface="Arial"/>
                <a:ea typeface="Arial"/>
                <a:cs typeface="Arial"/>
                <a:sym typeface="Arial"/>
              </a:rPr>
              <a:t>Diablo</a:t>
            </a:r>
          </a:p>
          <a:p>
            <a:pPr marL="0" indent="0" algn="just">
              <a:lnSpc>
                <a:spcPct val="150000"/>
              </a:lnSpc>
              <a:spcBef>
                <a:spcPts val="0"/>
              </a:spcBef>
              <a:buNone/>
            </a:pPr>
            <a:r>
              <a:rPr lang="fr-FR" sz="1200" i="0" u="none" strike="noStrike" cap="none">
                <a:solidFill>
                  <a:srgbClr val="202122"/>
                </a:solidFill>
                <a:latin typeface="Arial"/>
                <a:ea typeface="Arial"/>
                <a:cs typeface="Arial"/>
                <a:sym typeface="Arial"/>
              </a:rPr>
              <a:t>Référent :</a:t>
            </a:r>
            <a:r>
              <a:rPr lang="fr-FR" sz="1200" b="1" i="0" u="none" strike="noStrike" cap="none">
                <a:solidFill>
                  <a:srgbClr val="202122"/>
                </a:solidFill>
                <a:latin typeface="Arial"/>
                <a:ea typeface="Arial"/>
                <a:cs typeface="Arial"/>
                <a:sym typeface="Arial"/>
              </a:rPr>
              <a:t>	</a:t>
            </a:r>
            <a:r>
              <a:rPr lang="fr-FR" sz="1200" b="1">
                <a:solidFill>
                  <a:srgbClr val="202122"/>
                </a:solidFill>
                <a:latin typeface="Arial"/>
                <a:ea typeface="Arial"/>
                <a:cs typeface="Arial"/>
                <a:sym typeface="Arial"/>
              </a:rPr>
              <a:t>Lucien et Thomas Garcia</a:t>
            </a:r>
            <a:endParaRPr lang="fr-FR" sz="1200" b="1" i="0" u="none" strike="noStrike" cap="none">
              <a:solidFill>
                <a:srgbClr val="202122"/>
              </a:solidFill>
              <a:latin typeface="Arial"/>
              <a:ea typeface="Arial"/>
              <a:cs typeface="Arial"/>
            </a:endParaRPr>
          </a:p>
          <a:p>
            <a:pPr marL="0" marR="0" lvl="0" indent="0" algn="just" rtl="0">
              <a:lnSpc>
                <a:spcPct val="150000"/>
              </a:lnSpc>
              <a:spcBef>
                <a:spcPts val="0"/>
              </a:spcBef>
              <a:spcAft>
                <a:spcPts val="0"/>
              </a:spcAft>
              <a:buClr>
                <a:schemeClr val="dk1"/>
              </a:buClr>
              <a:buSzPts val="2800"/>
              <a:buFont typeface="Arial"/>
              <a:buNone/>
            </a:pPr>
            <a:r>
              <a:rPr lang="fr-FR" sz="1200">
                <a:solidFill>
                  <a:srgbClr val="202122"/>
                </a:solidFill>
                <a:latin typeface="Arial"/>
                <a:ea typeface="Arial"/>
                <a:cs typeface="Arial"/>
                <a:sym typeface="Arial"/>
              </a:rPr>
              <a:t>Contrainte :	L’</a:t>
            </a:r>
            <a:r>
              <a:rPr lang="fr-FR" sz="1200" b="1">
                <a:solidFill>
                  <a:srgbClr val="202122"/>
                </a:solidFill>
                <a:latin typeface="Arial"/>
                <a:ea typeface="Arial"/>
                <a:cs typeface="Arial"/>
                <a:sym typeface="Arial"/>
              </a:rPr>
              <a:t>univers</a:t>
            </a:r>
            <a:r>
              <a:rPr lang="fr-FR" sz="1200">
                <a:solidFill>
                  <a:srgbClr val="202122"/>
                </a:solidFill>
                <a:latin typeface="Arial"/>
                <a:ea typeface="Arial"/>
                <a:cs typeface="Arial"/>
                <a:sym typeface="Arial"/>
              </a:rPr>
              <a:t> principal </a:t>
            </a:r>
            <a:r>
              <a:rPr lang="fr-FR" sz="1200" b="1">
                <a:solidFill>
                  <a:srgbClr val="202122"/>
                </a:solidFill>
                <a:latin typeface="Arial"/>
                <a:ea typeface="Arial"/>
                <a:cs typeface="Arial"/>
                <a:sym typeface="Arial"/>
              </a:rPr>
              <a:t>ne doit pas être </a:t>
            </a:r>
            <a:r>
              <a:rPr lang="fr-FR" sz="1200">
                <a:solidFill>
                  <a:srgbClr val="202122"/>
                </a:solidFill>
                <a:latin typeface="Arial"/>
                <a:ea typeface="Arial"/>
                <a:cs typeface="Arial"/>
                <a:sym typeface="Arial"/>
              </a:rPr>
              <a:t>médiéval-fantastique.</a:t>
            </a:r>
            <a:endParaRPr lang="fr-FR" sz="1200" i="0" u="none" strike="noStrike" cap="none">
              <a:solidFill>
                <a:srgbClr val="202122"/>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2800"/>
              <a:buFont typeface="Arial"/>
              <a:buNone/>
            </a:pPr>
            <a:r>
              <a:rPr lang="fr-FR" sz="1200">
                <a:solidFill>
                  <a:srgbClr val="202122"/>
                </a:solidFill>
                <a:latin typeface="Arial"/>
                <a:ea typeface="Arial"/>
                <a:cs typeface="Arial"/>
                <a:sym typeface="Arial"/>
              </a:rPr>
              <a:t>Date </a:t>
            </a:r>
            <a:r>
              <a:rPr lang="fr-FR" sz="1200" b="1">
                <a:solidFill>
                  <a:srgbClr val="202122"/>
                </a:solidFill>
                <a:latin typeface="Arial"/>
                <a:ea typeface="Arial"/>
                <a:cs typeface="Arial"/>
                <a:sym typeface="Arial"/>
              </a:rPr>
              <a:t>: 	</a:t>
            </a:r>
            <a:r>
              <a:rPr lang="fr-FR" sz="1200" b="1">
                <a:solidFill>
                  <a:srgbClr val="202122"/>
                </a:solidFill>
                <a:latin typeface="Assistant" pitchFamily="2" charset="-79"/>
                <a:ea typeface="Arial"/>
                <a:cs typeface="Assistant" pitchFamily="2" charset="-79"/>
                <a:sym typeface="Arial"/>
              </a:rPr>
              <a:t> 20 novembre au 1 décembre</a:t>
            </a:r>
            <a:endParaRPr lang="fr-FR" sz="1200" b="1">
              <a:solidFill>
                <a:srgbClr val="202122"/>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2800"/>
              <a:buFont typeface="Arial"/>
              <a:buNone/>
            </a:pPr>
            <a:r>
              <a:rPr lang="fr-FR" sz="1200" i="0" u="none" strike="noStrike" cap="none">
                <a:solidFill>
                  <a:srgbClr val="202122"/>
                </a:solidFill>
                <a:latin typeface="Arial"/>
                <a:ea typeface="Arial"/>
                <a:cs typeface="Arial"/>
                <a:sym typeface="Arial"/>
              </a:rPr>
              <a:t>Moteur : 	</a:t>
            </a:r>
            <a:r>
              <a:rPr lang="fr-FR" sz="1200" b="1" i="0" u="none" strike="noStrike" cap="none">
                <a:solidFill>
                  <a:srgbClr val="202122"/>
                </a:solidFill>
                <a:latin typeface="Arial"/>
                <a:ea typeface="Arial"/>
                <a:cs typeface="Arial"/>
                <a:sym typeface="Arial"/>
              </a:rPr>
              <a:t>C++ / </a:t>
            </a:r>
            <a:r>
              <a:rPr lang="fr-FR" sz="1200" b="1" i="0" u="none" strike="noStrike" cap="none" err="1">
                <a:solidFill>
                  <a:srgbClr val="202122"/>
                </a:solidFill>
                <a:latin typeface="Arial"/>
                <a:ea typeface="Arial"/>
                <a:cs typeface="Arial"/>
                <a:sym typeface="Arial"/>
              </a:rPr>
              <a:t>Unreal</a:t>
            </a:r>
            <a:r>
              <a:rPr lang="fr-FR" sz="1200" b="1" i="0" u="none" strike="noStrike" cap="none">
                <a:solidFill>
                  <a:srgbClr val="202122"/>
                </a:solidFill>
                <a:latin typeface="Arial"/>
                <a:ea typeface="Arial"/>
                <a:cs typeface="Arial"/>
                <a:sym typeface="Arial"/>
              </a:rPr>
              <a:t> Engine</a:t>
            </a:r>
          </a:p>
          <a:p>
            <a:pPr marL="0" marR="0" lvl="0" indent="0" algn="just" rtl="0">
              <a:lnSpc>
                <a:spcPct val="150000"/>
              </a:lnSpc>
              <a:spcBef>
                <a:spcPts val="0"/>
              </a:spcBef>
              <a:spcAft>
                <a:spcPts val="0"/>
              </a:spcAft>
              <a:buClr>
                <a:schemeClr val="dk1"/>
              </a:buClr>
              <a:buSzPts val="2800"/>
              <a:buFont typeface="Arial"/>
              <a:buNone/>
            </a:pPr>
            <a:r>
              <a:rPr lang="fr-FR" sz="1200">
                <a:solidFill>
                  <a:srgbClr val="202122"/>
                </a:solidFill>
                <a:latin typeface="Arial"/>
                <a:ea typeface="Arial"/>
                <a:cs typeface="Arial"/>
                <a:sym typeface="Arial"/>
              </a:rPr>
              <a:t>Livrables : 	</a:t>
            </a:r>
            <a:r>
              <a:rPr lang="fr-FR" sz="1200" b="1">
                <a:solidFill>
                  <a:srgbClr val="202122"/>
                </a:solidFill>
                <a:latin typeface="Arial"/>
                <a:ea typeface="Arial"/>
                <a:cs typeface="Arial"/>
                <a:sym typeface="Arial"/>
              </a:rPr>
              <a:t>code source | notes de GD</a:t>
            </a:r>
          </a:p>
          <a:p>
            <a:pPr marL="0" indent="0" algn="just">
              <a:lnSpc>
                <a:spcPct val="150000"/>
              </a:lnSpc>
              <a:spcBef>
                <a:spcPts val="0"/>
              </a:spcBef>
              <a:buNone/>
            </a:pPr>
            <a:r>
              <a:rPr lang="fr-FR" sz="1200">
                <a:solidFill>
                  <a:srgbClr val="202122"/>
                </a:solidFill>
                <a:latin typeface="Arial"/>
                <a:cs typeface="Arial"/>
              </a:rPr>
              <a:t>Livrables GameArt : </a:t>
            </a:r>
            <a:r>
              <a:rPr lang="fr-FR" sz="1200" b="1">
                <a:solidFill>
                  <a:srgbClr val="202122"/>
                </a:solidFill>
                <a:latin typeface="Arial"/>
                <a:cs typeface="Arial"/>
              </a:rPr>
              <a:t>Moodboard, concept-Art, assets</a:t>
            </a:r>
            <a:endParaRPr lang="fr-FR"/>
          </a:p>
        </p:txBody>
      </p:sp>
      <p:pic>
        <p:nvPicPr>
          <p:cNvPr id="5" name="Picture 2" descr="✓ Checklist générale – Fête de l'Humanité">
            <a:extLst>
              <a:ext uri="{FF2B5EF4-FFF2-40B4-BE49-F238E27FC236}">
                <a16:creationId xmlns:a16="http://schemas.microsoft.com/office/drawing/2014/main" id="{35892CC3-ED4C-295F-1B63-4FEB98A55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89" y="1308701"/>
            <a:ext cx="3922900" cy="2615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3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646001"/>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5400" b="1" i="0" u="none" strike="noStrike" cap="none">
                <a:solidFill>
                  <a:srgbClr val="C8102E"/>
                </a:solidFill>
                <a:latin typeface="Assistant"/>
                <a:ea typeface="Arial"/>
                <a:cs typeface="Assistant"/>
                <a:sym typeface="Assistant"/>
              </a:rPr>
              <a:t>Sources</a:t>
            </a:r>
            <a:endParaRPr sz="1400" b="0" i="0" u="none" strike="noStrike" cap="none">
              <a:solidFill>
                <a:srgbClr val="000000"/>
              </a:solidFill>
              <a:latin typeface="Arial"/>
              <a:ea typeface="Arial"/>
              <a:cs typeface="Arial"/>
              <a:sym typeface="Arial"/>
            </a:endParaRPr>
          </a:p>
        </p:txBody>
      </p:sp>
      <p:sp>
        <p:nvSpPr>
          <p:cNvPr id="10" name="Google Shape;162;p7">
            <a:extLst>
              <a:ext uri="{FF2B5EF4-FFF2-40B4-BE49-F238E27FC236}">
                <a16:creationId xmlns:a16="http://schemas.microsoft.com/office/drawing/2014/main" id="{045C4307-BB0A-65E0-F47B-61E12BFA6960}"/>
              </a:ext>
            </a:extLst>
          </p:cNvPr>
          <p:cNvSpPr txBox="1">
            <a:spLocks/>
          </p:cNvSpPr>
          <p:nvPr/>
        </p:nvSpPr>
        <p:spPr>
          <a:xfrm>
            <a:off x="4851925" y="1308701"/>
            <a:ext cx="6971371" cy="42770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marR="0" lvl="0" indent="0" rtl="0">
              <a:lnSpc>
                <a:spcPct val="150000"/>
              </a:lnSpc>
              <a:spcBef>
                <a:spcPts val="0"/>
              </a:spcBef>
              <a:spcAft>
                <a:spcPts val="0"/>
              </a:spcAft>
              <a:buClr>
                <a:schemeClr val="dk1"/>
              </a:buClr>
              <a:buSzPts val="2800"/>
              <a:buFont typeface="Arial"/>
              <a:buNone/>
            </a:pPr>
            <a:r>
              <a:rPr lang="fr-FR" sz="1200" i="0" u="none" strike="noStrike" cap="none">
                <a:solidFill>
                  <a:srgbClr val="202122"/>
                </a:solidFill>
                <a:latin typeface="Arial"/>
                <a:ea typeface="Arial"/>
                <a:cs typeface="Arial"/>
                <a:sym typeface="Arial"/>
              </a:rPr>
              <a:t>Jeu à télécharger : </a:t>
            </a:r>
            <a:r>
              <a:rPr lang="fr-FR" sz="1200" i="0" u="none" strike="noStrike" cap="none">
                <a:solidFill>
                  <a:srgbClr val="202122"/>
                </a:solidFill>
                <a:latin typeface="Arial"/>
                <a:ea typeface="Arial"/>
                <a:cs typeface="Arial"/>
                <a:sym typeface="Arial"/>
                <a:hlinkClick r:id="rId3"/>
              </a:rPr>
              <a:t>https://www.abandonware-france.org/ltf_abandon/ltf_jeu.php?id=1646</a:t>
            </a:r>
            <a:endParaRPr lang="fr-FR" sz="1200" i="0" u="none" strike="noStrike" cap="none">
              <a:solidFill>
                <a:srgbClr val="202122"/>
              </a:solidFill>
              <a:latin typeface="Arial"/>
              <a:ea typeface="Arial"/>
              <a:cs typeface="Arial"/>
              <a:sym typeface="Arial"/>
            </a:endParaRPr>
          </a:p>
          <a:p>
            <a:pPr marL="0" marR="0" lvl="0" indent="0" rtl="0">
              <a:lnSpc>
                <a:spcPct val="150000"/>
              </a:lnSpc>
              <a:spcBef>
                <a:spcPts val="0"/>
              </a:spcBef>
              <a:spcAft>
                <a:spcPts val="0"/>
              </a:spcAft>
              <a:buClr>
                <a:schemeClr val="dk1"/>
              </a:buClr>
              <a:buSzPts val="2800"/>
              <a:buFont typeface="Arial"/>
              <a:buNone/>
            </a:pPr>
            <a:r>
              <a:rPr lang="fr-FR" sz="1200" i="0" u="none" strike="noStrike" cap="none" err="1">
                <a:solidFill>
                  <a:srgbClr val="202122"/>
                </a:solidFill>
                <a:latin typeface="Arial"/>
                <a:ea typeface="Arial"/>
                <a:cs typeface="Arial"/>
                <a:sym typeface="Arial"/>
              </a:rPr>
              <a:t>Wikipedia</a:t>
            </a:r>
            <a:r>
              <a:rPr lang="fr-FR" sz="1200" i="0" u="none" strike="noStrike" cap="none">
                <a:solidFill>
                  <a:srgbClr val="202122"/>
                </a:solidFill>
                <a:latin typeface="Arial"/>
                <a:ea typeface="Arial"/>
                <a:cs typeface="Arial"/>
                <a:sym typeface="Arial"/>
              </a:rPr>
              <a:t> : </a:t>
            </a:r>
            <a:r>
              <a:rPr lang="fr-FR" sz="1200" i="0" u="none" strike="noStrike" cap="none">
                <a:solidFill>
                  <a:srgbClr val="202122"/>
                </a:solidFill>
                <a:latin typeface="Arial"/>
                <a:ea typeface="Arial"/>
                <a:cs typeface="Arial"/>
                <a:sym typeface="Arial"/>
                <a:hlinkClick r:id="rId4"/>
              </a:rPr>
              <a:t>https://en.wikipedia.org/wiki/Diablo_(video_game)</a:t>
            </a:r>
            <a:endParaRPr lang="fr-FR" sz="1200" i="0" u="none" strike="noStrike" cap="none">
              <a:solidFill>
                <a:srgbClr val="202122"/>
              </a:solidFill>
              <a:latin typeface="Arial"/>
              <a:ea typeface="Arial"/>
              <a:cs typeface="Arial"/>
              <a:sym typeface="Arial"/>
            </a:endParaRPr>
          </a:p>
          <a:p>
            <a:pPr marL="0" marR="0" lvl="0" indent="0" rtl="0">
              <a:lnSpc>
                <a:spcPct val="150000"/>
              </a:lnSpc>
              <a:spcBef>
                <a:spcPts val="0"/>
              </a:spcBef>
              <a:spcAft>
                <a:spcPts val="0"/>
              </a:spcAft>
              <a:buClr>
                <a:schemeClr val="dk1"/>
              </a:buClr>
              <a:buSzPts val="2800"/>
              <a:buFont typeface="Arial"/>
              <a:buNone/>
            </a:pPr>
            <a:r>
              <a:rPr lang="fr-FR" sz="1200">
                <a:solidFill>
                  <a:srgbClr val="202122"/>
                </a:solidFill>
                <a:latin typeface="Arial"/>
                <a:ea typeface="Arial"/>
                <a:cs typeface="Arial"/>
                <a:sym typeface="Arial"/>
              </a:rPr>
              <a:t>Histoire : </a:t>
            </a:r>
            <a:r>
              <a:rPr lang="fr-FR" sz="1200">
                <a:solidFill>
                  <a:srgbClr val="202122"/>
                </a:solidFill>
                <a:latin typeface="Arial"/>
                <a:ea typeface="Arial"/>
                <a:cs typeface="Arial"/>
                <a:sym typeface="Arial"/>
                <a:hlinkClick r:id="rId5"/>
              </a:rPr>
              <a:t>https://www.youtube.com/watch?v=04-QcXdVpIc</a:t>
            </a:r>
            <a:endParaRPr lang="fr-FR" sz="1200">
              <a:solidFill>
                <a:srgbClr val="202122"/>
              </a:solidFill>
              <a:latin typeface="Arial"/>
              <a:ea typeface="Arial"/>
              <a:cs typeface="Arial"/>
              <a:sym typeface="Arial"/>
            </a:endParaRPr>
          </a:p>
          <a:p>
            <a:pPr marL="0" marR="0" lvl="0" indent="0" rtl="0">
              <a:lnSpc>
                <a:spcPct val="150000"/>
              </a:lnSpc>
              <a:spcBef>
                <a:spcPts val="0"/>
              </a:spcBef>
              <a:spcAft>
                <a:spcPts val="0"/>
              </a:spcAft>
              <a:buClr>
                <a:schemeClr val="dk1"/>
              </a:buClr>
              <a:buSzPts val="2800"/>
              <a:buFont typeface="Arial"/>
              <a:buNone/>
            </a:pPr>
            <a:r>
              <a:rPr lang="fr-FR" sz="1200" i="0" u="none" strike="noStrike" cap="none">
                <a:solidFill>
                  <a:srgbClr val="202122"/>
                </a:solidFill>
                <a:latin typeface="Arial"/>
                <a:ea typeface="Arial"/>
                <a:cs typeface="Arial"/>
                <a:sym typeface="Arial"/>
              </a:rPr>
              <a:t>Gamepla</a:t>
            </a:r>
            <a:r>
              <a:rPr lang="fr-FR" sz="1200">
                <a:solidFill>
                  <a:srgbClr val="202122"/>
                </a:solidFill>
                <a:latin typeface="Arial"/>
                <a:ea typeface="Arial"/>
                <a:cs typeface="Arial"/>
                <a:sym typeface="Arial"/>
              </a:rPr>
              <a:t>y : </a:t>
            </a:r>
            <a:r>
              <a:rPr lang="fr-FR" sz="1200">
                <a:solidFill>
                  <a:srgbClr val="202122"/>
                </a:solidFill>
                <a:latin typeface="Arial"/>
                <a:ea typeface="Arial"/>
                <a:cs typeface="Arial"/>
                <a:sym typeface="Arial"/>
                <a:hlinkClick r:id="rId6"/>
              </a:rPr>
              <a:t>https://www.youtube.com/watch?v=S-7j7x1v7j8</a:t>
            </a:r>
            <a:endParaRPr lang="fr-FR" sz="1200" i="0" u="none" strike="noStrike" cap="none">
              <a:solidFill>
                <a:srgbClr val="202122"/>
              </a:solidFill>
              <a:latin typeface="Arial"/>
              <a:ea typeface="Arial"/>
              <a:cs typeface="Arial"/>
              <a:sym typeface="Arial"/>
            </a:endParaRPr>
          </a:p>
          <a:p>
            <a:pPr marL="0" marR="0" lvl="0" indent="0" rtl="0">
              <a:lnSpc>
                <a:spcPct val="150000"/>
              </a:lnSpc>
              <a:spcBef>
                <a:spcPts val="0"/>
              </a:spcBef>
              <a:spcAft>
                <a:spcPts val="0"/>
              </a:spcAft>
              <a:buClr>
                <a:schemeClr val="dk1"/>
              </a:buClr>
              <a:buSzPts val="2800"/>
              <a:buFont typeface="Arial"/>
              <a:buNone/>
            </a:pPr>
            <a:endParaRPr lang="fr-FR" sz="1200" b="1" i="0" u="none" strike="noStrike" cap="none">
              <a:solidFill>
                <a:srgbClr val="202122"/>
              </a:solidFill>
              <a:latin typeface="Arial"/>
              <a:ea typeface="Arial"/>
              <a:cs typeface="Arial"/>
              <a:sym typeface="Arial"/>
            </a:endParaRPr>
          </a:p>
        </p:txBody>
      </p:sp>
      <p:pic>
        <p:nvPicPr>
          <p:cNvPr id="5" name="Picture 4" descr="Premium Photo | HighQuality HD Earth Globe with Neon Internet Connections  for International Internet Day Freepik">
            <a:extLst>
              <a:ext uri="{FF2B5EF4-FFF2-40B4-BE49-F238E27FC236}">
                <a16:creationId xmlns:a16="http://schemas.microsoft.com/office/drawing/2014/main" id="{3EE944DC-E8EB-6F70-933C-4B4217893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689" y="1308701"/>
            <a:ext cx="3922900" cy="392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874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p:nvPr/>
        </p:nvSpPr>
        <p:spPr>
          <a:xfrm>
            <a:off x="0" y="0"/>
            <a:ext cx="12192000"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chemeClr val="lt1"/>
              </a:buClr>
              <a:buSzPct val="100000"/>
              <a:buFont typeface="Arial"/>
              <a:buNone/>
            </a:pPr>
            <a:r>
              <a:rPr lang="fr-FR" sz="800" b="0" i="0" u="none" strike="noStrike" cap="none">
                <a:solidFill>
                  <a:schemeClr val="lt1"/>
                </a:solidFill>
                <a:latin typeface="Assistant Light"/>
                <a:ea typeface="Assistant Light"/>
                <a:cs typeface="Assistant Light"/>
                <a:sym typeface="Assistant Light"/>
              </a:rPr>
              <a:t>LA HORDE | Tous droits réservés </a:t>
            </a:r>
            <a:endParaRPr sz="800" b="0" i="0" u="none" strike="noStrike" cap="none">
              <a:solidFill>
                <a:schemeClr val="lt1"/>
              </a:solidFill>
              <a:latin typeface="Assistant Light"/>
              <a:ea typeface="Assistant Light"/>
              <a:cs typeface="Assistant Light"/>
              <a:sym typeface="Assistant Light"/>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230944a-e62d-4d68-af51-f0ad6e96b924">
      <Terms xmlns="http://schemas.microsoft.com/office/infopath/2007/PartnerControls"/>
    </lcf76f155ced4ddcb4097134ff3c332f>
    <TaxCatchAll xmlns="53d6b941-96cf-4e75-98a6-57d7233cab9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D1A417CAD0654BA3F2E1F09357D40F" ma:contentTypeVersion="16" ma:contentTypeDescription="Create a new document." ma:contentTypeScope="" ma:versionID="465895e41437d5f1755c5bb546b575b3">
  <xsd:schema xmlns:xsd="http://www.w3.org/2001/XMLSchema" xmlns:xs="http://www.w3.org/2001/XMLSchema" xmlns:p="http://schemas.microsoft.com/office/2006/metadata/properties" xmlns:ns2="9230944a-e62d-4d68-af51-f0ad6e96b924" xmlns:ns3="53d6b941-96cf-4e75-98a6-57d7233cab9e" targetNamespace="http://schemas.microsoft.com/office/2006/metadata/properties" ma:root="true" ma:fieldsID="abc14e4a34a72831125e3c645ed8ba15" ns2:_="" ns3:_="">
    <xsd:import namespace="9230944a-e62d-4d68-af51-f0ad6e96b924"/>
    <xsd:import namespace="53d6b941-96cf-4e75-98a6-57d7233cab9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ServiceDateTaken" minOccurs="0"/>
                <xsd:element ref="ns2:MediaServiceLocation"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30944a-e62d-4d68-af51-f0ad6e96b9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c4bf064-01e0-400f-b477-274fc3d06d37"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3d6b941-96cf-4e75-98a6-57d7233cab9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d04ee597-8372-464e-a4bd-89894cd3fe21}" ma:internalName="TaxCatchAll" ma:showField="CatchAllData" ma:web="53d6b941-96cf-4e75-98a6-57d7233cab9e">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49DACD-96CB-419F-8972-241C643CB972}">
  <ds:schemaRefs>
    <ds:schemaRef ds:uri="53d6b941-96cf-4e75-98a6-57d7233cab9e"/>
    <ds:schemaRef ds:uri="9230944a-e62d-4d68-af51-f0ad6e96b924"/>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5FCCCD0-B194-4723-BAA4-D86007BB66BC}">
  <ds:schemaRefs>
    <ds:schemaRef ds:uri="http://schemas.microsoft.com/sharepoint/v3/contenttype/forms"/>
  </ds:schemaRefs>
</ds:datastoreItem>
</file>

<file path=customXml/itemProps3.xml><?xml version="1.0" encoding="utf-8"?>
<ds:datastoreItem xmlns:ds="http://schemas.openxmlformats.org/officeDocument/2006/customXml" ds:itemID="{12614F6C-5B10-4186-AD3E-67B5B2DCCB1B}">
  <ds:schemaRefs>
    <ds:schemaRef ds:uri="53d6b941-96cf-4e75-98a6-57d7233cab9e"/>
    <ds:schemaRef ds:uri="9230944a-e62d-4d68-af51-f0ad6e96b92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9</Slides>
  <Notes>9</Notes>
  <HiddenSlides>0</HiddenSlide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LUANG RATH VALENTIN</dc:creator>
  <cp:revision>18</cp:revision>
  <dcterms:created xsi:type="dcterms:W3CDTF">2020-11-16T17:22:01Z</dcterms:created>
  <dcterms:modified xsi:type="dcterms:W3CDTF">2024-06-18T09:22:26Z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0x010100E0D1A417CAD0654BA3F2E1F09357D40F</vt:lpwstr>
  </property>
  <property fmtid="{D5CDD505-2E9C-101B-9397-08002B2CF9AE}" pid="3" name="Order">
    <vt:lpwstr>77900.0000000000</vt:lpwstr>
  </property>
  <property fmtid="{D5CDD505-2E9C-101B-9397-08002B2CF9AE}" pid="4" name="xd_Signature">
    <vt:lpwstr/>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MediaServiceImageTags">
    <vt:lpwstr/>
  </property>
</Properties>
</file>