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5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31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76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70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4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0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0937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38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05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184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520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553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55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6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99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651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1B5E-DFBD-414D-8C59-842436FC6E7A}" type="datetimeFigureOut">
              <a:rPr lang="pt-PT" smtClean="0"/>
              <a:t>15/02/2022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FA1816-2EEE-4E11-B954-DA847C71A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178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9177-DE43-49AE-B695-77C4301F2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18646"/>
            <a:ext cx="7766936" cy="1646302"/>
          </a:xfrm>
        </p:spPr>
        <p:txBody>
          <a:bodyPr/>
          <a:lstStyle/>
          <a:p>
            <a:r>
              <a:rPr lang="pt-PT" dirty="0" err="1"/>
              <a:t>Pos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EF80F-7DD5-4070-B13E-A4F4628AB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64948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pt-PT" sz="2200" dirty="0"/>
              <a:t>Disciplina de PAS</a:t>
            </a:r>
          </a:p>
          <a:p>
            <a:r>
              <a:rPr lang="pt-PT" sz="2200" dirty="0"/>
              <a:t>Professores: Carlos Sancho</a:t>
            </a:r>
          </a:p>
          <a:p>
            <a:r>
              <a:rPr lang="pt-PT" sz="2200" dirty="0" err="1"/>
              <a:t>Luis</a:t>
            </a:r>
            <a:r>
              <a:rPr lang="pt-PT" sz="2200" dirty="0"/>
              <a:t> Rosário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F6DC71-3D90-45E0-8B96-98A9C56F98EE}"/>
              </a:ext>
            </a:extLst>
          </p:cNvPr>
          <p:cNvSpPr txBox="1"/>
          <p:nvPr/>
        </p:nvSpPr>
        <p:spPr>
          <a:xfrm>
            <a:off x="1385888" y="2664948"/>
            <a:ext cx="3800475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ct val="80000"/>
              <a:buFont typeface="Wingdings 3" charset="2"/>
              <a:buNone/>
              <a:tabLst/>
              <a:defRPr/>
            </a:pPr>
            <a:r>
              <a:rPr lang="pt-PT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/>
              </a:rPr>
              <a:t>Alexandre Brissos 21131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Ricardo Zhou 21130</a:t>
            </a:r>
          </a:p>
        </p:txBody>
      </p:sp>
      <p:pic>
        <p:nvPicPr>
          <p:cNvPr id="1026" name="Picture 2" descr="IPBeja - Escola Superior de Tecnologia e Gestão">
            <a:extLst>
              <a:ext uri="{FF2B5EF4-FFF2-40B4-BE49-F238E27FC236}">
                <a16:creationId xmlns:a16="http://schemas.microsoft.com/office/drawing/2014/main" id="{49BBE311-438E-41F2-9291-A9CD0BF7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40" y="431125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0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53A4A-6352-4CCD-8112-BE2D805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Em consiste a nossa App?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543AFC-C24F-4FCA-B053-266137BD9D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73" y="2032000"/>
            <a:ext cx="190056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067BAE3-3C4E-4EF9-A651-972079851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6" y="1925849"/>
            <a:ext cx="1900566" cy="39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73290-9C73-4E4C-AE09-C02C3FD5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Pogramas Usados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29F4D5-61F2-4CAC-BDA8-0E53604C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2128838"/>
            <a:ext cx="4651024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4A30854-5D3A-4E02-B4AD-48292E4D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6" y="3918944"/>
            <a:ext cx="2716212" cy="282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95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F45D3-2BFC-4949-9F5C-E23DDFBA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 da Aplicação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3E5720-27D6-4FC9-8067-7FBDACAE8E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923" y="2232025"/>
            <a:ext cx="190056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2E315-5141-45F5-97FF-EC7CAE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 do </a:t>
            </a:r>
            <a:r>
              <a:rPr lang="pt-PT" dirty="0" err="1"/>
              <a:t>Back</a:t>
            </a:r>
            <a:r>
              <a:rPr lang="pt-PT" dirty="0"/>
              <a:t> Office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64FE37-3AAC-4F0C-AF04-172C767BEB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61" y="1638138"/>
            <a:ext cx="10420077" cy="47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2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End - Papo de boteco - Gui">
            <a:extLst>
              <a:ext uri="{FF2B5EF4-FFF2-40B4-BE49-F238E27FC236}">
                <a16:creationId xmlns:a16="http://schemas.microsoft.com/office/drawing/2014/main" id="{3DD522A4-46EE-453B-A15A-7C9483D7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581149"/>
            <a:ext cx="42767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0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20</TotalTime>
  <Words>32</Words>
  <Application>Microsoft Office PowerPoint</Application>
  <PresentationFormat>Ecrã Panorâmico</PresentationFormat>
  <Paragraphs>10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Pos System</vt:lpstr>
      <vt:lpstr>Em consiste a nossa App?</vt:lpstr>
      <vt:lpstr>Pogramas Usados</vt:lpstr>
      <vt:lpstr>Demonstração da Aplicação</vt:lpstr>
      <vt:lpstr>Demonstração do Back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System</dc:title>
  <dc:creator>Alexandre Miguel Alface Pereira Brissos</dc:creator>
  <cp:lastModifiedBy>Alexandre Miguel Alface Pereira Brissos</cp:lastModifiedBy>
  <cp:revision>1</cp:revision>
  <dcterms:created xsi:type="dcterms:W3CDTF">2022-02-15T15:01:03Z</dcterms:created>
  <dcterms:modified xsi:type="dcterms:W3CDTF">2022-02-15T15:21:29Z</dcterms:modified>
</cp:coreProperties>
</file>