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48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6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8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43A71-B65C-4EC1-9699-D6018D029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510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PAC – Banco </a:t>
            </a:r>
            <a:r>
              <a:rPr lang="en-US" sz="3200" dirty="0" err="1"/>
              <a:t>Solidario</a:t>
            </a:r>
            <a:endParaRPr lang="en-US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92F22-D308-4147-B7B7-07B141FB5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6860" y="2252870"/>
            <a:ext cx="6485925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CTeSP  de </a:t>
            </a:r>
            <a:r>
              <a:rPr lang="en-US" sz="1800" dirty="0" err="1"/>
              <a:t>Curso</a:t>
            </a:r>
            <a:r>
              <a:rPr lang="en-US" sz="1800" dirty="0"/>
              <a:t> de </a:t>
            </a:r>
            <a:r>
              <a:rPr lang="en-US" sz="1800" dirty="0" err="1"/>
              <a:t>Tecnologias</a:t>
            </a:r>
            <a:r>
              <a:rPr lang="en-US" sz="1800" dirty="0"/>
              <a:t> Web e </a:t>
            </a:r>
            <a:r>
              <a:rPr lang="en-US" sz="1800" dirty="0" err="1"/>
              <a:t>Dispositivos</a:t>
            </a:r>
            <a:r>
              <a:rPr lang="en-US" sz="1800" dirty="0"/>
              <a:t> </a:t>
            </a:r>
            <a:r>
              <a:rPr lang="en-US" sz="1800" dirty="0" err="1"/>
              <a:t>Móveis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Alexandre Brissos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21131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Programação</a:t>
            </a:r>
            <a:r>
              <a:rPr lang="en-US" sz="1800" dirty="0"/>
              <a:t> de </a:t>
            </a:r>
            <a:r>
              <a:rPr lang="en-US" sz="1800" dirty="0" err="1"/>
              <a:t>Aplicação</a:t>
            </a:r>
            <a:r>
              <a:rPr lang="en-US" sz="1800" dirty="0"/>
              <a:t> do Lado do </a:t>
            </a:r>
            <a:r>
              <a:rPr lang="en-US" sz="1800" dirty="0" err="1"/>
              <a:t>Cliente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4" descr="IPBeja - Escola Superior de Tecnologia e Gestão">
            <a:extLst>
              <a:ext uri="{FF2B5EF4-FFF2-40B4-BE49-F238E27FC236}">
                <a16:creationId xmlns:a16="http://schemas.microsoft.com/office/drawing/2014/main" id="{9542171C-B895-4706-9E59-38CA7A5DB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9" r="626" b="2"/>
          <a:stretch/>
        </p:blipFill>
        <p:spPr bwMode="auto">
          <a:xfrm>
            <a:off x="349214" y="1227604"/>
            <a:ext cx="4033647" cy="294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4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, captura de ecrã, eletrónica, computador&#10;&#10;Descrição gerada automaticamente">
            <a:extLst>
              <a:ext uri="{FF2B5EF4-FFF2-40B4-BE49-F238E27FC236}">
                <a16:creationId xmlns:a16="http://schemas.microsoft.com/office/drawing/2014/main" id="{E522C2A0-102C-48C9-9AAB-6F49F1054F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78938" y="499427"/>
            <a:ext cx="2744866" cy="585914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7A640FA-2141-4F6F-912B-CA625049BD50}"/>
              </a:ext>
            </a:extLst>
          </p:cNvPr>
          <p:cNvSpPr txBox="1"/>
          <p:nvPr/>
        </p:nvSpPr>
        <p:spPr>
          <a:xfrm>
            <a:off x="640079" y="1201782"/>
            <a:ext cx="35792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Ecrã alteração dos dados da conta</a:t>
            </a:r>
          </a:p>
        </p:txBody>
      </p:sp>
    </p:spTree>
    <p:extLst>
      <p:ext uri="{BB962C8B-B14F-4D97-AF65-F5344CB8AC3E}">
        <p14:creationId xmlns:p14="http://schemas.microsoft.com/office/powerpoint/2010/main" val="161341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, eletrónica, captura de ecrã&#10;&#10;Descrição gerada automaticamente">
            <a:extLst>
              <a:ext uri="{FF2B5EF4-FFF2-40B4-BE49-F238E27FC236}">
                <a16:creationId xmlns:a16="http://schemas.microsoft.com/office/drawing/2014/main" id="{9BC78571-16CD-4027-BE9D-D91FDED636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29368" y="504190"/>
            <a:ext cx="2765629" cy="584962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989C97-4522-4903-AEBC-F7ACFFE26C39}"/>
              </a:ext>
            </a:extLst>
          </p:cNvPr>
          <p:cNvSpPr txBox="1"/>
          <p:nvPr/>
        </p:nvSpPr>
        <p:spPr>
          <a:xfrm>
            <a:off x="640079" y="1201782"/>
            <a:ext cx="35792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Ecrã peças reservadas</a:t>
            </a:r>
          </a:p>
        </p:txBody>
      </p:sp>
    </p:spTree>
    <p:extLst>
      <p:ext uri="{BB962C8B-B14F-4D97-AF65-F5344CB8AC3E}">
        <p14:creationId xmlns:p14="http://schemas.microsoft.com/office/powerpoint/2010/main" val="66115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2B62B-AA7D-439D-95B9-ED4435F3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09" y="491667"/>
            <a:ext cx="5991244" cy="1106424"/>
          </a:xfrm>
        </p:spPr>
        <p:txBody>
          <a:bodyPr>
            <a:normAutofit/>
          </a:bodyPr>
          <a:lstStyle/>
          <a:p>
            <a:r>
              <a:rPr lang="pt-PT" sz="3200" dirty="0"/>
              <a:t>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3B9919-F709-47CE-96DE-40F6344A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pt-PT" sz="4800" dirty="0"/>
              <a:t>Óscar Xavier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AF28C3-E807-4E57-9798-51002BE4F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7" y="2252870"/>
            <a:ext cx="3584039" cy="35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6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, relógio, captura de ecrã&#10;&#10;Descrição gerada automaticamente">
            <a:extLst>
              <a:ext uri="{FF2B5EF4-FFF2-40B4-BE49-F238E27FC236}">
                <a16:creationId xmlns:a16="http://schemas.microsoft.com/office/drawing/2014/main" id="{529067EB-87FC-410D-906D-386B3CEEC6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280" y="461531"/>
            <a:ext cx="2788963" cy="59349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039C0E1-3B9C-44D3-BF75-2C49488CA825}"/>
              </a:ext>
            </a:extLst>
          </p:cNvPr>
          <p:cNvSpPr txBox="1"/>
          <p:nvPr/>
        </p:nvSpPr>
        <p:spPr>
          <a:xfrm>
            <a:off x="640079" y="1201782"/>
            <a:ext cx="3579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Ecrã Login</a:t>
            </a:r>
          </a:p>
        </p:txBody>
      </p:sp>
    </p:spTree>
    <p:extLst>
      <p:ext uri="{BB962C8B-B14F-4D97-AF65-F5344CB8AC3E}">
        <p14:creationId xmlns:p14="http://schemas.microsoft.com/office/powerpoint/2010/main" val="298980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, monitor, captura de ecrã&#10;&#10;Descrição gerada automaticamente">
            <a:extLst>
              <a:ext uri="{FF2B5EF4-FFF2-40B4-BE49-F238E27FC236}">
                <a16:creationId xmlns:a16="http://schemas.microsoft.com/office/drawing/2014/main" id="{ACAA89C7-B6B5-444F-B1D0-0F14B1D85F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2372" y="509587"/>
            <a:ext cx="2700655" cy="58388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7F89879-651A-488A-81CB-DD2F1C82DE5F}"/>
              </a:ext>
            </a:extLst>
          </p:cNvPr>
          <p:cNvSpPr txBox="1"/>
          <p:nvPr/>
        </p:nvSpPr>
        <p:spPr>
          <a:xfrm>
            <a:off x="640079" y="1201782"/>
            <a:ext cx="3579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Ecrã Registo</a:t>
            </a:r>
          </a:p>
        </p:txBody>
      </p:sp>
    </p:spTree>
    <p:extLst>
      <p:ext uri="{BB962C8B-B14F-4D97-AF65-F5344CB8AC3E}">
        <p14:creationId xmlns:p14="http://schemas.microsoft.com/office/powerpoint/2010/main" val="314599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, monitor, captura de ecrã&#10;&#10;Descrição gerada automaticamente">
            <a:extLst>
              <a:ext uri="{FF2B5EF4-FFF2-40B4-BE49-F238E27FC236}">
                <a16:creationId xmlns:a16="http://schemas.microsoft.com/office/drawing/2014/main" id="{A6CBD6D9-AF0D-4E4A-BD6A-C4C6C679F1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95224" y="486795"/>
            <a:ext cx="2781665" cy="588440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9D8C4B0-453D-4AEA-B550-24C97FBB86D8}"/>
              </a:ext>
            </a:extLst>
          </p:cNvPr>
          <p:cNvSpPr txBox="1"/>
          <p:nvPr/>
        </p:nvSpPr>
        <p:spPr>
          <a:xfrm>
            <a:off x="640079" y="1201782"/>
            <a:ext cx="35792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Ecrã Escolha de Categorias</a:t>
            </a:r>
          </a:p>
        </p:txBody>
      </p:sp>
    </p:spTree>
    <p:extLst>
      <p:ext uri="{BB962C8B-B14F-4D97-AF65-F5344CB8AC3E}">
        <p14:creationId xmlns:p14="http://schemas.microsoft.com/office/powerpoint/2010/main" val="207781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F3E689C-6306-410C-9FB6-CBF1AC3B76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54151" y="445407"/>
            <a:ext cx="2812451" cy="596718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6071E5D-594E-4596-9319-6A446DC545C1}"/>
              </a:ext>
            </a:extLst>
          </p:cNvPr>
          <p:cNvSpPr txBox="1"/>
          <p:nvPr/>
        </p:nvSpPr>
        <p:spPr>
          <a:xfrm>
            <a:off x="640079" y="1201782"/>
            <a:ext cx="35792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Ecrã Escolha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3831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C249AD-161D-49C0-AC7B-350A6DE077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94672" y="492283"/>
            <a:ext cx="2722406" cy="587343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D6B9562-03B5-450D-8C7C-D35A7577C20D}"/>
              </a:ext>
            </a:extLst>
          </p:cNvPr>
          <p:cNvSpPr txBox="1"/>
          <p:nvPr/>
        </p:nvSpPr>
        <p:spPr>
          <a:xfrm>
            <a:off x="640079" y="1201782"/>
            <a:ext cx="3579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Ecrã Carrinho</a:t>
            </a:r>
          </a:p>
        </p:txBody>
      </p:sp>
    </p:spTree>
    <p:extLst>
      <p:ext uri="{BB962C8B-B14F-4D97-AF65-F5344CB8AC3E}">
        <p14:creationId xmlns:p14="http://schemas.microsoft.com/office/powerpoint/2010/main" val="225869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8A5781B-B34E-49B9-8457-BF8E9380DA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3489" y="465613"/>
            <a:ext cx="2797022" cy="59267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54F6617-B8B0-4E5E-AFA0-B1BE3870D1A5}"/>
              </a:ext>
            </a:extLst>
          </p:cNvPr>
          <p:cNvSpPr txBox="1"/>
          <p:nvPr/>
        </p:nvSpPr>
        <p:spPr>
          <a:xfrm>
            <a:off x="640079" y="1201782"/>
            <a:ext cx="35792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Ecrã componentes favoritos</a:t>
            </a:r>
          </a:p>
        </p:txBody>
      </p:sp>
    </p:spTree>
    <p:extLst>
      <p:ext uri="{BB962C8B-B14F-4D97-AF65-F5344CB8AC3E}">
        <p14:creationId xmlns:p14="http://schemas.microsoft.com/office/powerpoint/2010/main" val="8694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, monitor, ecrã, eletrónica&#10;&#10;Descrição gerada automaticamente">
            <a:extLst>
              <a:ext uri="{FF2B5EF4-FFF2-40B4-BE49-F238E27FC236}">
                <a16:creationId xmlns:a16="http://schemas.microsoft.com/office/drawing/2014/main" id="{723D7167-46B6-4B9A-B0AD-6747D443A7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06977" y="470920"/>
            <a:ext cx="2776172" cy="591615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9E1043A-F3BF-4D69-9265-AD5C32982EA0}"/>
              </a:ext>
            </a:extLst>
          </p:cNvPr>
          <p:cNvSpPr txBox="1"/>
          <p:nvPr/>
        </p:nvSpPr>
        <p:spPr>
          <a:xfrm>
            <a:off x="640079" y="1201782"/>
            <a:ext cx="35792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400" dirty="0"/>
              <a:t>Ecrã definições de utilizador</a:t>
            </a:r>
          </a:p>
        </p:txBody>
      </p:sp>
    </p:spTree>
    <p:extLst>
      <p:ext uri="{BB962C8B-B14F-4D97-AF65-F5344CB8AC3E}">
        <p14:creationId xmlns:p14="http://schemas.microsoft.com/office/powerpoint/2010/main" val="6788036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56</Words>
  <Application>Microsoft Office PowerPoint</Application>
  <PresentationFormat>Ecrã Panorâmico</PresentationFormat>
  <Paragraphs>16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Retrospetiva</vt:lpstr>
      <vt:lpstr>PAC – Banco Solidario</vt:lpstr>
      <vt:lpstr>Tema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 – Banco Solidario</dc:title>
  <dc:creator>Jorick Van Der Meijde</dc:creator>
  <cp:lastModifiedBy>Alexandre Miguel Alface Pereira Brissos</cp:lastModifiedBy>
  <cp:revision>7</cp:revision>
  <dcterms:created xsi:type="dcterms:W3CDTF">2021-06-16T19:29:27Z</dcterms:created>
  <dcterms:modified xsi:type="dcterms:W3CDTF">2021-07-08T13:49:26Z</dcterms:modified>
</cp:coreProperties>
</file>