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6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3A71-B65C-4EC1-9699-D6018D02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PAC – Banco </a:t>
            </a:r>
            <a:r>
              <a:rPr lang="en-US" sz="3200" dirty="0" err="1"/>
              <a:t>Solidario</a:t>
            </a:r>
            <a:endParaRPr lang="en-U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92F22-D308-4147-B7B7-07B141FB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60" y="2252870"/>
            <a:ext cx="6485925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CTeSP  de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Tecnologias</a:t>
            </a:r>
            <a:r>
              <a:rPr lang="en-US" sz="1800" dirty="0"/>
              <a:t> Web e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Móveis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Alexandre Brissos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21131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Programação</a:t>
            </a:r>
            <a:r>
              <a:rPr lang="en-US" sz="1800" dirty="0"/>
              <a:t> de </a:t>
            </a:r>
            <a:r>
              <a:rPr lang="en-US" sz="1800" dirty="0" err="1"/>
              <a:t>Aplicação</a:t>
            </a:r>
            <a:r>
              <a:rPr lang="en-US" sz="1800" dirty="0"/>
              <a:t> do Lado do </a:t>
            </a:r>
            <a:r>
              <a:rPr lang="en-US" sz="1800" dirty="0" err="1"/>
              <a:t>Cliente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4" descr="IPBeja - Escola Superior de Tecnologia e Gestão">
            <a:extLst>
              <a:ext uri="{FF2B5EF4-FFF2-40B4-BE49-F238E27FC236}">
                <a16:creationId xmlns:a16="http://schemas.microsoft.com/office/drawing/2014/main" id="{9542171C-B895-4706-9E59-38CA7A5DB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r="626" b="2"/>
          <a:stretch/>
        </p:blipFill>
        <p:spPr bwMode="auto">
          <a:xfrm>
            <a:off x="349214" y="1227604"/>
            <a:ext cx="4033647" cy="29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4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2B62B-AA7D-439D-95B9-ED4435F3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09" y="491667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 dirty="0"/>
              <a:t>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B9919-F709-47CE-96DE-40F6344A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pt-PT" sz="4800" dirty="0"/>
              <a:t>Óscar Xavier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AF28C3-E807-4E57-9798-51002BE4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2252870"/>
            <a:ext cx="3584039" cy="35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900E-0013-4A28-AC43-4472A47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pic>
        <p:nvPicPr>
          <p:cNvPr id="4" name="Marcador de Posição de Conteúdo 3" descr="Uma imagem com texto, relógio, captura de ecrã&#10;&#10;Descrição gerada automaticamente">
            <a:extLst>
              <a:ext uri="{FF2B5EF4-FFF2-40B4-BE49-F238E27FC236}">
                <a16:creationId xmlns:a16="http://schemas.microsoft.com/office/drawing/2014/main" id="{D0A52D8A-5419-4161-943A-0FD2FC4B1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12" y="1951771"/>
            <a:ext cx="1890559" cy="4022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2811CB-F3AC-4188-BC9A-1AE33316D6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931" y="1951771"/>
            <a:ext cx="2113849" cy="4022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341B8E-C7B8-4E9C-B3EE-17B1C3C526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5770" y="1951770"/>
            <a:ext cx="1890559" cy="40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73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27</Words>
  <Application>Microsoft Office PowerPoint</Application>
  <PresentationFormat>Ecrã Panorâmico</PresentationFormat>
  <Paragraphs>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Retrospetiva</vt:lpstr>
      <vt:lpstr>PAC – Banco Solidario</vt:lpstr>
      <vt:lpstr>Tema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– Banco Solidario</dc:title>
  <dc:creator>Jorick Van Der Meijde</dc:creator>
  <cp:lastModifiedBy>Alexandre Miguel Alface Pereira Brissos</cp:lastModifiedBy>
  <cp:revision>6</cp:revision>
  <dcterms:created xsi:type="dcterms:W3CDTF">2021-06-16T19:29:27Z</dcterms:created>
  <dcterms:modified xsi:type="dcterms:W3CDTF">2021-07-08T00:08:03Z</dcterms:modified>
</cp:coreProperties>
</file>