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98B33-A4B5-422A-BF4D-1FAC79BA4988}" v="15" dt="2021-01-30T00:13:3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iguel Alface Pereira Brissos" userId="ab8626b4-cc73-4693-aee1-433609cb1626" providerId="ADAL" clId="{D7298B33-A4B5-422A-BF4D-1FAC79BA4988}"/>
    <pc:docChg chg="undo redo custSel addSld modSld">
      <pc:chgData name="Alexandre Miguel Alface Pereira Brissos" userId="ab8626b4-cc73-4693-aee1-433609cb1626" providerId="ADAL" clId="{D7298B33-A4B5-422A-BF4D-1FAC79BA4988}" dt="2021-01-30T00:13:53.256" v="565" actId="1076"/>
      <pc:docMkLst>
        <pc:docMk/>
      </pc:docMkLst>
      <pc:sldChg chg="modTransition">
        <pc:chgData name="Alexandre Miguel Alface Pereira Brissos" userId="ab8626b4-cc73-4693-aee1-433609cb1626" providerId="ADAL" clId="{D7298B33-A4B5-422A-BF4D-1FAC79BA4988}" dt="2021-01-30T00:09:02.663" v="510"/>
        <pc:sldMkLst>
          <pc:docMk/>
          <pc:sldMk cId="1570658575" sldId="256"/>
        </pc:sldMkLst>
      </pc:sldChg>
      <pc:sldChg chg="modSp mod modTransition">
        <pc:chgData name="Alexandre Miguel Alface Pereira Brissos" userId="ab8626b4-cc73-4693-aee1-433609cb1626" providerId="ADAL" clId="{D7298B33-A4B5-422A-BF4D-1FAC79BA4988}" dt="2021-01-30T00:09:04.655" v="511"/>
        <pc:sldMkLst>
          <pc:docMk/>
          <pc:sldMk cId="811479959" sldId="257"/>
        </pc:sldMkLst>
        <pc:spChg chg="mod">
          <ac:chgData name="Alexandre Miguel Alface Pereira Brissos" userId="ab8626b4-cc73-4693-aee1-433609cb1626" providerId="ADAL" clId="{D7298B33-A4B5-422A-BF4D-1FAC79BA4988}" dt="2021-01-28T20:18:56.038" v="384" actId="2711"/>
          <ac:spMkLst>
            <pc:docMk/>
            <pc:sldMk cId="811479959" sldId="257"/>
            <ac:spMk id="3" creationId="{1350CE04-0676-4007-9A61-3992A9E7C06C}"/>
          </ac:spMkLst>
        </pc:spChg>
      </pc:sldChg>
      <pc:sldChg chg="addSp delSp modSp mod modTransition">
        <pc:chgData name="Alexandre Miguel Alface Pereira Brissos" userId="ab8626b4-cc73-4693-aee1-433609cb1626" providerId="ADAL" clId="{D7298B33-A4B5-422A-BF4D-1FAC79BA4988}" dt="2021-01-30T00:09:07.572" v="512"/>
        <pc:sldMkLst>
          <pc:docMk/>
          <pc:sldMk cId="3077143644" sldId="258"/>
        </pc:sldMkLst>
        <pc:spChg chg="mod">
          <ac:chgData name="Alexandre Miguel Alface Pereira Brissos" userId="ab8626b4-cc73-4693-aee1-433609cb1626" providerId="ADAL" clId="{D7298B33-A4B5-422A-BF4D-1FAC79BA4988}" dt="2021-01-28T20:09:41.445" v="24" actId="20577"/>
          <ac:spMkLst>
            <pc:docMk/>
            <pc:sldMk cId="3077143644" sldId="258"/>
            <ac:spMk id="2" creationId="{582495C2-7006-4181-BF75-A5A8280F52FB}"/>
          </ac:spMkLst>
        </pc:spChg>
        <pc:spChg chg="mod">
          <ac:chgData name="Alexandre Miguel Alface Pereira Brissos" userId="ab8626b4-cc73-4693-aee1-433609cb1626" providerId="ADAL" clId="{D7298B33-A4B5-422A-BF4D-1FAC79BA4988}" dt="2021-01-28T20:19:03.091" v="385" actId="2711"/>
          <ac:spMkLst>
            <pc:docMk/>
            <pc:sldMk cId="3077143644" sldId="258"/>
            <ac:spMk id="3" creationId="{811E13E2-6406-4711-900E-24AE17A832F6}"/>
          </ac:spMkLst>
        </pc:spChg>
        <pc:spChg chg="add del mod">
          <ac:chgData name="Alexandre Miguel Alface Pereira Brissos" userId="ab8626b4-cc73-4693-aee1-433609cb1626" providerId="ADAL" clId="{D7298B33-A4B5-422A-BF4D-1FAC79BA4988}" dt="2021-01-28T20:22:15.782" v="417" actId="478"/>
          <ac:spMkLst>
            <pc:docMk/>
            <pc:sldMk cId="3077143644" sldId="258"/>
            <ac:spMk id="6" creationId="{1288303A-74F6-42FD-ABCF-458E9169D47D}"/>
          </ac:spMkLst>
        </pc:spChg>
        <pc:picChg chg="add del mod">
          <ac:chgData name="Alexandre Miguel Alface Pereira Brissos" userId="ab8626b4-cc73-4693-aee1-433609cb1626" providerId="ADAL" clId="{D7298B33-A4B5-422A-BF4D-1FAC79BA4988}" dt="2021-01-28T20:22:11.800" v="416" actId="478"/>
          <ac:picMkLst>
            <pc:docMk/>
            <pc:sldMk cId="3077143644" sldId="258"/>
            <ac:picMk id="5" creationId="{7AD3082B-CE4E-4EFE-A9E5-D44B1F55CFDF}"/>
          </ac:picMkLst>
        </pc:picChg>
      </pc:sldChg>
      <pc:sldChg chg="addSp delSp modSp new mod modTransition">
        <pc:chgData name="Alexandre Miguel Alface Pereira Brissos" userId="ab8626b4-cc73-4693-aee1-433609cb1626" providerId="ADAL" clId="{D7298B33-A4B5-422A-BF4D-1FAC79BA4988}" dt="2021-01-30T00:09:35.758" v="514"/>
        <pc:sldMkLst>
          <pc:docMk/>
          <pc:sldMk cId="1553068647" sldId="259"/>
        </pc:sldMkLst>
        <pc:spChg chg="mod">
          <ac:chgData name="Alexandre Miguel Alface Pereira Brissos" userId="ab8626b4-cc73-4693-aee1-433609cb1626" providerId="ADAL" clId="{D7298B33-A4B5-422A-BF4D-1FAC79BA4988}" dt="2021-01-28T20:13:35.869" v="115" actId="313"/>
          <ac:spMkLst>
            <pc:docMk/>
            <pc:sldMk cId="1553068647" sldId="259"/>
            <ac:spMk id="2" creationId="{0A0DEF06-3AF3-414B-A7CB-1FB5E85F596C}"/>
          </ac:spMkLst>
        </pc:spChg>
        <pc:spChg chg="del">
          <ac:chgData name="Alexandre Miguel Alface Pereira Brissos" userId="ab8626b4-cc73-4693-aee1-433609cb1626" providerId="ADAL" clId="{D7298B33-A4B5-422A-BF4D-1FAC79BA4988}" dt="2021-01-28T20:13:34.360" v="114" actId="478"/>
          <ac:spMkLst>
            <pc:docMk/>
            <pc:sldMk cId="1553068647" sldId="259"/>
            <ac:spMk id="3" creationId="{C599543F-62FB-4D33-BBBF-BEFC5D9EFA34}"/>
          </ac:spMkLst>
        </pc:spChg>
        <pc:picChg chg="add mod">
          <ac:chgData name="Alexandre Miguel Alface Pereira Brissos" userId="ab8626b4-cc73-4693-aee1-433609cb1626" providerId="ADAL" clId="{D7298B33-A4B5-422A-BF4D-1FAC79BA4988}" dt="2021-01-28T20:20:18.058" v="400" actId="1076"/>
          <ac:picMkLst>
            <pc:docMk/>
            <pc:sldMk cId="1553068647" sldId="259"/>
            <ac:picMk id="5" creationId="{C7B2E67F-206A-4B63-8C20-239438B4CA57}"/>
          </ac:picMkLst>
        </pc:picChg>
        <pc:picChg chg="add mod">
          <ac:chgData name="Alexandre Miguel Alface Pereira Brissos" userId="ab8626b4-cc73-4693-aee1-433609cb1626" providerId="ADAL" clId="{D7298B33-A4B5-422A-BF4D-1FAC79BA4988}" dt="2021-01-28T20:20:19.565" v="401" actId="1076"/>
          <ac:picMkLst>
            <pc:docMk/>
            <pc:sldMk cId="1553068647" sldId="259"/>
            <ac:picMk id="7" creationId="{FC087ED5-2EA9-4AB7-BED9-54F0E89D9898}"/>
          </ac:picMkLst>
        </pc:picChg>
      </pc:sldChg>
      <pc:sldChg chg="addSp delSp modSp new mod modTransition">
        <pc:chgData name="Alexandre Miguel Alface Pereira Brissos" userId="ab8626b4-cc73-4693-aee1-433609cb1626" providerId="ADAL" clId="{D7298B33-A4B5-422A-BF4D-1FAC79BA4988}" dt="2021-01-30T00:13:53.256" v="565" actId="1076"/>
        <pc:sldMkLst>
          <pc:docMk/>
          <pc:sldMk cId="886640576" sldId="260"/>
        </pc:sldMkLst>
        <pc:spChg chg="mod">
          <ac:chgData name="Alexandre Miguel Alface Pereira Brissos" userId="ab8626b4-cc73-4693-aee1-433609cb1626" providerId="ADAL" clId="{D7298B33-A4B5-422A-BF4D-1FAC79BA4988}" dt="2021-01-28T20:13:51.123" v="135" actId="20577"/>
          <ac:spMkLst>
            <pc:docMk/>
            <pc:sldMk cId="886640576" sldId="260"/>
            <ac:spMk id="2" creationId="{9AE89A0E-1334-462A-AD96-32521BA688C2}"/>
          </ac:spMkLst>
        </pc:spChg>
        <pc:spChg chg="del">
          <ac:chgData name="Alexandre Miguel Alface Pereira Brissos" userId="ab8626b4-cc73-4693-aee1-433609cb1626" providerId="ADAL" clId="{D7298B33-A4B5-422A-BF4D-1FAC79BA4988}" dt="2021-01-28T20:13:54.271" v="136" actId="478"/>
          <ac:spMkLst>
            <pc:docMk/>
            <pc:sldMk cId="886640576" sldId="260"/>
            <ac:spMk id="3" creationId="{62FC8598-D35E-49E1-9FF2-2E63A5897A33}"/>
          </ac:spMkLst>
        </pc:spChg>
        <pc:spChg chg="add mod">
          <ac:chgData name="Alexandre Miguel Alface Pereira Brissos" userId="ab8626b4-cc73-4693-aee1-433609cb1626" providerId="ADAL" clId="{D7298B33-A4B5-422A-BF4D-1FAC79BA4988}" dt="2021-01-30T00:11:14.803" v="556" actId="20577"/>
          <ac:spMkLst>
            <pc:docMk/>
            <pc:sldMk cId="886640576" sldId="260"/>
            <ac:spMk id="3" creationId="{C46AB605-0B3A-446C-BA72-8C61D88FD05A}"/>
          </ac:spMkLst>
        </pc:spChg>
        <pc:picChg chg="add mod">
          <ac:chgData name="Alexandre Miguel Alface Pereira Brissos" userId="ab8626b4-cc73-4693-aee1-433609cb1626" providerId="ADAL" clId="{D7298B33-A4B5-422A-BF4D-1FAC79BA4988}" dt="2021-01-30T00:13:53.256" v="565" actId="1076"/>
          <ac:picMkLst>
            <pc:docMk/>
            <pc:sldMk cId="886640576" sldId="260"/>
            <ac:picMk id="5" creationId="{DA6D5369-3FBD-4882-9765-5BE4A6401E19}"/>
          </ac:picMkLst>
        </pc:picChg>
      </pc:sldChg>
      <pc:sldChg chg="addSp delSp modSp new mod modTransition">
        <pc:chgData name="Alexandre Miguel Alface Pereira Brissos" userId="ab8626b4-cc73-4693-aee1-433609cb1626" providerId="ADAL" clId="{D7298B33-A4B5-422A-BF4D-1FAC79BA4988}" dt="2021-01-30T00:09:44.449" v="516"/>
        <pc:sldMkLst>
          <pc:docMk/>
          <pc:sldMk cId="592634927" sldId="261"/>
        </pc:sldMkLst>
        <pc:spChg chg="mod">
          <ac:chgData name="Alexandre Miguel Alface Pereira Brissos" userId="ab8626b4-cc73-4693-aee1-433609cb1626" providerId="ADAL" clId="{D7298B33-A4B5-422A-BF4D-1FAC79BA4988}" dt="2021-01-28T20:15:20.716" v="174" actId="20577"/>
          <ac:spMkLst>
            <pc:docMk/>
            <pc:sldMk cId="592634927" sldId="261"/>
            <ac:spMk id="2" creationId="{0B25E6D4-8FDB-4853-9D8B-B9F76276A6A9}"/>
          </ac:spMkLst>
        </pc:spChg>
        <pc:spChg chg="mod">
          <ac:chgData name="Alexandre Miguel Alface Pereira Brissos" userId="ab8626b4-cc73-4693-aee1-433609cb1626" providerId="ADAL" clId="{D7298B33-A4B5-422A-BF4D-1FAC79BA4988}" dt="2021-01-28T20:18:08.625" v="382" actId="5793"/>
          <ac:spMkLst>
            <pc:docMk/>
            <pc:sldMk cId="592634927" sldId="261"/>
            <ac:spMk id="3" creationId="{446E5F23-B403-4F9B-8938-883276B61FCB}"/>
          </ac:spMkLst>
        </pc:spChg>
        <pc:spChg chg="add del">
          <ac:chgData name="Alexandre Miguel Alface Pereira Brissos" userId="ab8626b4-cc73-4693-aee1-433609cb1626" providerId="ADAL" clId="{D7298B33-A4B5-422A-BF4D-1FAC79BA4988}" dt="2021-01-28T20:15:10.665" v="161" actId="22"/>
          <ac:spMkLst>
            <pc:docMk/>
            <pc:sldMk cId="592634927" sldId="261"/>
            <ac:spMk id="5" creationId="{693DEFA8-9B2A-47C0-9CCF-74B09C3DCC48}"/>
          </ac:spMkLst>
        </pc:spChg>
        <pc:spChg chg="add del mod">
          <ac:chgData name="Alexandre Miguel Alface Pereira Brissos" userId="ab8626b4-cc73-4693-aee1-433609cb1626" providerId="ADAL" clId="{D7298B33-A4B5-422A-BF4D-1FAC79BA4988}" dt="2021-01-28T20:21:30.856" v="407" actId="478"/>
          <ac:spMkLst>
            <pc:docMk/>
            <pc:sldMk cId="592634927" sldId="261"/>
            <ac:spMk id="8" creationId="{E7A678DA-1ED1-4BBC-886F-71A6ECA0C0F7}"/>
          </ac:spMkLst>
        </pc:spChg>
        <pc:picChg chg="add mod">
          <ac:chgData name="Alexandre Miguel Alface Pereira Brissos" userId="ab8626b4-cc73-4693-aee1-433609cb1626" providerId="ADAL" clId="{D7298B33-A4B5-422A-BF4D-1FAC79BA4988}" dt="2021-01-28T20:21:25.276" v="406" actId="1076"/>
          <ac:picMkLst>
            <pc:docMk/>
            <pc:sldMk cId="592634927" sldId="261"/>
            <ac:picMk id="7" creationId="{3F82B84F-B408-4255-AE66-719EE730F908}"/>
          </ac:picMkLst>
        </pc:picChg>
      </pc:sldChg>
      <pc:sldChg chg="addSp modSp new mod modTransition">
        <pc:chgData name="Alexandre Miguel Alface Pereira Brissos" userId="ab8626b4-cc73-4693-aee1-433609cb1626" providerId="ADAL" clId="{D7298B33-A4B5-422A-BF4D-1FAC79BA4988}" dt="2021-01-30T00:09:32.075" v="513"/>
        <pc:sldMkLst>
          <pc:docMk/>
          <pc:sldMk cId="3664206746" sldId="262"/>
        </pc:sldMkLst>
        <pc:spChg chg="mod">
          <ac:chgData name="Alexandre Miguel Alface Pereira Brissos" userId="ab8626b4-cc73-4693-aee1-433609cb1626" providerId="ADAL" clId="{D7298B33-A4B5-422A-BF4D-1FAC79BA4988}" dt="2021-01-28T20:25:12.891" v="438" actId="20577"/>
          <ac:spMkLst>
            <pc:docMk/>
            <pc:sldMk cId="3664206746" sldId="262"/>
            <ac:spMk id="2" creationId="{F545BC30-22DD-4C02-AE13-EAC8FF71B65D}"/>
          </ac:spMkLst>
        </pc:spChg>
        <pc:spChg chg="mod">
          <ac:chgData name="Alexandre Miguel Alface Pereira Brissos" userId="ab8626b4-cc73-4693-aee1-433609cb1626" providerId="ADAL" clId="{D7298B33-A4B5-422A-BF4D-1FAC79BA4988}" dt="2021-01-28T20:27:11.492" v="493" actId="20577"/>
          <ac:spMkLst>
            <pc:docMk/>
            <pc:sldMk cId="3664206746" sldId="262"/>
            <ac:spMk id="3" creationId="{5841C535-7032-4423-952C-C807A8DB30CF}"/>
          </ac:spMkLst>
        </pc:spChg>
        <pc:picChg chg="add mod">
          <ac:chgData name="Alexandre Miguel Alface Pereira Brissos" userId="ab8626b4-cc73-4693-aee1-433609cb1626" providerId="ADAL" clId="{D7298B33-A4B5-422A-BF4D-1FAC79BA4988}" dt="2021-01-30T00:08:15.249" v="495" actId="1076"/>
          <ac:picMkLst>
            <pc:docMk/>
            <pc:sldMk cId="3664206746" sldId="262"/>
            <ac:picMk id="5" creationId="{D79A73B1-DD4C-4F99-B1CD-36DC413A724D}"/>
          </ac:picMkLst>
        </pc:picChg>
        <pc:picChg chg="add mod">
          <ac:chgData name="Alexandre Miguel Alface Pereira Brissos" userId="ab8626b4-cc73-4693-aee1-433609cb1626" providerId="ADAL" clId="{D7298B33-A4B5-422A-BF4D-1FAC79BA4988}" dt="2021-01-30T00:08:41.834" v="505" actId="1076"/>
          <ac:picMkLst>
            <pc:docMk/>
            <pc:sldMk cId="3664206746" sldId="262"/>
            <ac:picMk id="7" creationId="{4CEDC991-604F-4D9B-93EB-5186160BD7F8}"/>
          </ac:picMkLst>
        </pc:picChg>
        <pc:picChg chg="add mod">
          <ac:chgData name="Alexandre Miguel Alface Pereira Brissos" userId="ab8626b4-cc73-4693-aee1-433609cb1626" providerId="ADAL" clId="{D7298B33-A4B5-422A-BF4D-1FAC79BA4988}" dt="2021-01-30T00:08:48.311" v="509" actId="1076"/>
          <ac:picMkLst>
            <pc:docMk/>
            <pc:sldMk cId="3664206746" sldId="262"/>
            <ac:picMk id="9" creationId="{41105F39-4E0F-4AFA-BC05-3AD762ACD094}"/>
          </ac:picMkLst>
        </pc:picChg>
        <pc:picChg chg="add mod">
          <ac:chgData name="Alexandre Miguel Alface Pereira Brissos" userId="ab8626b4-cc73-4693-aee1-433609cb1626" providerId="ADAL" clId="{D7298B33-A4B5-422A-BF4D-1FAC79BA4988}" dt="2021-01-30T00:08:47.443" v="508" actId="1076"/>
          <ac:picMkLst>
            <pc:docMk/>
            <pc:sldMk cId="3664206746" sldId="262"/>
            <ac:picMk id="11" creationId="{C62E3AE1-DFF0-474E-B6FF-52EA1D77AA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endkey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factory.org.au/natalie-herbstreit/2014/10/14/the-en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B8B91F1-A59A-43C0-B065-B4A29226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pt-PT" sz="6600" dirty="0"/>
              <a:t>Óscar xavier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0460E1-E65A-437B-8081-2036F678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dirty="0"/>
              <a:t>Alexandre Brissos</a:t>
            </a:r>
          </a:p>
          <a:p>
            <a:pPr algn="l">
              <a:spcAft>
                <a:spcPts val="600"/>
              </a:spcAft>
            </a:pPr>
            <a:endParaRPr lang="pt-PT" dirty="0"/>
          </a:p>
          <a:p>
            <a:pPr algn="l">
              <a:spcAft>
                <a:spcPts val="600"/>
              </a:spcAft>
            </a:pPr>
            <a:r>
              <a:rPr lang="pt-PT" dirty="0"/>
              <a:t>Programação de Aplicação do lado do Cliente 2020/2021</a:t>
            </a:r>
          </a:p>
          <a:p>
            <a:pPr algn="l">
              <a:spcAft>
                <a:spcPts val="600"/>
              </a:spcAft>
            </a:pPr>
            <a:endParaRPr lang="pt-P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5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FB93-E916-49B0-96C7-10AEA45F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PT" dirty="0"/>
              <a:t>Ferramentas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50CE04-0676-4007-9A61-3992A9E7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PT">
                <a:effectLst/>
                <a:latin typeface="Franklin Gothic Book (corpo)"/>
                <a:ea typeface="Calibri" panose="020F0502020204030204" pitchFamily="34" charset="0"/>
              </a:rPr>
              <a:t>Android </a:t>
            </a:r>
            <a:r>
              <a:rPr lang="pt-PT" err="1">
                <a:effectLst/>
                <a:latin typeface="Franklin Gothic Book (corpo)"/>
                <a:ea typeface="Calibri" panose="020F0502020204030204" pitchFamily="34" charset="0"/>
              </a:rPr>
              <a:t>Studio</a:t>
            </a:r>
            <a:endParaRPr lang="pt-PT">
              <a:effectLst/>
              <a:latin typeface="Franklin Gothic Book (corpo)"/>
              <a:ea typeface="Calibri" panose="020F0502020204030204" pitchFamily="34" charset="0"/>
            </a:endParaRPr>
          </a:p>
          <a:p>
            <a:endParaRPr lang="pt-PT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pic>
        <p:nvPicPr>
          <p:cNvPr id="1026" name="Picture 2" descr="Here&amp;#39;s an app icon I designed for Android Studio that is designed as a  MacOS icon : AndroidStudio">
            <a:extLst>
              <a:ext uri="{FF2B5EF4-FFF2-40B4-BE49-F238E27FC236}">
                <a16:creationId xmlns:a16="http://schemas.microsoft.com/office/drawing/2014/main" id="{A93D5B9E-56D7-42E8-9A1C-5258F0E5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126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799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95C2-7006-4181-BF75-A5A8280F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1E13E2-6406-4711-900E-24AE17A8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Lista de Peças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Reserva de peças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Lista de Peças reservadas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 err="1">
                <a:solidFill>
                  <a:srgbClr val="24292E"/>
                </a:solidFill>
                <a:effectLst/>
                <a:latin typeface="-apple-system"/>
              </a:rPr>
              <a:t>Historico</a:t>
            </a: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 de peças reservadas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 err="1">
                <a:solidFill>
                  <a:srgbClr val="24292E"/>
                </a:solidFill>
                <a:effectLst/>
                <a:latin typeface="-apple-system"/>
              </a:rPr>
              <a:t>List</a:t>
            </a: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 de peças favoritas reservadas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Alterar dados da conta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b="0" i="0" dirty="0">
                <a:solidFill>
                  <a:srgbClr val="24292E"/>
                </a:solidFill>
                <a:effectLst/>
                <a:latin typeface="-apple-system"/>
              </a:rPr>
              <a:t>filtros de peças reservadas, carrinho e </a:t>
            </a:r>
            <a:r>
              <a:rPr lang="pt-PT" sz="1600" b="0" i="0" dirty="0" err="1">
                <a:solidFill>
                  <a:srgbClr val="24292E"/>
                </a:solidFill>
                <a:effectLst/>
                <a:latin typeface="-apple-system"/>
              </a:rPr>
              <a:t>favouritas</a:t>
            </a:r>
            <a:endParaRPr lang="pt-PT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pic>
        <p:nvPicPr>
          <p:cNvPr id="5" name="Imagem 4" descr="Uma imagem com texto, teclado, interior, eletrónica&#10;&#10;Descrição gerada automaticamente">
            <a:extLst>
              <a:ext uri="{FF2B5EF4-FFF2-40B4-BE49-F238E27FC236}">
                <a16:creationId xmlns:a16="http://schemas.microsoft.com/office/drawing/2014/main" id="{7AD3082B-CE4E-4EFE-A9E5-D44B1F5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9274" y="3005314"/>
            <a:ext cx="4473526" cy="29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E0B80-4F46-45B9-B58B-9DCCA96A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pic>
        <p:nvPicPr>
          <p:cNvPr id="2050" name="Picture 2" descr="Coding: Is It the Most Important Skill For The Future? | Our Code World">
            <a:extLst>
              <a:ext uri="{FF2B5EF4-FFF2-40B4-BE49-F238E27FC236}">
                <a16:creationId xmlns:a16="http://schemas.microsoft.com/office/drawing/2014/main" id="{F9408CDD-482B-4F44-957F-2A38E9E0C4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05" y="1780902"/>
            <a:ext cx="6608160" cy="43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E6D4-8FDB-4853-9D8B-B9F76276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6E5F23-B403-4F9B-8938-883276B6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 descr="Uma imagem com texto, phasianidae&#10;&#10;Descrição gerada automaticamente">
            <a:extLst>
              <a:ext uri="{FF2B5EF4-FFF2-40B4-BE49-F238E27FC236}">
                <a16:creationId xmlns:a16="http://schemas.microsoft.com/office/drawing/2014/main" id="{3F82B84F-B408-4255-AE66-719EE730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75611" y="2810607"/>
            <a:ext cx="4501662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9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50</Words>
  <Application>Microsoft Office PowerPoint</Application>
  <PresentationFormat>Ecrã Panorâmico</PresentationFormat>
  <Paragraphs>18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Franklin Gothic Book</vt:lpstr>
      <vt:lpstr>Franklin Gothic Book (corpo)</vt:lpstr>
      <vt:lpstr>Times New Roman</vt:lpstr>
      <vt:lpstr>Recorte</vt:lpstr>
      <vt:lpstr>Óscar xavier</vt:lpstr>
      <vt:lpstr>Ferramentas Utilizadas</vt:lpstr>
      <vt:lpstr>Objetivos</vt:lpstr>
      <vt:lpstr>Apresentação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stock automóvel</dc:title>
  <dc:creator>Alexandre Miguel Alface Pereira Brissos</dc:creator>
  <cp:lastModifiedBy>Alexandre Miguel Alface Pereira Brissos</cp:lastModifiedBy>
  <cp:revision>7</cp:revision>
  <dcterms:created xsi:type="dcterms:W3CDTF">2021-01-27T15:11:47Z</dcterms:created>
  <dcterms:modified xsi:type="dcterms:W3CDTF">2021-06-18T06:07:48Z</dcterms:modified>
</cp:coreProperties>
</file>