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07" r:id="rId3"/>
    <p:sldId id="308" r:id="rId4"/>
    <p:sldId id="309" r:id="rId5"/>
    <p:sldId id="310" r:id="rId6"/>
    <p:sldId id="311" r:id="rId7"/>
    <p:sldId id="345" r:id="rId8"/>
    <p:sldId id="318" r:id="rId9"/>
    <p:sldId id="346" r:id="rId10"/>
    <p:sldId id="319" r:id="rId11"/>
    <p:sldId id="320" r:id="rId12"/>
    <p:sldId id="321" r:id="rId13"/>
    <p:sldId id="315" r:id="rId14"/>
    <p:sldId id="322" r:id="rId15"/>
    <p:sldId id="323" r:id="rId16"/>
    <p:sldId id="324" r:id="rId17"/>
    <p:sldId id="325" r:id="rId18"/>
    <p:sldId id="326" r:id="rId19"/>
    <p:sldId id="327" r:id="rId20"/>
    <p:sldId id="316" r:id="rId21"/>
    <p:sldId id="332" r:id="rId22"/>
    <p:sldId id="333" r:id="rId23"/>
    <p:sldId id="334" r:id="rId24"/>
    <p:sldId id="335" r:id="rId25"/>
    <p:sldId id="336" r:id="rId26"/>
    <p:sldId id="337" r:id="rId27"/>
    <p:sldId id="338" r:id="rId28"/>
    <p:sldId id="339" r:id="rId29"/>
    <p:sldId id="340" r:id="rId30"/>
    <p:sldId id="341" r:id="rId31"/>
    <p:sldId id="342" r:id="rId32"/>
    <p:sldId id="317" r:id="rId33"/>
    <p:sldId id="329" r:id="rId34"/>
    <p:sldId id="312" r:id="rId35"/>
    <p:sldId id="343" r:id="rId36"/>
    <p:sldId id="344" r:id="rId37"/>
    <p:sldId id="313" r:id="rId38"/>
    <p:sldId id="331" r:id="rId39"/>
    <p:sldId id="330" r:id="rId40"/>
    <p:sldId id="293" r:id="rId41"/>
    <p:sldId id="314" r:id="rId42"/>
    <p:sldId id="306" r:id="rId4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varScale="1">
        <p:scale>
          <a:sx n="53" d="100"/>
          <a:sy n="53" d="100"/>
        </p:scale>
        <p:origin x="1578"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BF60B-D45E-41F5-ACC3-A9BA5F8FC4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4469E308-2B6C-4263-9119-702174DAEC90}">
      <dgm:prSet phldrT="[Texto]"/>
      <dgm:spPr/>
      <dgm:t>
        <a:bodyPr/>
        <a:lstStyle/>
        <a:p>
          <a:pPr algn="ctr"/>
          <a:r>
            <a:rPr lang="pt-BR" dirty="0"/>
            <a:t>NÓS</a:t>
          </a:r>
        </a:p>
      </dgm:t>
    </dgm:pt>
    <dgm:pt modelId="{88E752C8-2223-4D12-960D-4BAE670428C9}" type="parTrans" cxnId="{7D1A2735-76F0-440F-A72E-E8FE99363F8C}">
      <dgm:prSet/>
      <dgm:spPr/>
      <dgm:t>
        <a:bodyPr/>
        <a:lstStyle/>
        <a:p>
          <a:pPr algn="ctr"/>
          <a:endParaRPr lang="pt-BR"/>
        </a:p>
      </dgm:t>
    </dgm:pt>
    <dgm:pt modelId="{6F9CADF0-3283-4B72-B398-094803F62DF0}" type="sibTrans" cxnId="{7D1A2735-76F0-440F-A72E-E8FE99363F8C}">
      <dgm:prSet/>
      <dgm:spPr/>
      <dgm:t>
        <a:bodyPr/>
        <a:lstStyle/>
        <a:p>
          <a:pPr algn="ctr"/>
          <a:endParaRPr lang="pt-BR"/>
        </a:p>
      </dgm:t>
    </dgm:pt>
    <dgm:pt modelId="{9BBB497D-8425-4B9C-B320-B6C4CFBCA0D8}">
      <dgm:prSet phldrT="[Texto]"/>
      <dgm:spPr/>
      <dgm:t>
        <a:bodyPr/>
        <a:lstStyle/>
        <a:p>
          <a:pPr algn="ctr"/>
          <a:r>
            <a:rPr lang="pt-BR" dirty="0"/>
            <a:t>Pessoas</a:t>
          </a:r>
        </a:p>
      </dgm:t>
    </dgm:pt>
    <dgm:pt modelId="{984A55CD-B8CB-4B42-B101-50000642E520}" type="parTrans" cxnId="{93051D2D-1537-4019-A78C-92ED3A11CA5C}">
      <dgm:prSet/>
      <dgm:spPr/>
      <dgm:t>
        <a:bodyPr/>
        <a:lstStyle/>
        <a:p>
          <a:pPr algn="ctr"/>
          <a:endParaRPr lang="pt-BR"/>
        </a:p>
      </dgm:t>
    </dgm:pt>
    <dgm:pt modelId="{A26A693D-4DF6-4A40-9A25-20B4593E8DF2}" type="sibTrans" cxnId="{93051D2D-1537-4019-A78C-92ED3A11CA5C}">
      <dgm:prSet/>
      <dgm:spPr/>
      <dgm:t>
        <a:bodyPr/>
        <a:lstStyle/>
        <a:p>
          <a:pPr algn="ctr"/>
          <a:endParaRPr lang="pt-BR"/>
        </a:p>
      </dgm:t>
    </dgm:pt>
    <dgm:pt modelId="{9D4D881A-0764-4927-A9C1-E57C93463AEB}">
      <dgm:prSet phldrT="[Texto]"/>
      <dgm:spPr/>
      <dgm:t>
        <a:bodyPr/>
        <a:lstStyle/>
        <a:p>
          <a:pPr algn="ctr"/>
          <a:r>
            <a:rPr lang="pt-BR" dirty="0"/>
            <a:t>Lugar</a:t>
          </a:r>
        </a:p>
      </dgm:t>
    </dgm:pt>
    <dgm:pt modelId="{EB46A76D-04C6-401C-90A6-C57A5A7D9527}" type="parTrans" cxnId="{B2D67206-28F6-4578-8DD9-4505CB46D8B4}">
      <dgm:prSet/>
      <dgm:spPr/>
      <dgm:t>
        <a:bodyPr/>
        <a:lstStyle/>
        <a:p>
          <a:pPr algn="ctr"/>
          <a:endParaRPr lang="pt-BR"/>
        </a:p>
      </dgm:t>
    </dgm:pt>
    <dgm:pt modelId="{7AF38289-8B99-43C7-8304-19C590E394B8}" type="sibTrans" cxnId="{B2D67206-28F6-4578-8DD9-4505CB46D8B4}">
      <dgm:prSet/>
      <dgm:spPr/>
      <dgm:t>
        <a:bodyPr/>
        <a:lstStyle/>
        <a:p>
          <a:pPr algn="ctr"/>
          <a:endParaRPr lang="pt-BR"/>
        </a:p>
      </dgm:t>
    </dgm:pt>
    <dgm:pt modelId="{DC02875D-5964-4455-A9C4-DD672D4E6DFB}">
      <dgm:prSet phldrT="[Texto]"/>
      <dgm:spPr/>
      <dgm:t>
        <a:bodyPr/>
        <a:lstStyle/>
        <a:p>
          <a:pPr algn="ctr"/>
          <a:r>
            <a:rPr lang="pt-BR" dirty="0"/>
            <a:t>ARESTAS</a:t>
          </a:r>
        </a:p>
      </dgm:t>
    </dgm:pt>
    <dgm:pt modelId="{1121A6EF-D71D-4B5C-AF9B-6C763AF34FE3}" type="parTrans" cxnId="{F1913E63-FD6C-4C1E-8769-26EEDA7DD005}">
      <dgm:prSet/>
      <dgm:spPr/>
      <dgm:t>
        <a:bodyPr/>
        <a:lstStyle/>
        <a:p>
          <a:pPr algn="ctr"/>
          <a:endParaRPr lang="pt-BR"/>
        </a:p>
      </dgm:t>
    </dgm:pt>
    <dgm:pt modelId="{240F1C93-3914-44F9-BBA6-DE195049FA1F}" type="sibTrans" cxnId="{F1913E63-FD6C-4C1E-8769-26EEDA7DD005}">
      <dgm:prSet/>
      <dgm:spPr/>
      <dgm:t>
        <a:bodyPr/>
        <a:lstStyle/>
        <a:p>
          <a:pPr algn="ctr"/>
          <a:endParaRPr lang="pt-BR"/>
        </a:p>
      </dgm:t>
    </dgm:pt>
    <dgm:pt modelId="{A684C109-712C-4FE2-89B2-8E976EB08EBA}">
      <dgm:prSet phldrT="[Texto]"/>
      <dgm:spPr/>
      <dgm:t>
        <a:bodyPr/>
        <a:lstStyle/>
        <a:p>
          <a:pPr algn="ctr"/>
          <a:r>
            <a:rPr lang="pt-BR" dirty="0"/>
            <a:t>Direcionadas</a:t>
          </a:r>
        </a:p>
      </dgm:t>
    </dgm:pt>
    <dgm:pt modelId="{109B6C7B-2CE0-4F38-A82A-2978826864D0}" type="parTrans" cxnId="{4FAFAE0A-9A7F-4114-9BED-61B1F3C26081}">
      <dgm:prSet/>
      <dgm:spPr/>
      <dgm:t>
        <a:bodyPr/>
        <a:lstStyle/>
        <a:p>
          <a:pPr algn="ctr"/>
          <a:endParaRPr lang="pt-BR"/>
        </a:p>
      </dgm:t>
    </dgm:pt>
    <dgm:pt modelId="{23657AC7-E19A-4BCF-BEAA-15443631230F}" type="sibTrans" cxnId="{4FAFAE0A-9A7F-4114-9BED-61B1F3C26081}">
      <dgm:prSet/>
      <dgm:spPr/>
      <dgm:t>
        <a:bodyPr/>
        <a:lstStyle/>
        <a:p>
          <a:pPr algn="ctr"/>
          <a:endParaRPr lang="pt-BR"/>
        </a:p>
      </dgm:t>
    </dgm:pt>
    <dgm:pt modelId="{FC97FD5A-5543-4438-B3E8-C442DE149657}">
      <dgm:prSet phldrT="[Texto]"/>
      <dgm:spPr/>
      <dgm:t>
        <a:bodyPr/>
        <a:lstStyle/>
        <a:p>
          <a:pPr algn="ctr"/>
          <a:endParaRPr lang="pt-BR" dirty="0"/>
        </a:p>
      </dgm:t>
    </dgm:pt>
    <dgm:pt modelId="{2ACA97C6-E48E-43B0-AD7E-9B3B81034FEC}" type="parTrans" cxnId="{CEA13F7C-810C-43F4-A7C3-1C4BF15BF87D}">
      <dgm:prSet/>
      <dgm:spPr/>
      <dgm:t>
        <a:bodyPr/>
        <a:lstStyle/>
        <a:p>
          <a:pPr algn="ctr"/>
          <a:endParaRPr lang="pt-BR"/>
        </a:p>
      </dgm:t>
    </dgm:pt>
    <dgm:pt modelId="{6E93F704-B935-4BCF-AB1F-08B60D9276DB}" type="sibTrans" cxnId="{CEA13F7C-810C-43F4-A7C3-1C4BF15BF87D}">
      <dgm:prSet/>
      <dgm:spPr/>
      <dgm:t>
        <a:bodyPr/>
        <a:lstStyle/>
        <a:p>
          <a:pPr algn="ctr"/>
          <a:endParaRPr lang="pt-BR"/>
        </a:p>
      </dgm:t>
    </dgm:pt>
    <dgm:pt modelId="{7253D2A5-6CC4-44B0-A535-0636C5A5D541}">
      <dgm:prSet phldrT="[Texto]"/>
      <dgm:spPr/>
      <dgm:t>
        <a:bodyPr/>
        <a:lstStyle/>
        <a:p>
          <a:pPr algn="ctr"/>
          <a:r>
            <a:rPr lang="pt-BR" dirty="0"/>
            <a:t>Não Direcionadas</a:t>
          </a:r>
        </a:p>
      </dgm:t>
    </dgm:pt>
    <dgm:pt modelId="{B96110A6-4D66-4B61-97D2-BEB05304A054}" type="parTrans" cxnId="{83B6BD8F-AE97-410B-9F27-C939B988A37A}">
      <dgm:prSet/>
      <dgm:spPr/>
      <dgm:t>
        <a:bodyPr/>
        <a:lstStyle/>
        <a:p>
          <a:pPr algn="ctr"/>
          <a:endParaRPr lang="pt-BR"/>
        </a:p>
      </dgm:t>
    </dgm:pt>
    <dgm:pt modelId="{DB1B5859-F1B2-42CB-900B-84BE44A6AB31}" type="sibTrans" cxnId="{83B6BD8F-AE97-410B-9F27-C939B988A37A}">
      <dgm:prSet/>
      <dgm:spPr/>
      <dgm:t>
        <a:bodyPr/>
        <a:lstStyle/>
        <a:p>
          <a:pPr algn="ctr"/>
          <a:endParaRPr lang="pt-BR"/>
        </a:p>
      </dgm:t>
    </dgm:pt>
    <dgm:pt modelId="{16691EAC-23D3-4DAB-B6CE-7965D4AD994D}" type="pres">
      <dgm:prSet presAssocID="{9EABF60B-D45E-41F5-ACC3-A9BA5F8FC4C2}" presName="Name0" presStyleCnt="0">
        <dgm:presLayoutVars>
          <dgm:dir/>
          <dgm:animLvl val="lvl"/>
          <dgm:resizeHandles val="exact"/>
        </dgm:presLayoutVars>
      </dgm:prSet>
      <dgm:spPr/>
    </dgm:pt>
    <dgm:pt modelId="{657DB4B3-2E74-4E82-840D-40109A01C2D0}" type="pres">
      <dgm:prSet presAssocID="{4469E308-2B6C-4263-9119-702174DAEC90}" presName="composite" presStyleCnt="0"/>
      <dgm:spPr/>
    </dgm:pt>
    <dgm:pt modelId="{3F819E93-7232-459A-9CFD-ACF8E695B49E}" type="pres">
      <dgm:prSet presAssocID="{4469E308-2B6C-4263-9119-702174DAEC90}" presName="parTx" presStyleLbl="alignNode1" presStyleIdx="0" presStyleCnt="2" custScaleX="41966">
        <dgm:presLayoutVars>
          <dgm:chMax val="0"/>
          <dgm:chPref val="0"/>
          <dgm:bulletEnabled val="1"/>
        </dgm:presLayoutVars>
      </dgm:prSet>
      <dgm:spPr/>
    </dgm:pt>
    <dgm:pt modelId="{F9007C7B-7C02-40D3-83E0-0EC2450491AA}" type="pres">
      <dgm:prSet presAssocID="{4469E308-2B6C-4263-9119-702174DAEC90}" presName="desTx" presStyleLbl="alignAccFollowNode1" presStyleIdx="0" presStyleCnt="2" custScaleX="41966">
        <dgm:presLayoutVars>
          <dgm:bulletEnabled val="1"/>
        </dgm:presLayoutVars>
      </dgm:prSet>
      <dgm:spPr/>
    </dgm:pt>
    <dgm:pt modelId="{70072336-AB3A-43FE-B610-55AEDE703D19}" type="pres">
      <dgm:prSet presAssocID="{6F9CADF0-3283-4B72-B398-094803F62DF0}" presName="space" presStyleCnt="0"/>
      <dgm:spPr/>
    </dgm:pt>
    <dgm:pt modelId="{B28282B4-6488-4080-9A98-B2D091232924}" type="pres">
      <dgm:prSet presAssocID="{DC02875D-5964-4455-A9C4-DD672D4E6DFB}" presName="composite" presStyleCnt="0"/>
      <dgm:spPr/>
    </dgm:pt>
    <dgm:pt modelId="{E530B0F0-4C06-41DC-9B19-229424838D63}" type="pres">
      <dgm:prSet presAssocID="{DC02875D-5964-4455-A9C4-DD672D4E6DFB}" presName="parTx" presStyleLbl="alignNode1" presStyleIdx="1" presStyleCnt="2" custScaleX="41966">
        <dgm:presLayoutVars>
          <dgm:chMax val="0"/>
          <dgm:chPref val="0"/>
          <dgm:bulletEnabled val="1"/>
        </dgm:presLayoutVars>
      </dgm:prSet>
      <dgm:spPr/>
    </dgm:pt>
    <dgm:pt modelId="{9DC1B4ED-B585-4965-A84A-7625DB14E982}" type="pres">
      <dgm:prSet presAssocID="{DC02875D-5964-4455-A9C4-DD672D4E6DFB}" presName="desTx" presStyleLbl="alignAccFollowNode1" presStyleIdx="1" presStyleCnt="2" custScaleX="41966">
        <dgm:presLayoutVars>
          <dgm:bulletEnabled val="1"/>
        </dgm:presLayoutVars>
      </dgm:prSet>
      <dgm:spPr/>
    </dgm:pt>
  </dgm:ptLst>
  <dgm:cxnLst>
    <dgm:cxn modelId="{B2D67206-28F6-4578-8DD9-4505CB46D8B4}" srcId="{4469E308-2B6C-4263-9119-702174DAEC90}" destId="{9D4D881A-0764-4927-A9C1-E57C93463AEB}" srcOrd="1" destOrd="0" parTransId="{EB46A76D-04C6-401C-90A6-C57A5A7D9527}" sibTransId="{7AF38289-8B99-43C7-8304-19C590E394B8}"/>
    <dgm:cxn modelId="{4FAFAE0A-9A7F-4114-9BED-61B1F3C26081}" srcId="{DC02875D-5964-4455-A9C4-DD672D4E6DFB}" destId="{A684C109-712C-4FE2-89B2-8E976EB08EBA}" srcOrd="0" destOrd="0" parTransId="{109B6C7B-2CE0-4F38-A82A-2978826864D0}" sibTransId="{23657AC7-E19A-4BCF-BEAA-15443631230F}"/>
    <dgm:cxn modelId="{F0FAA111-D1FD-49CA-B967-400E0AE21A65}" type="presOf" srcId="{DC02875D-5964-4455-A9C4-DD672D4E6DFB}" destId="{E530B0F0-4C06-41DC-9B19-229424838D63}" srcOrd="0" destOrd="0" presId="urn:microsoft.com/office/officeart/2005/8/layout/hList1"/>
    <dgm:cxn modelId="{93051D2D-1537-4019-A78C-92ED3A11CA5C}" srcId="{4469E308-2B6C-4263-9119-702174DAEC90}" destId="{9BBB497D-8425-4B9C-B320-B6C4CFBCA0D8}" srcOrd="0" destOrd="0" parTransId="{984A55CD-B8CB-4B42-B101-50000642E520}" sibTransId="{A26A693D-4DF6-4A40-9A25-20B4593E8DF2}"/>
    <dgm:cxn modelId="{41BF0F35-7698-4F9C-B0A1-C8986FEF33C1}" type="presOf" srcId="{FC97FD5A-5543-4438-B3E8-C442DE149657}" destId="{F9007C7B-7C02-40D3-83E0-0EC2450491AA}" srcOrd="0" destOrd="2" presId="urn:microsoft.com/office/officeart/2005/8/layout/hList1"/>
    <dgm:cxn modelId="{7D1A2735-76F0-440F-A72E-E8FE99363F8C}" srcId="{9EABF60B-D45E-41F5-ACC3-A9BA5F8FC4C2}" destId="{4469E308-2B6C-4263-9119-702174DAEC90}" srcOrd="0" destOrd="0" parTransId="{88E752C8-2223-4D12-960D-4BAE670428C9}" sibTransId="{6F9CADF0-3283-4B72-B398-094803F62DF0}"/>
    <dgm:cxn modelId="{DCE96640-1C88-4A2C-AB0D-322EA488F56E}" type="presOf" srcId="{A684C109-712C-4FE2-89B2-8E976EB08EBA}" destId="{9DC1B4ED-B585-4965-A84A-7625DB14E982}" srcOrd="0" destOrd="0" presId="urn:microsoft.com/office/officeart/2005/8/layout/hList1"/>
    <dgm:cxn modelId="{F1913E63-FD6C-4C1E-8769-26EEDA7DD005}" srcId="{9EABF60B-D45E-41F5-ACC3-A9BA5F8FC4C2}" destId="{DC02875D-5964-4455-A9C4-DD672D4E6DFB}" srcOrd="1" destOrd="0" parTransId="{1121A6EF-D71D-4B5C-AF9B-6C763AF34FE3}" sibTransId="{240F1C93-3914-44F9-BBA6-DE195049FA1F}"/>
    <dgm:cxn modelId="{0B8C6E4E-C912-4156-8328-04B99DA53D99}" type="presOf" srcId="{4469E308-2B6C-4263-9119-702174DAEC90}" destId="{3F819E93-7232-459A-9CFD-ACF8E695B49E}" srcOrd="0" destOrd="0" presId="urn:microsoft.com/office/officeart/2005/8/layout/hList1"/>
    <dgm:cxn modelId="{CEA13F7C-810C-43F4-A7C3-1C4BF15BF87D}" srcId="{4469E308-2B6C-4263-9119-702174DAEC90}" destId="{FC97FD5A-5543-4438-B3E8-C442DE149657}" srcOrd="2" destOrd="0" parTransId="{2ACA97C6-E48E-43B0-AD7E-9B3B81034FEC}" sibTransId="{6E93F704-B935-4BCF-AB1F-08B60D9276DB}"/>
    <dgm:cxn modelId="{D9D52A7F-AC4C-4DE9-A4FD-08CACF1A78CD}" type="presOf" srcId="{7253D2A5-6CC4-44B0-A535-0636C5A5D541}" destId="{9DC1B4ED-B585-4965-A84A-7625DB14E982}" srcOrd="0" destOrd="1" presId="urn:microsoft.com/office/officeart/2005/8/layout/hList1"/>
    <dgm:cxn modelId="{83B6BD8F-AE97-410B-9F27-C939B988A37A}" srcId="{DC02875D-5964-4455-A9C4-DD672D4E6DFB}" destId="{7253D2A5-6CC4-44B0-A535-0636C5A5D541}" srcOrd="1" destOrd="0" parTransId="{B96110A6-4D66-4B61-97D2-BEB05304A054}" sibTransId="{DB1B5859-F1B2-42CB-900B-84BE44A6AB31}"/>
    <dgm:cxn modelId="{8C528C9D-0F1A-4034-8E1F-ED265AB2CDEA}" type="presOf" srcId="{9EABF60B-D45E-41F5-ACC3-A9BA5F8FC4C2}" destId="{16691EAC-23D3-4DAB-B6CE-7965D4AD994D}" srcOrd="0" destOrd="0" presId="urn:microsoft.com/office/officeart/2005/8/layout/hList1"/>
    <dgm:cxn modelId="{99A101A0-DC95-41FC-807E-BB0C221BAFA3}" type="presOf" srcId="{9D4D881A-0764-4927-A9C1-E57C93463AEB}" destId="{F9007C7B-7C02-40D3-83E0-0EC2450491AA}" srcOrd="0" destOrd="1" presId="urn:microsoft.com/office/officeart/2005/8/layout/hList1"/>
    <dgm:cxn modelId="{7D4879C3-EDBF-450A-8006-B19A004E3F8F}" type="presOf" srcId="{9BBB497D-8425-4B9C-B320-B6C4CFBCA0D8}" destId="{F9007C7B-7C02-40D3-83E0-0EC2450491AA}" srcOrd="0" destOrd="0" presId="urn:microsoft.com/office/officeart/2005/8/layout/hList1"/>
    <dgm:cxn modelId="{F2B5824B-01E0-4466-84F0-806C483A94FA}" type="presParOf" srcId="{16691EAC-23D3-4DAB-B6CE-7965D4AD994D}" destId="{657DB4B3-2E74-4E82-840D-40109A01C2D0}" srcOrd="0" destOrd="0" presId="urn:microsoft.com/office/officeart/2005/8/layout/hList1"/>
    <dgm:cxn modelId="{9DBB7A12-258D-404E-BDC2-897B967D1700}" type="presParOf" srcId="{657DB4B3-2E74-4E82-840D-40109A01C2D0}" destId="{3F819E93-7232-459A-9CFD-ACF8E695B49E}" srcOrd="0" destOrd="0" presId="urn:microsoft.com/office/officeart/2005/8/layout/hList1"/>
    <dgm:cxn modelId="{3A5A6ADB-0479-4E20-B97F-DBC824444EC6}" type="presParOf" srcId="{657DB4B3-2E74-4E82-840D-40109A01C2D0}" destId="{F9007C7B-7C02-40D3-83E0-0EC2450491AA}" srcOrd="1" destOrd="0" presId="urn:microsoft.com/office/officeart/2005/8/layout/hList1"/>
    <dgm:cxn modelId="{B757D07C-3AD7-4CCB-B0AE-4C5C9EE9195F}" type="presParOf" srcId="{16691EAC-23D3-4DAB-B6CE-7965D4AD994D}" destId="{70072336-AB3A-43FE-B610-55AEDE703D19}" srcOrd="1" destOrd="0" presId="urn:microsoft.com/office/officeart/2005/8/layout/hList1"/>
    <dgm:cxn modelId="{A7B0CFC2-E582-4261-88E0-2ABAAB5C7E4B}" type="presParOf" srcId="{16691EAC-23D3-4DAB-B6CE-7965D4AD994D}" destId="{B28282B4-6488-4080-9A98-B2D091232924}" srcOrd="2" destOrd="0" presId="urn:microsoft.com/office/officeart/2005/8/layout/hList1"/>
    <dgm:cxn modelId="{560A6CCB-91BB-4217-87F9-B2BB6E1CE85A}" type="presParOf" srcId="{B28282B4-6488-4080-9A98-B2D091232924}" destId="{E530B0F0-4C06-41DC-9B19-229424838D63}" srcOrd="0" destOrd="0" presId="urn:microsoft.com/office/officeart/2005/8/layout/hList1"/>
    <dgm:cxn modelId="{7A6558E3-64DB-4D4F-A076-88EF766385F9}" type="presParOf" srcId="{B28282B4-6488-4080-9A98-B2D091232924}" destId="{9DC1B4ED-B585-4965-A84A-7625DB14E98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4E88F-94DB-4256-9A04-E3E6393AB85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pt-BR"/>
        </a:p>
      </dgm:t>
    </dgm:pt>
    <dgm:pt modelId="{2DFE84FB-35F8-4A2B-B120-8161857E252C}">
      <dgm:prSet phldrT="[Texto]"/>
      <dgm:spPr/>
      <dgm:t>
        <a:bodyPr/>
        <a:lstStyle/>
        <a:p>
          <a:r>
            <a:rPr lang="pt-BR" b="1" i="0" dirty="0"/>
            <a:t>Relações Complexas</a:t>
          </a:r>
          <a:endParaRPr lang="pt-BR" dirty="0"/>
        </a:p>
      </dgm:t>
    </dgm:pt>
    <dgm:pt modelId="{C4EAEF6F-A8F3-4FF7-94FE-478BF20887FC}" type="parTrans" cxnId="{F59BCA60-F889-4046-84E0-5BC06C4BA2E7}">
      <dgm:prSet/>
      <dgm:spPr/>
      <dgm:t>
        <a:bodyPr/>
        <a:lstStyle/>
        <a:p>
          <a:endParaRPr lang="pt-BR"/>
        </a:p>
      </dgm:t>
    </dgm:pt>
    <dgm:pt modelId="{5D4E5DB4-2998-4B2A-A943-227803200AE4}" type="sibTrans" cxnId="{F59BCA60-F889-4046-84E0-5BC06C4BA2E7}">
      <dgm:prSet/>
      <dgm:spPr/>
      <dgm:t>
        <a:bodyPr/>
        <a:lstStyle/>
        <a:p>
          <a:endParaRPr lang="pt-BR"/>
        </a:p>
      </dgm:t>
    </dgm:pt>
    <dgm:pt modelId="{6655629A-A75F-4E9E-A623-E628B54FBCFE}">
      <dgm:prSet phldrT="[Texto]"/>
      <dgm:spPr/>
      <dgm:t>
        <a:bodyPr/>
        <a:lstStyle/>
        <a:p>
          <a:r>
            <a:rPr lang="pt-BR" b="1" i="0" dirty="0"/>
            <a:t>Topologias Variadas</a:t>
          </a:r>
          <a:endParaRPr lang="pt-BR" dirty="0"/>
        </a:p>
      </dgm:t>
    </dgm:pt>
    <dgm:pt modelId="{4497ECF1-FE82-4F5D-8D57-208E126B2D78}" type="parTrans" cxnId="{C1AE47F0-B2FA-4AAB-8244-61836554806B}">
      <dgm:prSet/>
      <dgm:spPr/>
      <dgm:t>
        <a:bodyPr/>
        <a:lstStyle/>
        <a:p>
          <a:endParaRPr lang="pt-BR"/>
        </a:p>
      </dgm:t>
    </dgm:pt>
    <dgm:pt modelId="{3562235E-63BB-4388-9219-B401956E6FD1}" type="sibTrans" cxnId="{C1AE47F0-B2FA-4AAB-8244-61836554806B}">
      <dgm:prSet/>
      <dgm:spPr/>
      <dgm:t>
        <a:bodyPr/>
        <a:lstStyle/>
        <a:p>
          <a:endParaRPr lang="pt-BR"/>
        </a:p>
      </dgm:t>
    </dgm:pt>
    <dgm:pt modelId="{E66A33FF-0AEE-493A-B3A7-E55B0AFB069E}">
      <dgm:prSet phldrT="[Texto]"/>
      <dgm:spPr/>
      <dgm:t>
        <a:bodyPr/>
        <a:lstStyle/>
        <a:p>
          <a:r>
            <a:rPr lang="pt-BR" b="1" i="0" dirty="0"/>
            <a:t>Escalabilidade</a:t>
          </a:r>
          <a:endParaRPr lang="pt-BR" dirty="0"/>
        </a:p>
      </dgm:t>
    </dgm:pt>
    <dgm:pt modelId="{2025CB19-8137-45F6-871F-6CBD1894C587}" type="parTrans" cxnId="{4C477094-CBA7-4A3E-92DC-6ED79CA2F5BE}">
      <dgm:prSet/>
      <dgm:spPr/>
      <dgm:t>
        <a:bodyPr/>
        <a:lstStyle/>
        <a:p>
          <a:endParaRPr lang="pt-BR"/>
        </a:p>
      </dgm:t>
    </dgm:pt>
    <dgm:pt modelId="{A3533EC1-524B-459B-8B1B-D405BBF84060}" type="sibTrans" cxnId="{4C477094-CBA7-4A3E-92DC-6ED79CA2F5BE}">
      <dgm:prSet/>
      <dgm:spPr/>
      <dgm:t>
        <a:bodyPr/>
        <a:lstStyle/>
        <a:p>
          <a:endParaRPr lang="pt-BR"/>
        </a:p>
      </dgm:t>
    </dgm:pt>
    <dgm:pt modelId="{446C89CC-2565-4615-A3BB-046248320D5B}">
      <dgm:prSet phldrT="[Texto]"/>
      <dgm:spPr/>
      <dgm:t>
        <a:bodyPr/>
        <a:lstStyle/>
        <a:p>
          <a:r>
            <a:rPr lang="pt-BR" b="1" i="0" dirty="0"/>
            <a:t>Algoritmos Específicos</a:t>
          </a:r>
          <a:endParaRPr lang="pt-BR" dirty="0"/>
        </a:p>
      </dgm:t>
    </dgm:pt>
    <dgm:pt modelId="{57DE672D-21D7-42F2-959F-D9EC48B89957}" type="parTrans" cxnId="{3AA4C34F-1F37-41BC-9AA8-FF3BFC748384}">
      <dgm:prSet/>
      <dgm:spPr/>
      <dgm:t>
        <a:bodyPr/>
        <a:lstStyle/>
        <a:p>
          <a:endParaRPr lang="pt-BR"/>
        </a:p>
      </dgm:t>
    </dgm:pt>
    <dgm:pt modelId="{8CE1EE06-91AE-409B-A7CE-CE348095952A}" type="sibTrans" cxnId="{3AA4C34F-1F37-41BC-9AA8-FF3BFC748384}">
      <dgm:prSet/>
      <dgm:spPr/>
      <dgm:t>
        <a:bodyPr/>
        <a:lstStyle/>
        <a:p>
          <a:endParaRPr lang="pt-BR"/>
        </a:p>
      </dgm:t>
    </dgm:pt>
    <dgm:pt modelId="{C0CEF906-7589-40E9-8CA6-0A32B7C39991}" type="pres">
      <dgm:prSet presAssocID="{0134E88F-94DB-4256-9A04-E3E6393AB851}" presName="Name0" presStyleCnt="0">
        <dgm:presLayoutVars>
          <dgm:chMax val="7"/>
          <dgm:chPref val="7"/>
          <dgm:dir/>
        </dgm:presLayoutVars>
      </dgm:prSet>
      <dgm:spPr/>
    </dgm:pt>
    <dgm:pt modelId="{49353F3C-33DD-428B-B6A1-ABDD095EC5ED}" type="pres">
      <dgm:prSet presAssocID="{0134E88F-94DB-4256-9A04-E3E6393AB851}" presName="Name1" presStyleCnt="0"/>
      <dgm:spPr/>
    </dgm:pt>
    <dgm:pt modelId="{9E54608E-D74D-471F-A956-8E1DDF5F94DE}" type="pres">
      <dgm:prSet presAssocID="{0134E88F-94DB-4256-9A04-E3E6393AB851}" presName="cycle" presStyleCnt="0"/>
      <dgm:spPr/>
    </dgm:pt>
    <dgm:pt modelId="{02BB43A9-CADB-41CD-9751-590BE350D275}" type="pres">
      <dgm:prSet presAssocID="{0134E88F-94DB-4256-9A04-E3E6393AB851}" presName="srcNode" presStyleLbl="node1" presStyleIdx="0" presStyleCnt="4"/>
      <dgm:spPr/>
    </dgm:pt>
    <dgm:pt modelId="{9D112828-22A4-42F6-BADE-F2A88D72F47F}" type="pres">
      <dgm:prSet presAssocID="{0134E88F-94DB-4256-9A04-E3E6393AB851}" presName="conn" presStyleLbl="parChTrans1D2" presStyleIdx="0" presStyleCnt="1"/>
      <dgm:spPr/>
    </dgm:pt>
    <dgm:pt modelId="{9D6A73BC-4E79-4F97-80A5-3D23E26142CB}" type="pres">
      <dgm:prSet presAssocID="{0134E88F-94DB-4256-9A04-E3E6393AB851}" presName="extraNode" presStyleLbl="node1" presStyleIdx="0" presStyleCnt="4"/>
      <dgm:spPr/>
    </dgm:pt>
    <dgm:pt modelId="{6F15DED0-404E-4D59-8002-C2A53DDB71F1}" type="pres">
      <dgm:prSet presAssocID="{0134E88F-94DB-4256-9A04-E3E6393AB851}" presName="dstNode" presStyleLbl="node1" presStyleIdx="0" presStyleCnt="4"/>
      <dgm:spPr/>
    </dgm:pt>
    <dgm:pt modelId="{DEFB2845-39E1-4C90-A6DD-12C701D9E008}" type="pres">
      <dgm:prSet presAssocID="{2DFE84FB-35F8-4A2B-B120-8161857E252C}" presName="text_1" presStyleLbl="node1" presStyleIdx="0" presStyleCnt="4">
        <dgm:presLayoutVars>
          <dgm:bulletEnabled val="1"/>
        </dgm:presLayoutVars>
      </dgm:prSet>
      <dgm:spPr/>
    </dgm:pt>
    <dgm:pt modelId="{769AC890-9EE1-4848-883F-C94916EC6D6D}" type="pres">
      <dgm:prSet presAssocID="{2DFE84FB-35F8-4A2B-B120-8161857E252C}" presName="accent_1" presStyleCnt="0"/>
      <dgm:spPr/>
    </dgm:pt>
    <dgm:pt modelId="{721F2F7F-0066-481D-B054-E673D0172AB9}" type="pres">
      <dgm:prSet presAssocID="{2DFE84FB-35F8-4A2B-B120-8161857E252C}" presName="accentRepeatNode" presStyleLbl="solidFgAcc1" presStyleIdx="0" presStyleCnt="4"/>
      <dgm:spPr/>
    </dgm:pt>
    <dgm:pt modelId="{D909A0AC-278D-4B91-8527-D9E22CE1BF9C}" type="pres">
      <dgm:prSet presAssocID="{6655629A-A75F-4E9E-A623-E628B54FBCFE}" presName="text_2" presStyleLbl="node1" presStyleIdx="1" presStyleCnt="4">
        <dgm:presLayoutVars>
          <dgm:bulletEnabled val="1"/>
        </dgm:presLayoutVars>
      </dgm:prSet>
      <dgm:spPr/>
    </dgm:pt>
    <dgm:pt modelId="{E6CA6CE5-11B2-4B31-BC76-56EABEF390D6}" type="pres">
      <dgm:prSet presAssocID="{6655629A-A75F-4E9E-A623-E628B54FBCFE}" presName="accent_2" presStyleCnt="0"/>
      <dgm:spPr/>
    </dgm:pt>
    <dgm:pt modelId="{5E676DFD-404C-4485-9D7B-DE7222696D20}" type="pres">
      <dgm:prSet presAssocID="{6655629A-A75F-4E9E-A623-E628B54FBCFE}" presName="accentRepeatNode" presStyleLbl="solidFgAcc1" presStyleIdx="1" presStyleCnt="4"/>
      <dgm:spPr/>
    </dgm:pt>
    <dgm:pt modelId="{30A0C30F-E267-4587-822F-73FA19731B87}" type="pres">
      <dgm:prSet presAssocID="{E66A33FF-0AEE-493A-B3A7-E55B0AFB069E}" presName="text_3" presStyleLbl="node1" presStyleIdx="2" presStyleCnt="4">
        <dgm:presLayoutVars>
          <dgm:bulletEnabled val="1"/>
        </dgm:presLayoutVars>
      </dgm:prSet>
      <dgm:spPr/>
    </dgm:pt>
    <dgm:pt modelId="{8F641262-2597-42E3-9F89-C679D02190AC}" type="pres">
      <dgm:prSet presAssocID="{E66A33FF-0AEE-493A-B3A7-E55B0AFB069E}" presName="accent_3" presStyleCnt="0"/>
      <dgm:spPr/>
    </dgm:pt>
    <dgm:pt modelId="{9C403AD4-7096-4F20-905D-EB5AF5A5C657}" type="pres">
      <dgm:prSet presAssocID="{E66A33FF-0AEE-493A-B3A7-E55B0AFB069E}" presName="accentRepeatNode" presStyleLbl="solidFgAcc1" presStyleIdx="2" presStyleCnt="4"/>
      <dgm:spPr/>
    </dgm:pt>
    <dgm:pt modelId="{FCB89095-421E-4E5B-B9BB-5A377035D261}" type="pres">
      <dgm:prSet presAssocID="{446C89CC-2565-4615-A3BB-046248320D5B}" presName="text_4" presStyleLbl="node1" presStyleIdx="3" presStyleCnt="4">
        <dgm:presLayoutVars>
          <dgm:bulletEnabled val="1"/>
        </dgm:presLayoutVars>
      </dgm:prSet>
      <dgm:spPr/>
    </dgm:pt>
    <dgm:pt modelId="{C0890F91-9500-42B8-8041-2972C402924E}" type="pres">
      <dgm:prSet presAssocID="{446C89CC-2565-4615-A3BB-046248320D5B}" presName="accent_4" presStyleCnt="0"/>
      <dgm:spPr/>
    </dgm:pt>
    <dgm:pt modelId="{91FC88F4-6F33-4452-993D-B0AFE38A1F75}" type="pres">
      <dgm:prSet presAssocID="{446C89CC-2565-4615-A3BB-046248320D5B}" presName="accentRepeatNode" presStyleLbl="solidFgAcc1" presStyleIdx="3" presStyleCnt="4"/>
      <dgm:spPr/>
    </dgm:pt>
  </dgm:ptLst>
  <dgm:cxnLst>
    <dgm:cxn modelId="{F59BCA60-F889-4046-84E0-5BC06C4BA2E7}" srcId="{0134E88F-94DB-4256-9A04-E3E6393AB851}" destId="{2DFE84FB-35F8-4A2B-B120-8161857E252C}" srcOrd="0" destOrd="0" parTransId="{C4EAEF6F-A8F3-4FF7-94FE-478BF20887FC}" sibTransId="{5D4E5DB4-2998-4B2A-A943-227803200AE4}"/>
    <dgm:cxn modelId="{3AA4C34F-1F37-41BC-9AA8-FF3BFC748384}" srcId="{0134E88F-94DB-4256-9A04-E3E6393AB851}" destId="{446C89CC-2565-4615-A3BB-046248320D5B}" srcOrd="3" destOrd="0" parTransId="{57DE672D-21D7-42F2-959F-D9EC48B89957}" sibTransId="{8CE1EE06-91AE-409B-A7CE-CE348095952A}"/>
    <dgm:cxn modelId="{E1A7378E-3B6A-415A-AF97-2AAD13571A61}" type="presOf" srcId="{E66A33FF-0AEE-493A-B3A7-E55B0AFB069E}" destId="{30A0C30F-E267-4587-822F-73FA19731B87}" srcOrd="0" destOrd="0" presId="urn:microsoft.com/office/officeart/2008/layout/VerticalCurvedList"/>
    <dgm:cxn modelId="{4C477094-CBA7-4A3E-92DC-6ED79CA2F5BE}" srcId="{0134E88F-94DB-4256-9A04-E3E6393AB851}" destId="{E66A33FF-0AEE-493A-B3A7-E55B0AFB069E}" srcOrd="2" destOrd="0" parTransId="{2025CB19-8137-45F6-871F-6CBD1894C587}" sibTransId="{A3533EC1-524B-459B-8B1B-D405BBF84060}"/>
    <dgm:cxn modelId="{D80B2B9C-4EEB-4CDA-9F46-0CD31D131C2D}" type="presOf" srcId="{0134E88F-94DB-4256-9A04-E3E6393AB851}" destId="{C0CEF906-7589-40E9-8CA6-0A32B7C39991}" srcOrd="0" destOrd="0" presId="urn:microsoft.com/office/officeart/2008/layout/VerticalCurvedList"/>
    <dgm:cxn modelId="{E0C931BB-0ECB-441B-8F56-7B5FFD76676F}" type="presOf" srcId="{6655629A-A75F-4E9E-A623-E628B54FBCFE}" destId="{D909A0AC-278D-4B91-8527-D9E22CE1BF9C}" srcOrd="0" destOrd="0" presId="urn:microsoft.com/office/officeart/2008/layout/VerticalCurvedList"/>
    <dgm:cxn modelId="{8F5D56C9-0F89-4481-9239-E77F4471811B}" type="presOf" srcId="{2DFE84FB-35F8-4A2B-B120-8161857E252C}" destId="{DEFB2845-39E1-4C90-A6DD-12C701D9E008}" srcOrd="0" destOrd="0" presId="urn:microsoft.com/office/officeart/2008/layout/VerticalCurvedList"/>
    <dgm:cxn modelId="{3E0CF5CA-DE87-49E9-BCAE-C07C54E11810}" type="presOf" srcId="{5D4E5DB4-2998-4B2A-A943-227803200AE4}" destId="{9D112828-22A4-42F6-BADE-F2A88D72F47F}" srcOrd="0" destOrd="0" presId="urn:microsoft.com/office/officeart/2008/layout/VerticalCurvedList"/>
    <dgm:cxn modelId="{743926CC-F53A-42ED-A55A-4285EF1C3495}" type="presOf" srcId="{446C89CC-2565-4615-A3BB-046248320D5B}" destId="{FCB89095-421E-4E5B-B9BB-5A377035D261}" srcOrd="0" destOrd="0" presId="urn:microsoft.com/office/officeart/2008/layout/VerticalCurvedList"/>
    <dgm:cxn modelId="{C1AE47F0-B2FA-4AAB-8244-61836554806B}" srcId="{0134E88F-94DB-4256-9A04-E3E6393AB851}" destId="{6655629A-A75F-4E9E-A623-E628B54FBCFE}" srcOrd="1" destOrd="0" parTransId="{4497ECF1-FE82-4F5D-8D57-208E126B2D78}" sibTransId="{3562235E-63BB-4388-9219-B401956E6FD1}"/>
    <dgm:cxn modelId="{EF3E32A2-D66E-466C-B0DD-97A9F44ECF7B}" type="presParOf" srcId="{C0CEF906-7589-40E9-8CA6-0A32B7C39991}" destId="{49353F3C-33DD-428B-B6A1-ABDD095EC5ED}" srcOrd="0" destOrd="0" presId="urn:microsoft.com/office/officeart/2008/layout/VerticalCurvedList"/>
    <dgm:cxn modelId="{D929CED4-FEB1-4A62-8A20-DBAFF5D59505}" type="presParOf" srcId="{49353F3C-33DD-428B-B6A1-ABDD095EC5ED}" destId="{9E54608E-D74D-471F-A956-8E1DDF5F94DE}" srcOrd="0" destOrd="0" presId="urn:microsoft.com/office/officeart/2008/layout/VerticalCurvedList"/>
    <dgm:cxn modelId="{7044B9E7-00D3-4786-83B3-F48F06AFA490}" type="presParOf" srcId="{9E54608E-D74D-471F-A956-8E1DDF5F94DE}" destId="{02BB43A9-CADB-41CD-9751-590BE350D275}" srcOrd="0" destOrd="0" presId="urn:microsoft.com/office/officeart/2008/layout/VerticalCurvedList"/>
    <dgm:cxn modelId="{7ACAE9BC-7258-48DC-9916-347448301540}" type="presParOf" srcId="{9E54608E-D74D-471F-A956-8E1DDF5F94DE}" destId="{9D112828-22A4-42F6-BADE-F2A88D72F47F}" srcOrd="1" destOrd="0" presId="urn:microsoft.com/office/officeart/2008/layout/VerticalCurvedList"/>
    <dgm:cxn modelId="{50AA6D8A-6D8F-4167-92DE-9F91CA77AD0F}" type="presParOf" srcId="{9E54608E-D74D-471F-A956-8E1DDF5F94DE}" destId="{9D6A73BC-4E79-4F97-80A5-3D23E26142CB}" srcOrd="2" destOrd="0" presId="urn:microsoft.com/office/officeart/2008/layout/VerticalCurvedList"/>
    <dgm:cxn modelId="{8EA710EF-E1FE-460A-982B-9D090E04C599}" type="presParOf" srcId="{9E54608E-D74D-471F-A956-8E1DDF5F94DE}" destId="{6F15DED0-404E-4D59-8002-C2A53DDB71F1}" srcOrd="3" destOrd="0" presId="urn:microsoft.com/office/officeart/2008/layout/VerticalCurvedList"/>
    <dgm:cxn modelId="{65C95D9E-D99C-449E-BF6C-EDFFA3DA99B4}" type="presParOf" srcId="{49353F3C-33DD-428B-B6A1-ABDD095EC5ED}" destId="{DEFB2845-39E1-4C90-A6DD-12C701D9E008}" srcOrd="1" destOrd="0" presId="urn:microsoft.com/office/officeart/2008/layout/VerticalCurvedList"/>
    <dgm:cxn modelId="{B5BD51F9-4262-423F-AC0B-AA45B2F38277}" type="presParOf" srcId="{49353F3C-33DD-428B-B6A1-ABDD095EC5ED}" destId="{769AC890-9EE1-4848-883F-C94916EC6D6D}" srcOrd="2" destOrd="0" presId="urn:microsoft.com/office/officeart/2008/layout/VerticalCurvedList"/>
    <dgm:cxn modelId="{AFD68F0F-1BDA-4D13-807E-06DE79744BF2}" type="presParOf" srcId="{769AC890-9EE1-4848-883F-C94916EC6D6D}" destId="{721F2F7F-0066-481D-B054-E673D0172AB9}" srcOrd="0" destOrd="0" presId="urn:microsoft.com/office/officeart/2008/layout/VerticalCurvedList"/>
    <dgm:cxn modelId="{8D0D42BB-A495-42DF-AFD4-DFD3A4AE023F}" type="presParOf" srcId="{49353F3C-33DD-428B-B6A1-ABDD095EC5ED}" destId="{D909A0AC-278D-4B91-8527-D9E22CE1BF9C}" srcOrd="3" destOrd="0" presId="urn:microsoft.com/office/officeart/2008/layout/VerticalCurvedList"/>
    <dgm:cxn modelId="{D75C36B1-B50F-4BC2-8CC3-BE0FED20EE1A}" type="presParOf" srcId="{49353F3C-33DD-428B-B6A1-ABDD095EC5ED}" destId="{E6CA6CE5-11B2-4B31-BC76-56EABEF390D6}" srcOrd="4" destOrd="0" presId="urn:microsoft.com/office/officeart/2008/layout/VerticalCurvedList"/>
    <dgm:cxn modelId="{8BDD2B08-26BA-41A8-A652-626BFFD78EB9}" type="presParOf" srcId="{E6CA6CE5-11B2-4B31-BC76-56EABEF390D6}" destId="{5E676DFD-404C-4485-9D7B-DE7222696D20}" srcOrd="0" destOrd="0" presId="urn:microsoft.com/office/officeart/2008/layout/VerticalCurvedList"/>
    <dgm:cxn modelId="{C4947B90-4505-47F4-8990-DF654B96896D}" type="presParOf" srcId="{49353F3C-33DD-428B-B6A1-ABDD095EC5ED}" destId="{30A0C30F-E267-4587-822F-73FA19731B87}" srcOrd="5" destOrd="0" presId="urn:microsoft.com/office/officeart/2008/layout/VerticalCurvedList"/>
    <dgm:cxn modelId="{41B302E5-2FC6-4691-AD16-F9DD02BA88A9}" type="presParOf" srcId="{49353F3C-33DD-428B-B6A1-ABDD095EC5ED}" destId="{8F641262-2597-42E3-9F89-C679D02190AC}" srcOrd="6" destOrd="0" presId="urn:microsoft.com/office/officeart/2008/layout/VerticalCurvedList"/>
    <dgm:cxn modelId="{90721EF5-0625-4F5B-B5D4-DB97EAC25144}" type="presParOf" srcId="{8F641262-2597-42E3-9F89-C679D02190AC}" destId="{9C403AD4-7096-4F20-905D-EB5AF5A5C657}" srcOrd="0" destOrd="0" presId="urn:microsoft.com/office/officeart/2008/layout/VerticalCurvedList"/>
    <dgm:cxn modelId="{2B4AC911-0569-4DEB-BA54-FC697A70828F}" type="presParOf" srcId="{49353F3C-33DD-428B-B6A1-ABDD095EC5ED}" destId="{FCB89095-421E-4E5B-B9BB-5A377035D261}" srcOrd="7" destOrd="0" presId="urn:microsoft.com/office/officeart/2008/layout/VerticalCurvedList"/>
    <dgm:cxn modelId="{2245A7AD-6F40-4BF2-B1B9-988760B28780}" type="presParOf" srcId="{49353F3C-33DD-428B-B6A1-ABDD095EC5ED}" destId="{C0890F91-9500-42B8-8041-2972C402924E}" srcOrd="8" destOrd="0" presId="urn:microsoft.com/office/officeart/2008/layout/VerticalCurvedList"/>
    <dgm:cxn modelId="{4DB21E7B-630B-4417-9E16-96E3C8C8D616}" type="presParOf" srcId="{C0890F91-9500-42B8-8041-2972C402924E}" destId="{91FC88F4-6F33-4452-993D-B0AFE38A1F7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2DBB1B-F12A-4039-B7A7-55718B7CAEE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pt-BR"/>
        </a:p>
      </dgm:t>
    </dgm:pt>
    <dgm:pt modelId="{375ECC51-BE32-4CD5-87C2-A2B1AB848BA2}">
      <dgm:prSet phldrT="[Texto]"/>
      <dgm:spPr/>
      <dgm:t>
        <a:bodyPr/>
        <a:lstStyle/>
        <a:p>
          <a:r>
            <a:rPr lang="pt-BR" b="1" i="0" dirty="0"/>
            <a:t>Camadas de Convolução sobre Grafos</a:t>
          </a:r>
          <a:endParaRPr lang="pt-BR" dirty="0"/>
        </a:p>
      </dgm:t>
    </dgm:pt>
    <dgm:pt modelId="{A5A29136-040D-46A6-838A-01C77C03D23D}" type="parTrans" cxnId="{7CDA2026-9EE3-46FD-982C-6952A32229DE}">
      <dgm:prSet/>
      <dgm:spPr/>
      <dgm:t>
        <a:bodyPr/>
        <a:lstStyle/>
        <a:p>
          <a:endParaRPr lang="pt-BR"/>
        </a:p>
      </dgm:t>
    </dgm:pt>
    <dgm:pt modelId="{F1AA89E5-AA59-44BB-B6E2-B49AAE4854CE}" type="sibTrans" cxnId="{7CDA2026-9EE3-46FD-982C-6952A32229DE}">
      <dgm:prSet/>
      <dgm:spPr/>
      <dgm:t>
        <a:bodyPr/>
        <a:lstStyle/>
        <a:p>
          <a:endParaRPr lang="pt-BR"/>
        </a:p>
      </dgm:t>
    </dgm:pt>
    <dgm:pt modelId="{C56079A7-33EA-4D7A-84C2-3807A9E003DC}">
      <dgm:prSet phldrT="[Texto]"/>
      <dgm:spPr/>
      <dgm:t>
        <a:bodyPr/>
        <a:lstStyle/>
        <a:p>
          <a:r>
            <a:rPr lang="pt-BR" b="1" i="0" dirty="0"/>
            <a:t>Atualização dos </a:t>
          </a:r>
          <a:r>
            <a:rPr lang="pt-BR" b="1" i="0" dirty="0" err="1"/>
            <a:t>Embeddings</a:t>
          </a:r>
          <a:r>
            <a:rPr lang="pt-BR" b="1" i="0" dirty="0"/>
            <a:t> dos Nós considerando os Vizinhos</a:t>
          </a:r>
          <a:endParaRPr lang="pt-BR" dirty="0"/>
        </a:p>
      </dgm:t>
    </dgm:pt>
    <dgm:pt modelId="{8CB35131-52B8-462C-BF96-3F57E71EFF9E}" type="parTrans" cxnId="{A9D240E5-2770-4A8A-AC0F-9A03952563F0}">
      <dgm:prSet/>
      <dgm:spPr/>
      <dgm:t>
        <a:bodyPr/>
        <a:lstStyle/>
        <a:p>
          <a:endParaRPr lang="pt-BR"/>
        </a:p>
      </dgm:t>
    </dgm:pt>
    <dgm:pt modelId="{6A4D69B2-BFEB-4B94-8029-A1E92B742FB9}" type="sibTrans" cxnId="{A9D240E5-2770-4A8A-AC0F-9A03952563F0}">
      <dgm:prSet/>
      <dgm:spPr/>
      <dgm:t>
        <a:bodyPr/>
        <a:lstStyle/>
        <a:p>
          <a:endParaRPr lang="pt-BR"/>
        </a:p>
      </dgm:t>
    </dgm:pt>
    <dgm:pt modelId="{3D099203-02FB-4962-B104-84CD21C0B8E8}">
      <dgm:prSet phldrT="[Texto]"/>
      <dgm:spPr/>
      <dgm:t>
        <a:bodyPr/>
        <a:lstStyle/>
        <a:p>
          <a:r>
            <a:rPr lang="pt-BR" b="1" i="0" dirty="0"/>
            <a:t>Agregação de Informações dos Nós Vizinhos</a:t>
          </a:r>
          <a:endParaRPr lang="pt-BR" dirty="0"/>
        </a:p>
      </dgm:t>
    </dgm:pt>
    <dgm:pt modelId="{EC577F59-8EFD-4E53-819F-D2F754921BD6}" type="parTrans" cxnId="{842C5385-76D4-46BA-9D4B-DE7E08B05958}">
      <dgm:prSet/>
      <dgm:spPr/>
      <dgm:t>
        <a:bodyPr/>
        <a:lstStyle/>
        <a:p>
          <a:endParaRPr lang="pt-BR"/>
        </a:p>
      </dgm:t>
    </dgm:pt>
    <dgm:pt modelId="{BE844C9F-C3DC-493B-A76E-91E652F50A10}" type="sibTrans" cxnId="{842C5385-76D4-46BA-9D4B-DE7E08B05958}">
      <dgm:prSet/>
      <dgm:spPr/>
      <dgm:t>
        <a:bodyPr/>
        <a:lstStyle/>
        <a:p>
          <a:endParaRPr lang="pt-BR"/>
        </a:p>
      </dgm:t>
    </dgm:pt>
    <dgm:pt modelId="{7E6806AC-C565-4A91-A522-06D63342079E}" type="pres">
      <dgm:prSet presAssocID="{DD2DBB1B-F12A-4039-B7A7-55718B7CAEE4}" presName="Name0" presStyleCnt="0">
        <dgm:presLayoutVars>
          <dgm:chMax val="7"/>
          <dgm:chPref val="7"/>
          <dgm:dir/>
        </dgm:presLayoutVars>
      </dgm:prSet>
      <dgm:spPr/>
    </dgm:pt>
    <dgm:pt modelId="{F63CFBF4-7CAB-4105-B5E6-F1826570E06E}" type="pres">
      <dgm:prSet presAssocID="{DD2DBB1B-F12A-4039-B7A7-55718B7CAEE4}" presName="Name1" presStyleCnt="0"/>
      <dgm:spPr/>
    </dgm:pt>
    <dgm:pt modelId="{858BF94F-C9C7-4B44-BBD7-5CE3572BA7F8}" type="pres">
      <dgm:prSet presAssocID="{DD2DBB1B-F12A-4039-B7A7-55718B7CAEE4}" presName="cycle" presStyleCnt="0"/>
      <dgm:spPr/>
    </dgm:pt>
    <dgm:pt modelId="{A17C931B-E0C8-4F43-B1E5-431D48AFFAC7}" type="pres">
      <dgm:prSet presAssocID="{DD2DBB1B-F12A-4039-B7A7-55718B7CAEE4}" presName="srcNode" presStyleLbl="node1" presStyleIdx="0" presStyleCnt="3"/>
      <dgm:spPr/>
    </dgm:pt>
    <dgm:pt modelId="{BB880F12-D67F-48F1-ABBD-BED394B9A5F5}" type="pres">
      <dgm:prSet presAssocID="{DD2DBB1B-F12A-4039-B7A7-55718B7CAEE4}" presName="conn" presStyleLbl="parChTrans1D2" presStyleIdx="0" presStyleCnt="1"/>
      <dgm:spPr/>
    </dgm:pt>
    <dgm:pt modelId="{D0E55B0D-1292-4A9E-8778-2D0B54392FFE}" type="pres">
      <dgm:prSet presAssocID="{DD2DBB1B-F12A-4039-B7A7-55718B7CAEE4}" presName="extraNode" presStyleLbl="node1" presStyleIdx="0" presStyleCnt="3"/>
      <dgm:spPr/>
    </dgm:pt>
    <dgm:pt modelId="{6AF1D95D-05D8-4161-A2FA-0CAADAB5584D}" type="pres">
      <dgm:prSet presAssocID="{DD2DBB1B-F12A-4039-B7A7-55718B7CAEE4}" presName="dstNode" presStyleLbl="node1" presStyleIdx="0" presStyleCnt="3"/>
      <dgm:spPr/>
    </dgm:pt>
    <dgm:pt modelId="{6227CDD0-AD22-422F-8C41-8EF71940B7F8}" type="pres">
      <dgm:prSet presAssocID="{375ECC51-BE32-4CD5-87C2-A2B1AB848BA2}" presName="text_1" presStyleLbl="node1" presStyleIdx="0" presStyleCnt="3">
        <dgm:presLayoutVars>
          <dgm:bulletEnabled val="1"/>
        </dgm:presLayoutVars>
      </dgm:prSet>
      <dgm:spPr/>
    </dgm:pt>
    <dgm:pt modelId="{1FC8EE4A-AEBE-4794-A40B-0F73F495DFAA}" type="pres">
      <dgm:prSet presAssocID="{375ECC51-BE32-4CD5-87C2-A2B1AB848BA2}" presName="accent_1" presStyleCnt="0"/>
      <dgm:spPr/>
    </dgm:pt>
    <dgm:pt modelId="{1FCF7D9A-6B3A-40AE-9F99-079D8025E56B}" type="pres">
      <dgm:prSet presAssocID="{375ECC51-BE32-4CD5-87C2-A2B1AB848BA2}" presName="accentRepeatNode" presStyleLbl="solidFgAcc1" presStyleIdx="0" presStyleCnt="3"/>
      <dgm:spPr/>
    </dgm:pt>
    <dgm:pt modelId="{1AE42AF6-9238-473D-BCFE-F8C97FB2D5E9}" type="pres">
      <dgm:prSet presAssocID="{C56079A7-33EA-4D7A-84C2-3807A9E003DC}" presName="text_2" presStyleLbl="node1" presStyleIdx="1" presStyleCnt="3">
        <dgm:presLayoutVars>
          <dgm:bulletEnabled val="1"/>
        </dgm:presLayoutVars>
      </dgm:prSet>
      <dgm:spPr/>
    </dgm:pt>
    <dgm:pt modelId="{5C1E5E73-96F9-491A-B3FD-B1695B238ED9}" type="pres">
      <dgm:prSet presAssocID="{C56079A7-33EA-4D7A-84C2-3807A9E003DC}" presName="accent_2" presStyleCnt="0"/>
      <dgm:spPr/>
    </dgm:pt>
    <dgm:pt modelId="{840411CD-20DD-432F-AD12-FA002629160D}" type="pres">
      <dgm:prSet presAssocID="{C56079A7-33EA-4D7A-84C2-3807A9E003DC}" presName="accentRepeatNode" presStyleLbl="solidFgAcc1" presStyleIdx="1" presStyleCnt="3"/>
      <dgm:spPr/>
    </dgm:pt>
    <dgm:pt modelId="{2A606399-78A3-4B30-95C1-3C01AF281258}" type="pres">
      <dgm:prSet presAssocID="{3D099203-02FB-4962-B104-84CD21C0B8E8}" presName="text_3" presStyleLbl="node1" presStyleIdx="2" presStyleCnt="3">
        <dgm:presLayoutVars>
          <dgm:bulletEnabled val="1"/>
        </dgm:presLayoutVars>
      </dgm:prSet>
      <dgm:spPr/>
    </dgm:pt>
    <dgm:pt modelId="{91D26EA6-1840-4932-9A90-9CB0B1D30981}" type="pres">
      <dgm:prSet presAssocID="{3D099203-02FB-4962-B104-84CD21C0B8E8}" presName="accent_3" presStyleCnt="0"/>
      <dgm:spPr/>
    </dgm:pt>
    <dgm:pt modelId="{F808338D-931C-424D-AF6B-6FF1F107E54E}" type="pres">
      <dgm:prSet presAssocID="{3D099203-02FB-4962-B104-84CD21C0B8E8}" presName="accentRepeatNode" presStyleLbl="solidFgAcc1" presStyleIdx="2" presStyleCnt="3"/>
      <dgm:spPr/>
    </dgm:pt>
  </dgm:ptLst>
  <dgm:cxnLst>
    <dgm:cxn modelId="{C21CDF09-7172-457E-BCCB-75F2C00D7CC0}" type="presOf" srcId="{DD2DBB1B-F12A-4039-B7A7-55718B7CAEE4}" destId="{7E6806AC-C565-4A91-A522-06D63342079E}" srcOrd="0" destOrd="0" presId="urn:microsoft.com/office/officeart/2008/layout/VerticalCurvedList"/>
    <dgm:cxn modelId="{7CDA2026-9EE3-46FD-982C-6952A32229DE}" srcId="{DD2DBB1B-F12A-4039-B7A7-55718B7CAEE4}" destId="{375ECC51-BE32-4CD5-87C2-A2B1AB848BA2}" srcOrd="0" destOrd="0" parTransId="{A5A29136-040D-46A6-838A-01C77C03D23D}" sibTransId="{F1AA89E5-AA59-44BB-B6E2-B49AAE4854CE}"/>
    <dgm:cxn modelId="{C042F954-9A8B-44CB-B6E1-0D424B5723AA}" type="presOf" srcId="{375ECC51-BE32-4CD5-87C2-A2B1AB848BA2}" destId="{6227CDD0-AD22-422F-8C41-8EF71940B7F8}" srcOrd="0" destOrd="0" presId="urn:microsoft.com/office/officeart/2008/layout/VerticalCurvedList"/>
    <dgm:cxn modelId="{36664E75-892C-4B63-A832-C51266D57E85}" type="presOf" srcId="{C56079A7-33EA-4D7A-84C2-3807A9E003DC}" destId="{1AE42AF6-9238-473D-BCFE-F8C97FB2D5E9}" srcOrd="0" destOrd="0" presId="urn:microsoft.com/office/officeart/2008/layout/VerticalCurvedList"/>
    <dgm:cxn modelId="{842C5385-76D4-46BA-9D4B-DE7E08B05958}" srcId="{DD2DBB1B-F12A-4039-B7A7-55718B7CAEE4}" destId="{3D099203-02FB-4962-B104-84CD21C0B8E8}" srcOrd="2" destOrd="0" parTransId="{EC577F59-8EFD-4E53-819F-D2F754921BD6}" sibTransId="{BE844C9F-C3DC-493B-A76E-91E652F50A10}"/>
    <dgm:cxn modelId="{C03F37BC-B7C4-4B03-AE69-9DE0E0128774}" type="presOf" srcId="{F1AA89E5-AA59-44BB-B6E2-B49AAE4854CE}" destId="{BB880F12-D67F-48F1-ABBD-BED394B9A5F5}" srcOrd="0" destOrd="0" presId="urn:microsoft.com/office/officeart/2008/layout/VerticalCurvedList"/>
    <dgm:cxn modelId="{875CD0DA-C081-4B53-8299-75A491C2904B}" type="presOf" srcId="{3D099203-02FB-4962-B104-84CD21C0B8E8}" destId="{2A606399-78A3-4B30-95C1-3C01AF281258}" srcOrd="0" destOrd="0" presId="urn:microsoft.com/office/officeart/2008/layout/VerticalCurvedList"/>
    <dgm:cxn modelId="{A9D240E5-2770-4A8A-AC0F-9A03952563F0}" srcId="{DD2DBB1B-F12A-4039-B7A7-55718B7CAEE4}" destId="{C56079A7-33EA-4D7A-84C2-3807A9E003DC}" srcOrd="1" destOrd="0" parTransId="{8CB35131-52B8-462C-BF96-3F57E71EFF9E}" sibTransId="{6A4D69B2-BFEB-4B94-8029-A1E92B742FB9}"/>
    <dgm:cxn modelId="{9B89AA84-B9DF-4556-B047-7D60B1906434}" type="presParOf" srcId="{7E6806AC-C565-4A91-A522-06D63342079E}" destId="{F63CFBF4-7CAB-4105-B5E6-F1826570E06E}" srcOrd="0" destOrd="0" presId="urn:microsoft.com/office/officeart/2008/layout/VerticalCurvedList"/>
    <dgm:cxn modelId="{DE7A02F7-A3DF-4DA5-97F9-3540B82FD3E4}" type="presParOf" srcId="{F63CFBF4-7CAB-4105-B5E6-F1826570E06E}" destId="{858BF94F-C9C7-4B44-BBD7-5CE3572BA7F8}" srcOrd="0" destOrd="0" presId="urn:microsoft.com/office/officeart/2008/layout/VerticalCurvedList"/>
    <dgm:cxn modelId="{4EDC480A-0F15-4331-9D61-5D3C9DCFF2F1}" type="presParOf" srcId="{858BF94F-C9C7-4B44-BBD7-5CE3572BA7F8}" destId="{A17C931B-E0C8-4F43-B1E5-431D48AFFAC7}" srcOrd="0" destOrd="0" presId="urn:microsoft.com/office/officeart/2008/layout/VerticalCurvedList"/>
    <dgm:cxn modelId="{D22C950A-769D-405B-AF8D-17769570E7FC}" type="presParOf" srcId="{858BF94F-C9C7-4B44-BBD7-5CE3572BA7F8}" destId="{BB880F12-D67F-48F1-ABBD-BED394B9A5F5}" srcOrd="1" destOrd="0" presId="urn:microsoft.com/office/officeart/2008/layout/VerticalCurvedList"/>
    <dgm:cxn modelId="{C7E40FA4-B7DC-43E7-ACA7-21A2F2FA6741}" type="presParOf" srcId="{858BF94F-C9C7-4B44-BBD7-5CE3572BA7F8}" destId="{D0E55B0D-1292-4A9E-8778-2D0B54392FFE}" srcOrd="2" destOrd="0" presId="urn:microsoft.com/office/officeart/2008/layout/VerticalCurvedList"/>
    <dgm:cxn modelId="{3D24AD84-16F2-4172-88BF-AA210121D587}" type="presParOf" srcId="{858BF94F-C9C7-4B44-BBD7-5CE3572BA7F8}" destId="{6AF1D95D-05D8-4161-A2FA-0CAADAB5584D}" srcOrd="3" destOrd="0" presId="urn:microsoft.com/office/officeart/2008/layout/VerticalCurvedList"/>
    <dgm:cxn modelId="{2BC2A799-0570-40CE-A5E9-70FCC7FB3D44}" type="presParOf" srcId="{F63CFBF4-7CAB-4105-B5E6-F1826570E06E}" destId="{6227CDD0-AD22-422F-8C41-8EF71940B7F8}" srcOrd="1" destOrd="0" presId="urn:microsoft.com/office/officeart/2008/layout/VerticalCurvedList"/>
    <dgm:cxn modelId="{6569EB00-181F-4D31-919D-E5E78416F628}" type="presParOf" srcId="{F63CFBF4-7CAB-4105-B5E6-F1826570E06E}" destId="{1FC8EE4A-AEBE-4794-A40B-0F73F495DFAA}" srcOrd="2" destOrd="0" presId="urn:microsoft.com/office/officeart/2008/layout/VerticalCurvedList"/>
    <dgm:cxn modelId="{E8D075AA-D7EE-4000-B7A9-C8C5595CCD06}" type="presParOf" srcId="{1FC8EE4A-AEBE-4794-A40B-0F73F495DFAA}" destId="{1FCF7D9A-6B3A-40AE-9F99-079D8025E56B}" srcOrd="0" destOrd="0" presId="urn:microsoft.com/office/officeart/2008/layout/VerticalCurvedList"/>
    <dgm:cxn modelId="{C523F586-DA7D-4900-9A85-E7CFCB9839FC}" type="presParOf" srcId="{F63CFBF4-7CAB-4105-B5E6-F1826570E06E}" destId="{1AE42AF6-9238-473D-BCFE-F8C97FB2D5E9}" srcOrd="3" destOrd="0" presId="urn:microsoft.com/office/officeart/2008/layout/VerticalCurvedList"/>
    <dgm:cxn modelId="{C08C0BD2-CF2F-446E-84B1-2FE052ABE7C5}" type="presParOf" srcId="{F63CFBF4-7CAB-4105-B5E6-F1826570E06E}" destId="{5C1E5E73-96F9-491A-B3FD-B1695B238ED9}" srcOrd="4" destOrd="0" presId="urn:microsoft.com/office/officeart/2008/layout/VerticalCurvedList"/>
    <dgm:cxn modelId="{460DCB55-BB46-4958-821A-CED3CBED25B0}" type="presParOf" srcId="{5C1E5E73-96F9-491A-B3FD-B1695B238ED9}" destId="{840411CD-20DD-432F-AD12-FA002629160D}" srcOrd="0" destOrd="0" presId="urn:microsoft.com/office/officeart/2008/layout/VerticalCurvedList"/>
    <dgm:cxn modelId="{908CDDEE-4D6D-45F9-B09B-26ACC56644CA}" type="presParOf" srcId="{F63CFBF4-7CAB-4105-B5E6-F1826570E06E}" destId="{2A606399-78A3-4B30-95C1-3C01AF281258}" srcOrd="5" destOrd="0" presId="urn:microsoft.com/office/officeart/2008/layout/VerticalCurvedList"/>
    <dgm:cxn modelId="{F869C90D-46DB-4670-9D9E-EA4538D57464}" type="presParOf" srcId="{F63CFBF4-7CAB-4105-B5E6-F1826570E06E}" destId="{91D26EA6-1840-4932-9A90-9CB0B1D30981}" srcOrd="6" destOrd="0" presId="urn:microsoft.com/office/officeart/2008/layout/VerticalCurvedList"/>
    <dgm:cxn modelId="{A0C3ECB7-1A45-4A7B-AD46-E86625E8F4B2}" type="presParOf" srcId="{91D26EA6-1840-4932-9A90-9CB0B1D30981}" destId="{F808338D-931C-424D-AF6B-6FF1F107E54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9FD7CA-B413-497E-807A-63DCD896AFC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pt-BR"/>
        </a:p>
      </dgm:t>
    </dgm:pt>
    <dgm:pt modelId="{F470D019-DEAC-4C14-BE51-92C4379492E4}">
      <dgm:prSet phldrT="[Texto]"/>
      <dgm:spPr/>
      <dgm:t>
        <a:bodyPr/>
        <a:lstStyle/>
        <a:p>
          <a:r>
            <a:rPr lang="pt-BR" b="1" i="0" dirty="0"/>
            <a:t>Inicialização dos </a:t>
          </a:r>
          <a:r>
            <a:rPr lang="pt-BR" b="1" i="0" dirty="0" err="1"/>
            <a:t>Embeddings</a:t>
          </a:r>
          <a:endParaRPr lang="pt-BR" dirty="0"/>
        </a:p>
      </dgm:t>
    </dgm:pt>
    <dgm:pt modelId="{F725B7E6-5B46-4B14-AA7E-DB6BCCC0D346}" type="parTrans" cxnId="{FAA7E188-1172-43D4-BB49-A137EB5ECF10}">
      <dgm:prSet/>
      <dgm:spPr/>
      <dgm:t>
        <a:bodyPr/>
        <a:lstStyle/>
        <a:p>
          <a:endParaRPr lang="pt-BR"/>
        </a:p>
      </dgm:t>
    </dgm:pt>
    <dgm:pt modelId="{FAF57CDC-16AE-4A25-A1E1-6EBCFC82094B}" type="sibTrans" cxnId="{FAA7E188-1172-43D4-BB49-A137EB5ECF10}">
      <dgm:prSet/>
      <dgm:spPr/>
      <dgm:t>
        <a:bodyPr/>
        <a:lstStyle/>
        <a:p>
          <a:endParaRPr lang="pt-BR"/>
        </a:p>
      </dgm:t>
    </dgm:pt>
    <dgm:pt modelId="{3BCBF91F-4838-49D0-A6B9-846139065C13}">
      <dgm:prSet phldrT="[Texto]" custT="1"/>
      <dgm:spPr/>
      <dgm:t>
        <a:bodyPr/>
        <a:lstStyle/>
        <a:p>
          <a:r>
            <a:rPr lang="pt-BR" sz="2000" b="0" i="0" dirty="0"/>
            <a:t>Cada nó no grafo é associado a um </a:t>
          </a:r>
          <a:r>
            <a:rPr lang="pt-BR" sz="2000" b="0" i="0" dirty="0" err="1"/>
            <a:t>embedding</a:t>
          </a:r>
          <a:r>
            <a:rPr lang="pt-BR" sz="2000" b="0" i="0" dirty="0"/>
            <a:t> inicial.</a:t>
          </a:r>
          <a:endParaRPr lang="pt-BR" sz="2000" dirty="0"/>
        </a:p>
      </dgm:t>
    </dgm:pt>
    <dgm:pt modelId="{129F03CF-5DF7-43E7-AD44-A822D11D610F}" type="parTrans" cxnId="{9C649ACE-D417-4527-81A8-6D76A509C5B7}">
      <dgm:prSet/>
      <dgm:spPr/>
      <dgm:t>
        <a:bodyPr/>
        <a:lstStyle/>
        <a:p>
          <a:endParaRPr lang="pt-BR"/>
        </a:p>
      </dgm:t>
    </dgm:pt>
    <dgm:pt modelId="{4B5C17EB-1162-43BB-8D46-12EA72E2A837}" type="sibTrans" cxnId="{9C649ACE-D417-4527-81A8-6D76A509C5B7}">
      <dgm:prSet/>
      <dgm:spPr/>
      <dgm:t>
        <a:bodyPr/>
        <a:lstStyle/>
        <a:p>
          <a:endParaRPr lang="pt-BR"/>
        </a:p>
      </dgm:t>
    </dgm:pt>
    <dgm:pt modelId="{D069F61F-2544-4246-B752-BE5AB28B4241}">
      <dgm:prSet phldrT="[Texto]" custT="1"/>
      <dgm:spPr/>
      <dgm:t>
        <a:bodyPr/>
        <a:lstStyle/>
        <a:p>
          <a:r>
            <a:rPr lang="pt-BR" sz="2000" b="0" i="0" dirty="0"/>
            <a:t>Cada nó atualiza seu </a:t>
          </a:r>
          <a:r>
            <a:rPr lang="pt-BR" sz="2000" b="0" i="0" dirty="0" err="1"/>
            <a:t>embedding</a:t>
          </a:r>
          <a:r>
            <a:rPr lang="pt-BR" sz="2000" b="0" i="0" dirty="0"/>
            <a:t> com base nos </a:t>
          </a:r>
          <a:r>
            <a:rPr lang="pt-BR" sz="2000" b="0" i="0" dirty="0" err="1"/>
            <a:t>embeddings</a:t>
          </a:r>
          <a:r>
            <a:rPr lang="pt-BR" sz="2000" b="0" i="0" dirty="0"/>
            <a:t> de seus nós vizinhos.</a:t>
          </a:r>
          <a:endParaRPr lang="pt-BR" sz="2000" dirty="0"/>
        </a:p>
      </dgm:t>
    </dgm:pt>
    <dgm:pt modelId="{DCBA46E8-274E-449F-8A4E-79B375F5CBEF}" type="parTrans" cxnId="{C7A43862-0015-4843-9AC1-B38E9034A9C1}">
      <dgm:prSet/>
      <dgm:spPr/>
      <dgm:t>
        <a:bodyPr/>
        <a:lstStyle/>
        <a:p>
          <a:endParaRPr lang="pt-BR"/>
        </a:p>
      </dgm:t>
    </dgm:pt>
    <dgm:pt modelId="{B2B09526-13F4-4975-B823-C1A92141A44D}" type="sibTrans" cxnId="{C7A43862-0015-4843-9AC1-B38E9034A9C1}">
      <dgm:prSet/>
      <dgm:spPr/>
      <dgm:t>
        <a:bodyPr/>
        <a:lstStyle/>
        <a:p>
          <a:endParaRPr lang="pt-BR"/>
        </a:p>
      </dgm:t>
    </dgm:pt>
    <dgm:pt modelId="{2A63E075-70F4-4A8F-A16C-8811E7FFAE49}">
      <dgm:prSet phldrT="[Texto]"/>
      <dgm:spPr/>
      <dgm:t>
        <a:bodyPr/>
        <a:lstStyle/>
        <a:p>
          <a:r>
            <a:rPr lang="pt-BR" b="1" i="0" dirty="0"/>
            <a:t>Agregação de Mensagens</a:t>
          </a:r>
          <a:endParaRPr lang="pt-BR" dirty="0"/>
        </a:p>
      </dgm:t>
    </dgm:pt>
    <dgm:pt modelId="{6A16CAB0-876C-426A-BCC5-8EF4E4C1C09C}" type="parTrans" cxnId="{FA4B2208-530F-4204-8577-D0563906CA44}">
      <dgm:prSet/>
      <dgm:spPr/>
      <dgm:t>
        <a:bodyPr/>
        <a:lstStyle/>
        <a:p>
          <a:endParaRPr lang="pt-BR"/>
        </a:p>
      </dgm:t>
    </dgm:pt>
    <dgm:pt modelId="{6D3729A0-2BE5-47E9-8026-E44714422CFE}" type="sibTrans" cxnId="{FA4B2208-530F-4204-8577-D0563906CA44}">
      <dgm:prSet/>
      <dgm:spPr/>
      <dgm:t>
        <a:bodyPr/>
        <a:lstStyle/>
        <a:p>
          <a:endParaRPr lang="pt-BR"/>
        </a:p>
      </dgm:t>
    </dgm:pt>
    <dgm:pt modelId="{4E42B864-8A12-4021-B358-61681989DD75}">
      <dgm:prSet phldrT="[Texto]" custT="1"/>
      <dgm:spPr/>
      <dgm:t>
        <a:bodyPr/>
        <a:lstStyle/>
        <a:p>
          <a:pPr algn="l"/>
          <a:r>
            <a:rPr lang="pt-BR" sz="2000" b="0" i="0" dirty="0"/>
            <a:t>Agregar as mensagens dos nós vizinhos, a média dos </a:t>
          </a:r>
          <a:r>
            <a:rPr lang="pt-BR" sz="2000" b="0" i="0" dirty="0" err="1"/>
            <a:t>embeddings</a:t>
          </a:r>
          <a:r>
            <a:rPr lang="pt-BR" sz="2000" b="0" i="0" dirty="0"/>
            <a:t> dos vizinhos, a concatenação dos </a:t>
          </a:r>
          <a:r>
            <a:rPr lang="pt-BR" sz="2000" b="0" i="0" dirty="0" err="1"/>
            <a:t>embeddings</a:t>
          </a:r>
          <a:endParaRPr lang="pt-BR" sz="2000" dirty="0"/>
        </a:p>
      </dgm:t>
    </dgm:pt>
    <dgm:pt modelId="{F5226BC1-0C5E-4757-8AF8-9480DFBE2FD0}" type="parTrans" cxnId="{F4B136DB-B5CC-498A-AC20-C8F734F4D1C8}">
      <dgm:prSet/>
      <dgm:spPr/>
      <dgm:t>
        <a:bodyPr/>
        <a:lstStyle/>
        <a:p>
          <a:endParaRPr lang="pt-BR"/>
        </a:p>
      </dgm:t>
    </dgm:pt>
    <dgm:pt modelId="{CA824BF0-72F5-4E5E-A257-51A2DF49766B}" type="sibTrans" cxnId="{F4B136DB-B5CC-498A-AC20-C8F734F4D1C8}">
      <dgm:prSet/>
      <dgm:spPr/>
      <dgm:t>
        <a:bodyPr/>
        <a:lstStyle/>
        <a:p>
          <a:endParaRPr lang="pt-BR"/>
        </a:p>
      </dgm:t>
    </dgm:pt>
    <dgm:pt modelId="{3FAFAC3A-6F58-413B-B9FF-29511CB8B54F}">
      <dgm:prSet phldrT="[Texto]"/>
      <dgm:spPr/>
      <dgm:t>
        <a:bodyPr/>
        <a:lstStyle/>
        <a:p>
          <a:r>
            <a:rPr lang="pt-BR" b="1" i="0" dirty="0"/>
            <a:t>Propagação de Mensagens</a:t>
          </a:r>
          <a:endParaRPr lang="pt-BR" dirty="0"/>
        </a:p>
      </dgm:t>
    </dgm:pt>
    <dgm:pt modelId="{B18796DC-4A49-472E-A67C-8F384463B099}" type="sibTrans" cxnId="{065140E4-0D9D-4944-9624-7353D0CC7F08}">
      <dgm:prSet/>
      <dgm:spPr/>
      <dgm:t>
        <a:bodyPr/>
        <a:lstStyle/>
        <a:p>
          <a:endParaRPr lang="pt-BR"/>
        </a:p>
      </dgm:t>
    </dgm:pt>
    <dgm:pt modelId="{323B185A-7835-4650-91F1-AF23FD0FDF9D}" type="parTrans" cxnId="{065140E4-0D9D-4944-9624-7353D0CC7F08}">
      <dgm:prSet/>
      <dgm:spPr/>
      <dgm:t>
        <a:bodyPr/>
        <a:lstStyle/>
        <a:p>
          <a:endParaRPr lang="pt-BR"/>
        </a:p>
      </dgm:t>
    </dgm:pt>
    <dgm:pt modelId="{B439B21C-2B1F-4E95-B3FA-59137C046A03}" type="pres">
      <dgm:prSet presAssocID="{7E9FD7CA-B413-497E-807A-63DCD896AFCC}" presName="Name0" presStyleCnt="0">
        <dgm:presLayoutVars>
          <dgm:dir/>
          <dgm:animLvl val="lvl"/>
          <dgm:resizeHandles val="exact"/>
        </dgm:presLayoutVars>
      </dgm:prSet>
      <dgm:spPr/>
    </dgm:pt>
    <dgm:pt modelId="{27BA1ECC-CB27-44D7-B1C4-85846011C0C1}" type="pres">
      <dgm:prSet presAssocID="{7E9FD7CA-B413-497E-807A-63DCD896AFCC}" presName="tSp" presStyleCnt="0"/>
      <dgm:spPr/>
    </dgm:pt>
    <dgm:pt modelId="{3A8B64D5-7A31-41E0-916D-92B4780C98E1}" type="pres">
      <dgm:prSet presAssocID="{7E9FD7CA-B413-497E-807A-63DCD896AFCC}" presName="bSp" presStyleCnt="0"/>
      <dgm:spPr/>
    </dgm:pt>
    <dgm:pt modelId="{256422FC-2ACD-4ED8-8ADF-374EC9CC8519}" type="pres">
      <dgm:prSet presAssocID="{7E9FD7CA-B413-497E-807A-63DCD896AFCC}" presName="process" presStyleCnt="0"/>
      <dgm:spPr/>
    </dgm:pt>
    <dgm:pt modelId="{50BDA7A0-0E69-4947-93B0-069EF6F2AB55}" type="pres">
      <dgm:prSet presAssocID="{F470D019-DEAC-4C14-BE51-92C4379492E4}" presName="composite1" presStyleCnt="0"/>
      <dgm:spPr/>
    </dgm:pt>
    <dgm:pt modelId="{E60D1FAA-9995-4D55-8F3D-A15A5810AE8A}" type="pres">
      <dgm:prSet presAssocID="{F470D019-DEAC-4C14-BE51-92C4379492E4}" presName="dummyNode1" presStyleLbl="node1" presStyleIdx="0" presStyleCnt="3"/>
      <dgm:spPr/>
    </dgm:pt>
    <dgm:pt modelId="{116C368A-871A-4A3B-BBE8-ABDE493125D1}" type="pres">
      <dgm:prSet presAssocID="{F470D019-DEAC-4C14-BE51-92C4379492E4}" presName="childNode1" presStyleLbl="bgAcc1" presStyleIdx="0" presStyleCnt="3">
        <dgm:presLayoutVars>
          <dgm:bulletEnabled val="1"/>
        </dgm:presLayoutVars>
      </dgm:prSet>
      <dgm:spPr/>
    </dgm:pt>
    <dgm:pt modelId="{5B2E3734-9A65-4AEE-A8A9-10F88D9FB237}" type="pres">
      <dgm:prSet presAssocID="{F470D019-DEAC-4C14-BE51-92C4379492E4}" presName="childNode1tx" presStyleLbl="bgAcc1" presStyleIdx="0" presStyleCnt="3">
        <dgm:presLayoutVars>
          <dgm:bulletEnabled val="1"/>
        </dgm:presLayoutVars>
      </dgm:prSet>
      <dgm:spPr/>
    </dgm:pt>
    <dgm:pt modelId="{3E1D5B03-8E2D-4A17-9080-C3F12040E84F}" type="pres">
      <dgm:prSet presAssocID="{F470D019-DEAC-4C14-BE51-92C4379492E4}" presName="parentNode1" presStyleLbl="node1" presStyleIdx="0" presStyleCnt="3">
        <dgm:presLayoutVars>
          <dgm:chMax val="1"/>
          <dgm:bulletEnabled val="1"/>
        </dgm:presLayoutVars>
      </dgm:prSet>
      <dgm:spPr/>
    </dgm:pt>
    <dgm:pt modelId="{4B75EB22-A6DA-41C4-8985-63AE7B19D5A7}" type="pres">
      <dgm:prSet presAssocID="{F470D019-DEAC-4C14-BE51-92C4379492E4}" presName="connSite1" presStyleCnt="0"/>
      <dgm:spPr/>
    </dgm:pt>
    <dgm:pt modelId="{316BA482-4BA4-496C-B917-38E90B63059E}" type="pres">
      <dgm:prSet presAssocID="{FAF57CDC-16AE-4A25-A1E1-6EBCFC82094B}" presName="Name9" presStyleLbl="sibTrans2D1" presStyleIdx="0" presStyleCnt="2"/>
      <dgm:spPr/>
    </dgm:pt>
    <dgm:pt modelId="{F577B991-03D8-497E-977F-C2C8684472FB}" type="pres">
      <dgm:prSet presAssocID="{3FAFAC3A-6F58-413B-B9FF-29511CB8B54F}" presName="composite2" presStyleCnt="0"/>
      <dgm:spPr/>
    </dgm:pt>
    <dgm:pt modelId="{3530AFAF-9EEC-4F7D-A842-8396F3052F89}" type="pres">
      <dgm:prSet presAssocID="{3FAFAC3A-6F58-413B-B9FF-29511CB8B54F}" presName="dummyNode2" presStyleLbl="node1" presStyleIdx="0" presStyleCnt="3"/>
      <dgm:spPr/>
    </dgm:pt>
    <dgm:pt modelId="{A5F087FA-E804-459E-B565-EEF705D763C1}" type="pres">
      <dgm:prSet presAssocID="{3FAFAC3A-6F58-413B-B9FF-29511CB8B54F}" presName="childNode2" presStyleLbl="bgAcc1" presStyleIdx="1" presStyleCnt="3">
        <dgm:presLayoutVars>
          <dgm:bulletEnabled val="1"/>
        </dgm:presLayoutVars>
      </dgm:prSet>
      <dgm:spPr/>
    </dgm:pt>
    <dgm:pt modelId="{7ED3BC14-5097-465A-AE96-CC79C01F9696}" type="pres">
      <dgm:prSet presAssocID="{3FAFAC3A-6F58-413B-B9FF-29511CB8B54F}" presName="childNode2tx" presStyleLbl="bgAcc1" presStyleIdx="1" presStyleCnt="3">
        <dgm:presLayoutVars>
          <dgm:bulletEnabled val="1"/>
        </dgm:presLayoutVars>
      </dgm:prSet>
      <dgm:spPr/>
    </dgm:pt>
    <dgm:pt modelId="{A5477830-E309-47F3-8597-ABD3D3236D0A}" type="pres">
      <dgm:prSet presAssocID="{3FAFAC3A-6F58-413B-B9FF-29511CB8B54F}" presName="parentNode2" presStyleLbl="node1" presStyleIdx="1" presStyleCnt="3">
        <dgm:presLayoutVars>
          <dgm:chMax val="0"/>
          <dgm:bulletEnabled val="1"/>
        </dgm:presLayoutVars>
      </dgm:prSet>
      <dgm:spPr/>
    </dgm:pt>
    <dgm:pt modelId="{CF2D9C45-3D43-4C13-8DB3-E4A547481458}" type="pres">
      <dgm:prSet presAssocID="{3FAFAC3A-6F58-413B-B9FF-29511CB8B54F}" presName="connSite2" presStyleCnt="0"/>
      <dgm:spPr/>
    </dgm:pt>
    <dgm:pt modelId="{17F9E718-03A0-4E32-A7D1-4415E5292711}" type="pres">
      <dgm:prSet presAssocID="{B18796DC-4A49-472E-A67C-8F384463B099}" presName="Name18" presStyleLbl="sibTrans2D1" presStyleIdx="1" presStyleCnt="2"/>
      <dgm:spPr/>
    </dgm:pt>
    <dgm:pt modelId="{D2C9AFC5-C423-4D9F-A23F-592A62C6FCA6}" type="pres">
      <dgm:prSet presAssocID="{2A63E075-70F4-4A8F-A16C-8811E7FFAE49}" presName="composite1" presStyleCnt="0"/>
      <dgm:spPr/>
    </dgm:pt>
    <dgm:pt modelId="{3322B931-7737-46AF-9E62-E2009EEEA795}" type="pres">
      <dgm:prSet presAssocID="{2A63E075-70F4-4A8F-A16C-8811E7FFAE49}" presName="dummyNode1" presStyleLbl="node1" presStyleIdx="1" presStyleCnt="3"/>
      <dgm:spPr/>
    </dgm:pt>
    <dgm:pt modelId="{FC382998-F721-4E94-B1B9-6DD42DFAAAB1}" type="pres">
      <dgm:prSet presAssocID="{2A63E075-70F4-4A8F-A16C-8811E7FFAE49}" presName="childNode1" presStyleLbl="bgAcc1" presStyleIdx="2" presStyleCnt="3">
        <dgm:presLayoutVars>
          <dgm:bulletEnabled val="1"/>
        </dgm:presLayoutVars>
      </dgm:prSet>
      <dgm:spPr/>
    </dgm:pt>
    <dgm:pt modelId="{2E7EB343-4F31-4A60-AD43-7676003DD59E}" type="pres">
      <dgm:prSet presAssocID="{2A63E075-70F4-4A8F-A16C-8811E7FFAE49}" presName="childNode1tx" presStyleLbl="bgAcc1" presStyleIdx="2" presStyleCnt="3">
        <dgm:presLayoutVars>
          <dgm:bulletEnabled val="1"/>
        </dgm:presLayoutVars>
      </dgm:prSet>
      <dgm:spPr/>
    </dgm:pt>
    <dgm:pt modelId="{42F57FA6-8645-4215-9D33-6DD2CEF92B5F}" type="pres">
      <dgm:prSet presAssocID="{2A63E075-70F4-4A8F-A16C-8811E7FFAE49}" presName="parentNode1" presStyleLbl="node1" presStyleIdx="2" presStyleCnt="3" custLinFactNeighborX="26" custLinFactNeighborY="35277">
        <dgm:presLayoutVars>
          <dgm:chMax val="1"/>
          <dgm:bulletEnabled val="1"/>
        </dgm:presLayoutVars>
      </dgm:prSet>
      <dgm:spPr/>
    </dgm:pt>
    <dgm:pt modelId="{6E49176B-6C91-4721-822D-77BFE80A370A}" type="pres">
      <dgm:prSet presAssocID="{2A63E075-70F4-4A8F-A16C-8811E7FFAE49}" presName="connSite1" presStyleCnt="0"/>
      <dgm:spPr/>
    </dgm:pt>
  </dgm:ptLst>
  <dgm:cxnLst>
    <dgm:cxn modelId="{FA4B2208-530F-4204-8577-D0563906CA44}" srcId="{7E9FD7CA-B413-497E-807A-63DCD896AFCC}" destId="{2A63E075-70F4-4A8F-A16C-8811E7FFAE49}" srcOrd="2" destOrd="0" parTransId="{6A16CAB0-876C-426A-BCC5-8EF4E4C1C09C}" sibTransId="{6D3729A0-2BE5-47E9-8026-E44714422CFE}"/>
    <dgm:cxn modelId="{DBBBA512-6152-44CB-8EAF-E008B565AC08}" type="presOf" srcId="{3BCBF91F-4838-49D0-A6B9-846139065C13}" destId="{116C368A-871A-4A3B-BBE8-ABDE493125D1}" srcOrd="0" destOrd="0" presId="urn:microsoft.com/office/officeart/2005/8/layout/hProcess4"/>
    <dgm:cxn modelId="{B8446619-4C35-4466-B5B8-19ABFE28551F}" type="presOf" srcId="{B18796DC-4A49-472E-A67C-8F384463B099}" destId="{17F9E718-03A0-4E32-A7D1-4415E5292711}" srcOrd="0" destOrd="0" presId="urn:microsoft.com/office/officeart/2005/8/layout/hProcess4"/>
    <dgm:cxn modelId="{5BEA001E-7DAC-4DCE-B581-A329ED3265E2}" type="presOf" srcId="{FAF57CDC-16AE-4A25-A1E1-6EBCFC82094B}" destId="{316BA482-4BA4-496C-B917-38E90B63059E}" srcOrd="0" destOrd="0" presId="urn:microsoft.com/office/officeart/2005/8/layout/hProcess4"/>
    <dgm:cxn modelId="{C3CBE326-F2B4-4159-8412-DB833140BE14}" type="presOf" srcId="{4E42B864-8A12-4021-B358-61681989DD75}" destId="{2E7EB343-4F31-4A60-AD43-7676003DD59E}" srcOrd="1" destOrd="0" presId="urn:microsoft.com/office/officeart/2005/8/layout/hProcess4"/>
    <dgm:cxn modelId="{2AA8CE5E-4D2F-42E3-B028-CAC8EF3572BE}" type="presOf" srcId="{7E9FD7CA-B413-497E-807A-63DCD896AFCC}" destId="{B439B21C-2B1F-4E95-B3FA-59137C046A03}" srcOrd="0" destOrd="0" presId="urn:microsoft.com/office/officeart/2005/8/layout/hProcess4"/>
    <dgm:cxn modelId="{C7A43862-0015-4843-9AC1-B38E9034A9C1}" srcId="{3FAFAC3A-6F58-413B-B9FF-29511CB8B54F}" destId="{D069F61F-2544-4246-B752-BE5AB28B4241}" srcOrd="0" destOrd="0" parTransId="{DCBA46E8-274E-449F-8A4E-79B375F5CBEF}" sibTransId="{B2B09526-13F4-4975-B823-C1A92141A44D}"/>
    <dgm:cxn modelId="{1C00AA44-DCB4-430E-91D0-C44A3E1A5FC9}" type="presOf" srcId="{2A63E075-70F4-4A8F-A16C-8811E7FFAE49}" destId="{42F57FA6-8645-4215-9D33-6DD2CEF92B5F}" srcOrd="0" destOrd="0" presId="urn:microsoft.com/office/officeart/2005/8/layout/hProcess4"/>
    <dgm:cxn modelId="{DBAA3252-0853-4327-B7BF-59F7A87B1A94}" type="presOf" srcId="{F470D019-DEAC-4C14-BE51-92C4379492E4}" destId="{3E1D5B03-8E2D-4A17-9080-C3F12040E84F}" srcOrd="0" destOrd="0" presId="urn:microsoft.com/office/officeart/2005/8/layout/hProcess4"/>
    <dgm:cxn modelId="{FAA7E188-1172-43D4-BB49-A137EB5ECF10}" srcId="{7E9FD7CA-B413-497E-807A-63DCD896AFCC}" destId="{F470D019-DEAC-4C14-BE51-92C4379492E4}" srcOrd="0" destOrd="0" parTransId="{F725B7E6-5B46-4B14-AA7E-DB6BCCC0D346}" sibTransId="{FAF57CDC-16AE-4A25-A1E1-6EBCFC82094B}"/>
    <dgm:cxn modelId="{63E34FB6-EE34-4C83-B1F3-E2BEAB4AE904}" type="presOf" srcId="{3BCBF91F-4838-49D0-A6B9-846139065C13}" destId="{5B2E3734-9A65-4AEE-A8A9-10F88D9FB237}" srcOrd="1" destOrd="0" presId="urn:microsoft.com/office/officeart/2005/8/layout/hProcess4"/>
    <dgm:cxn modelId="{B4707DBA-DEE9-45C3-A314-E5642B3F63BC}" type="presOf" srcId="{D069F61F-2544-4246-B752-BE5AB28B4241}" destId="{7ED3BC14-5097-465A-AE96-CC79C01F9696}" srcOrd="1" destOrd="0" presId="urn:microsoft.com/office/officeart/2005/8/layout/hProcess4"/>
    <dgm:cxn modelId="{9C649ACE-D417-4527-81A8-6D76A509C5B7}" srcId="{F470D019-DEAC-4C14-BE51-92C4379492E4}" destId="{3BCBF91F-4838-49D0-A6B9-846139065C13}" srcOrd="0" destOrd="0" parTransId="{129F03CF-5DF7-43E7-AD44-A822D11D610F}" sibTransId="{4B5C17EB-1162-43BB-8D46-12EA72E2A837}"/>
    <dgm:cxn modelId="{0333A6D6-F9FB-467C-B98B-55A00FADE491}" type="presOf" srcId="{D069F61F-2544-4246-B752-BE5AB28B4241}" destId="{A5F087FA-E804-459E-B565-EEF705D763C1}" srcOrd="0" destOrd="0" presId="urn:microsoft.com/office/officeart/2005/8/layout/hProcess4"/>
    <dgm:cxn modelId="{F4B136DB-B5CC-498A-AC20-C8F734F4D1C8}" srcId="{2A63E075-70F4-4A8F-A16C-8811E7FFAE49}" destId="{4E42B864-8A12-4021-B358-61681989DD75}" srcOrd="0" destOrd="0" parTransId="{F5226BC1-0C5E-4757-8AF8-9480DFBE2FD0}" sibTransId="{CA824BF0-72F5-4E5E-A257-51A2DF49766B}"/>
    <dgm:cxn modelId="{AA1296E2-2E78-457A-9018-5C525840C359}" type="presOf" srcId="{4E42B864-8A12-4021-B358-61681989DD75}" destId="{FC382998-F721-4E94-B1B9-6DD42DFAAAB1}" srcOrd="0" destOrd="0" presId="urn:microsoft.com/office/officeart/2005/8/layout/hProcess4"/>
    <dgm:cxn modelId="{065140E4-0D9D-4944-9624-7353D0CC7F08}" srcId="{7E9FD7CA-B413-497E-807A-63DCD896AFCC}" destId="{3FAFAC3A-6F58-413B-B9FF-29511CB8B54F}" srcOrd="1" destOrd="0" parTransId="{323B185A-7835-4650-91F1-AF23FD0FDF9D}" sibTransId="{B18796DC-4A49-472E-A67C-8F384463B099}"/>
    <dgm:cxn modelId="{84CBDCE9-0C56-4279-A2DE-4A70AC9F381B}" type="presOf" srcId="{3FAFAC3A-6F58-413B-B9FF-29511CB8B54F}" destId="{A5477830-E309-47F3-8597-ABD3D3236D0A}" srcOrd="0" destOrd="0" presId="urn:microsoft.com/office/officeart/2005/8/layout/hProcess4"/>
    <dgm:cxn modelId="{437ED338-4703-4CC3-A309-B70CB5838DDA}" type="presParOf" srcId="{B439B21C-2B1F-4E95-B3FA-59137C046A03}" destId="{27BA1ECC-CB27-44D7-B1C4-85846011C0C1}" srcOrd="0" destOrd="0" presId="urn:microsoft.com/office/officeart/2005/8/layout/hProcess4"/>
    <dgm:cxn modelId="{F2A88831-C0A4-42BD-885F-CFE3B904BE7C}" type="presParOf" srcId="{B439B21C-2B1F-4E95-B3FA-59137C046A03}" destId="{3A8B64D5-7A31-41E0-916D-92B4780C98E1}" srcOrd="1" destOrd="0" presId="urn:microsoft.com/office/officeart/2005/8/layout/hProcess4"/>
    <dgm:cxn modelId="{FDCBA0C4-5CCA-4454-91D5-93C381087BC1}" type="presParOf" srcId="{B439B21C-2B1F-4E95-B3FA-59137C046A03}" destId="{256422FC-2ACD-4ED8-8ADF-374EC9CC8519}" srcOrd="2" destOrd="0" presId="urn:microsoft.com/office/officeart/2005/8/layout/hProcess4"/>
    <dgm:cxn modelId="{D27FB01D-B430-49C4-9D0F-9FDC8FA6A8F6}" type="presParOf" srcId="{256422FC-2ACD-4ED8-8ADF-374EC9CC8519}" destId="{50BDA7A0-0E69-4947-93B0-069EF6F2AB55}" srcOrd="0" destOrd="0" presId="urn:microsoft.com/office/officeart/2005/8/layout/hProcess4"/>
    <dgm:cxn modelId="{0AF17B6A-5375-465B-9541-53EF4F822AAA}" type="presParOf" srcId="{50BDA7A0-0E69-4947-93B0-069EF6F2AB55}" destId="{E60D1FAA-9995-4D55-8F3D-A15A5810AE8A}" srcOrd="0" destOrd="0" presId="urn:microsoft.com/office/officeart/2005/8/layout/hProcess4"/>
    <dgm:cxn modelId="{D3EDABC7-E151-49D3-83E1-81185B67A7DF}" type="presParOf" srcId="{50BDA7A0-0E69-4947-93B0-069EF6F2AB55}" destId="{116C368A-871A-4A3B-BBE8-ABDE493125D1}" srcOrd="1" destOrd="0" presId="urn:microsoft.com/office/officeart/2005/8/layout/hProcess4"/>
    <dgm:cxn modelId="{13FEC54C-F4C9-4A02-A28D-9C76B5283DFF}" type="presParOf" srcId="{50BDA7A0-0E69-4947-93B0-069EF6F2AB55}" destId="{5B2E3734-9A65-4AEE-A8A9-10F88D9FB237}" srcOrd="2" destOrd="0" presId="urn:microsoft.com/office/officeart/2005/8/layout/hProcess4"/>
    <dgm:cxn modelId="{5836D736-88C4-49AB-9268-F8311E1E0DE9}" type="presParOf" srcId="{50BDA7A0-0E69-4947-93B0-069EF6F2AB55}" destId="{3E1D5B03-8E2D-4A17-9080-C3F12040E84F}" srcOrd="3" destOrd="0" presId="urn:microsoft.com/office/officeart/2005/8/layout/hProcess4"/>
    <dgm:cxn modelId="{41F3D357-E971-4AF8-8CBD-0487CDB01A51}" type="presParOf" srcId="{50BDA7A0-0E69-4947-93B0-069EF6F2AB55}" destId="{4B75EB22-A6DA-41C4-8985-63AE7B19D5A7}" srcOrd="4" destOrd="0" presId="urn:microsoft.com/office/officeart/2005/8/layout/hProcess4"/>
    <dgm:cxn modelId="{BB4C56B7-7D43-4E59-8873-5F689BCE850F}" type="presParOf" srcId="{256422FC-2ACD-4ED8-8ADF-374EC9CC8519}" destId="{316BA482-4BA4-496C-B917-38E90B63059E}" srcOrd="1" destOrd="0" presId="urn:microsoft.com/office/officeart/2005/8/layout/hProcess4"/>
    <dgm:cxn modelId="{33A33D59-2823-44BE-9AAA-BC480F4DAF50}" type="presParOf" srcId="{256422FC-2ACD-4ED8-8ADF-374EC9CC8519}" destId="{F577B991-03D8-497E-977F-C2C8684472FB}" srcOrd="2" destOrd="0" presId="urn:microsoft.com/office/officeart/2005/8/layout/hProcess4"/>
    <dgm:cxn modelId="{218C5DF2-158C-461E-BA42-124F0D8FF750}" type="presParOf" srcId="{F577B991-03D8-497E-977F-C2C8684472FB}" destId="{3530AFAF-9EEC-4F7D-A842-8396F3052F89}" srcOrd="0" destOrd="0" presId="urn:microsoft.com/office/officeart/2005/8/layout/hProcess4"/>
    <dgm:cxn modelId="{8F3F1E89-0DA5-4B9E-AE54-98054CA8B225}" type="presParOf" srcId="{F577B991-03D8-497E-977F-C2C8684472FB}" destId="{A5F087FA-E804-459E-B565-EEF705D763C1}" srcOrd="1" destOrd="0" presId="urn:microsoft.com/office/officeart/2005/8/layout/hProcess4"/>
    <dgm:cxn modelId="{3F36F1D8-FD1A-41B1-A6DC-81E46BE0A60A}" type="presParOf" srcId="{F577B991-03D8-497E-977F-C2C8684472FB}" destId="{7ED3BC14-5097-465A-AE96-CC79C01F9696}" srcOrd="2" destOrd="0" presId="urn:microsoft.com/office/officeart/2005/8/layout/hProcess4"/>
    <dgm:cxn modelId="{17D55BC6-6B58-4E68-888F-C6119AD14A0D}" type="presParOf" srcId="{F577B991-03D8-497E-977F-C2C8684472FB}" destId="{A5477830-E309-47F3-8597-ABD3D3236D0A}" srcOrd="3" destOrd="0" presId="urn:microsoft.com/office/officeart/2005/8/layout/hProcess4"/>
    <dgm:cxn modelId="{5FB6C842-29A3-42A9-B9CE-5D55A937A3C9}" type="presParOf" srcId="{F577B991-03D8-497E-977F-C2C8684472FB}" destId="{CF2D9C45-3D43-4C13-8DB3-E4A547481458}" srcOrd="4" destOrd="0" presId="urn:microsoft.com/office/officeart/2005/8/layout/hProcess4"/>
    <dgm:cxn modelId="{E7363E24-AED0-48CD-9BBC-07BDF43B8D92}" type="presParOf" srcId="{256422FC-2ACD-4ED8-8ADF-374EC9CC8519}" destId="{17F9E718-03A0-4E32-A7D1-4415E5292711}" srcOrd="3" destOrd="0" presId="urn:microsoft.com/office/officeart/2005/8/layout/hProcess4"/>
    <dgm:cxn modelId="{B3633981-67BF-45D3-96B3-BB528CEEEB20}" type="presParOf" srcId="{256422FC-2ACD-4ED8-8ADF-374EC9CC8519}" destId="{D2C9AFC5-C423-4D9F-A23F-592A62C6FCA6}" srcOrd="4" destOrd="0" presId="urn:microsoft.com/office/officeart/2005/8/layout/hProcess4"/>
    <dgm:cxn modelId="{CFB537C8-EA55-47F3-B724-529C2E72BF91}" type="presParOf" srcId="{D2C9AFC5-C423-4D9F-A23F-592A62C6FCA6}" destId="{3322B931-7737-46AF-9E62-E2009EEEA795}" srcOrd="0" destOrd="0" presId="urn:microsoft.com/office/officeart/2005/8/layout/hProcess4"/>
    <dgm:cxn modelId="{E5587354-672A-4B81-BCD2-340225F83DDB}" type="presParOf" srcId="{D2C9AFC5-C423-4D9F-A23F-592A62C6FCA6}" destId="{FC382998-F721-4E94-B1B9-6DD42DFAAAB1}" srcOrd="1" destOrd="0" presId="urn:microsoft.com/office/officeart/2005/8/layout/hProcess4"/>
    <dgm:cxn modelId="{1B32CD5E-5DDE-4C62-B1B5-97E8FCF1DB01}" type="presParOf" srcId="{D2C9AFC5-C423-4D9F-A23F-592A62C6FCA6}" destId="{2E7EB343-4F31-4A60-AD43-7676003DD59E}" srcOrd="2" destOrd="0" presId="urn:microsoft.com/office/officeart/2005/8/layout/hProcess4"/>
    <dgm:cxn modelId="{65FF2732-47BD-46A8-AB62-B40B05076719}" type="presParOf" srcId="{D2C9AFC5-C423-4D9F-A23F-592A62C6FCA6}" destId="{42F57FA6-8645-4215-9D33-6DD2CEF92B5F}" srcOrd="3" destOrd="0" presId="urn:microsoft.com/office/officeart/2005/8/layout/hProcess4"/>
    <dgm:cxn modelId="{6BC8F3C6-B2C3-4863-9ABC-E87618961316}" type="presParOf" srcId="{D2C9AFC5-C423-4D9F-A23F-592A62C6FCA6}" destId="{6E49176B-6C91-4721-822D-77BFE80A370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972E42-580C-445C-ADED-3B2FB72E692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pt-BR"/>
        </a:p>
      </dgm:t>
    </dgm:pt>
    <dgm:pt modelId="{9C18F089-07A4-4BB2-9557-39EFC3959700}">
      <dgm:prSet phldrT="[Texto]"/>
      <dgm:spPr/>
      <dgm:t>
        <a:bodyPr/>
        <a:lstStyle/>
        <a:p>
          <a:r>
            <a:rPr lang="pt-BR" b="1" i="0" dirty="0"/>
            <a:t>Atualização do </a:t>
          </a:r>
          <a:r>
            <a:rPr lang="pt-BR" b="1" i="0" dirty="0" err="1"/>
            <a:t>embedding</a:t>
          </a:r>
          <a:r>
            <a:rPr lang="pt-BR" b="1" i="0" dirty="0"/>
            <a:t> do nó</a:t>
          </a:r>
          <a:endParaRPr lang="pt-BR" dirty="0"/>
        </a:p>
      </dgm:t>
    </dgm:pt>
    <dgm:pt modelId="{3F8F441A-4502-4B88-B9AC-68356BC80C77}" type="parTrans" cxnId="{49BC0DCA-B765-4265-ACC9-AF5887E4F16D}">
      <dgm:prSet/>
      <dgm:spPr/>
      <dgm:t>
        <a:bodyPr/>
        <a:lstStyle/>
        <a:p>
          <a:endParaRPr lang="pt-BR"/>
        </a:p>
      </dgm:t>
    </dgm:pt>
    <dgm:pt modelId="{019511F8-5D0A-431F-88DB-E9CB44A840C3}" type="sibTrans" cxnId="{49BC0DCA-B765-4265-ACC9-AF5887E4F16D}">
      <dgm:prSet/>
      <dgm:spPr/>
      <dgm:t>
        <a:bodyPr/>
        <a:lstStyle/>
        <a:p>
          <a:endParaRPr lang="pt-BR"/>
        </a:p>
      </dgm:t>
    </dgm:pt>
    <dgm:pt modelId="{736530D8-20F1-424D-AA66-36C731E80298}">
      <dgm:prSet phldrT="[Texto]"/>
      <dgm:spPr/>
      <dgm:t>
        <a:bodyPr/>
        <a:lstStyle/>
        <a:p>
          <a:r>
            <a:rPr lang="pt-BR" b="0" i="0" dirty="0"/>
            <a:t>O nó atualiza seu </a:t>
          </a:r>
          <a:r>
            <a:rPr lang="pt-BR" b="0" i="0" dirty="0" err="1"/>
            <a:t>embedding</a:t>
          </a:r>
          <a:r>
            <a:rPr lang="pt-BR" b="0" i="0" dirty="0"/>
            <a:t> usando a mensagem agregada</a:t>
          </a:r>
          <a:endParaRPr lang="pt-BR" dirty="0"/>
        </a:p>
      </dgm:t>
    </dgm:pt>
    <dgm:pt modelId="{5983748E-185F-4984-818F-8FB44575B5C0}" type="parTrans" cxnId="{44015624-8C33-4575-B0CD-268C8E95E5E9}">
      <dgm:prSet/>
      <dgm:spPr/>
      <dgm:t>
        <a:bodyPr/>
        <a:lstStyle/>
        <a:p>
          <a:endParaRPr lang="pt-BR"/>
        </a:p>
      </dgm:t>
    </dgm:pt>
    <dgm:pt modelId="{78210601-16BD-42ED-80B6-BB9CDED0087A}" type="sibTrans" cxnId="{44015624-8C33-4575-B0CD-268C8E95E5E9}">
      <dgm:prSet/>
      <dgm:spPr/>
      <dgm:t>
        <a:bodyPr/>
        <a:lstStyle/>
        <a:p>
          <a:endParaRPr lang="pt-BR"/>
        </a:p>
      </dgm:t>
    </dgm:pt>
    <dgm:pt modelId="{46BB901D-456E-4A52-AB3B-2624D68258E9}">
      <dgm:prSet phldrT="[Texto]"/>
      <dgm:spPr/>
      <dgm:t>
        <a:bodyPr/>
        <a:lstStyle/>
        <a:p>
          <a:r>
            <a:rPr lang="pt-BR" b="1" i="0" dirty="0"/>
            <a:t>Iteração</a:t>
          </a:r>
          <a:endParaRPr lang="pt-BR" dirty="0"/>
        </a:p>
      </dgm:t>
    </dgm:pt>
    <dgm:pt modelId="{27C651AD-2A06-4682-BC40-6A22198ADD81}" type="parTrans" cxnId="{6C61F5C7-99BC-4295-92A8-CA1B3CD8CB46}">
      <dgm:prSet/>
      <dgm:spPr/>
      <dgm:t>
        <a:bodyPr/>
        <a:lstStyle/>
        <a:p>
          <a:endParaRPr lang="pt-BR"/>
        </a:p>
      </dgm:t>
    </dgm:pt>
    <dgm:pt modelId="{E3F4A71E-B8B2-489F-9E9E-BA4B2F0074C2}" type="sibTrans" cxnId="{6C61F5C7-99BC-4295-92A8-CA1B3CD8CB46}">
      <dgm:prSet/>
      <dgm:spPr/>
      <dgm:t>
        <a:bodyPr/>
        <a:lstStyle/>
        <a:p>
          <a:endParaRPr lang="pt-BR"/>
        </a:p>
      </dgm:t>
    </dgm:pt>
    <dgm:pt modelId="{E716481D-1A80-467F-AFD3-F4DD3E7DB66E}">
      <dgm:prSet phldrT="[Texto]"/>
      <dgm:spPr/>
      <dgm:t>
        <a:bodyPr/>
        <a:lstStyle/>
        <a:p>
          <a:r>
            <a:rPr lang="pt-BR" b="0" i="0" dirty="0"/>
            <a:t>O processo de propagação de mensagens é geralmente iterado várias vezes para permitir que as informações se propaguem através do grafo. </a:t>
          </a:r>
          <a:endParaRPr lang="pt-BR" dirty="0"/>
        </a:p>
      </dgm:t>
    </dgm:pt>
    <dgm:pt modelId="{0B25893F-2180-46F0-AF10-AA1C79C8DB59}" type="parTrans" cxnId="{926FE9E1-FD63-4ACA-A946-36FEFF206EE7}">
      <dgm:prSet/>
      <dgm:spPr/>
      <dgm:t>
        <a:bodyPr/>
        <a:lstStyle/>
        <a:p>
          <a:endParaRPr lang="pt-BR"/>
        </a:p>
      </dgm:t>
    </dgm:pt>
    <dgm:pt modelId="{D7525F3D-8F79-4FE5-93A0-744992D5E0E2}" type="sibTrans" cxnId="{926FE9E1-FD63-4ACA-A946-36FEFF206EE7}">
      <dgm:prSet/>
      <dgm:spPr/>
      <dgm:t>
        <a:bodyPr/>
        <a:lstStyle/>
        <a:p>
          <a:endParaRPr lang="pt-BR"/>
        </a:p>
      </dgm:t>
    </dgm:pt>
    <dgm:pt modelId="{F45B398D-4D23-412B-A97A-511E0397C1A2}">
      <dgm:prSet phldrT="[Texto]"/>
      <dgm:spPr/>
      <dgm:t>
        <a:bodyPr/>
        <a:lstStyle/>
        <a:p>
          <a:r>
            <a:rPr lang="pt-BR" b="1" i="0" dirty="0"/>
            <a:t>Convergência</a:t>
          </a:r>
          <a:endParaRPr lang="pt-BR" dirty="0"/>
        </a:p>
      </dgm:t>
    </dgm:pt>
    <dgm:pt modelId="{5A2C7846-9447-4A1D-9CA3-E775D774F645}" type="parTrans" cxnId="{E8969FBB-8391-4CD2-9639-9C5375761439}">
      <dgm:prSet/>
      <dgm:spPr/>
      <dgm:t>
        <a:bodyPr/>
        <a:lstStyle/>
        <a:p>
          <a:endParaRPr lang="pt-BR"/>
        </a:p>
      </dgm:t>
    </dgm:pt>
    <dgm:pt modelId="{132DF94C-835D-4284-954C-50A006BA72EC}" type="sibTrans" cxnId="{E8969FBB-8391-4CD2-9639-9C5375761439}">
      <dgm:prSet/>
      <dgm:spPr/>
      <dgm:t>
        <a:bodyPr/>
        <a:lstStyle/>
        <a:p>
          <a:endParaRPr lang="pt-BR"/>
        </a:p>
      </dgm:t>
    </dgm:pt>
    <dgm:pt modelId="{72DFD5C1-730B-4FB5-BDFF-0C589F63E3A8}">
      <dgm:prSet phldrT="[Texto]"/>
      <dgm:spPr/>
      <dgm:t>
        <a:bodyPr/>
        <a:lstStyle/>
        <a:p>
          <a:r>
            <a:rPr lang="pt-BR" b="0" i="0" dirty="0"/>
            <a:t>Pode ser repetido por várias iterações até que os </a:t>
          </a:r>
          <a:r>
            <a:rPr lang="pt-BR" b="0" i="0" dirty="0" err="1"/>
            <a:t>embeddings</a:t>
          </a:r>
          <a:r>
            <a:rPr lang="pt-BR" b="0" i="0" dirty="0"/>
            <a:t> dos nós convirjam para uma representação estável ou até que algum critério de parada seja atingido.</a:t>
          </a:r>
          <a:endParaRPr lang="pt-BR" dirty="0"/>
        </a:p>
      </dgm:t>
    </dgm:pt>
    <dgm:pt modelId="{78C9473F-AFDD-4ED2-BA86-8928D164E31A}" type="parTrans" cxnId="{8CA5A72F-DD1C-42E9-A5E1-8362D10140F7}">
      <dgm:prSet/>
      <dgm:spPr/>
      <dgm:t>
        <a:bodyPr/>
        <a:lstStyle/>
        <a:p>
          <a:endParaRPr lang="pt-BR"/>
        </a:p>
      </dgm:t>
    </dgm:pt>
    <dgm:pt modelId="{8EFCB51C-9ED1-445A-A6C0-8C27F86CCD91}" type="sibTrans" cxnId="{8CA5A72F-DD1C-42E9-A5E1-8362D10140F7}">
      <dgm:prSet/>
      <dgm:spPr/>
      <dgm:t>
        <a:bodyPr/>
        <a:lstStyle/>
        <a:p>
          <a:endParaRPr lang="pt-BR"/>
        </a:p>
      </dgm:t>
    </dgm:pt>
    <dgm:pt modelId="{022FA9C2-3BF2-4233-BDC8-3FBBABE6CC76}" type="pres">
      <dgm:prSet presAssocID="{C7972E42-580C-445C-ADED-3B2FB72E692E}" presName="Name0" presStyleCnt="0">
        <dgm:presLayoutVars>
          <dgm:dir/>
          <dgm:animLvl val="lvl"/>
          <dgm:resizeHandles val="exact"/>
        </dgm:presLayoutVars>
      </dgm:prSet>
      <dgm:spPr/>
    </dgm:pt>
    <dgm:pt modelId="{D5962D4C-CD61-4B83-8D78-79A23F614C59}" type="pres">
      <dgm:prSet presAssocID="{C7972E42-580C-445C-ADED-3B2FB72E692E}" presName="tSp" presStyleCnt="0"/>
      <dgm:spPr/>
    </dgm:pt>
    <dgm:pt modelId="{FEE63D5D-A622-416D-9192-92E52740425F}" type="pres">
      <dgm:prSet presAssocID="{C7972E42-580C-445C-ADED-3B2FB72E692E}" presName="bSp" presStyleCnt="0"/>
      <dgm:spPr/>
    </dgm:pt>
    <dgm:pt modelId="{A7E4B0E0-1FAD-435D-83A5-51E8C5DD176A}" type="pres">
      <dgm:prSet presAssocID="{C7972E42-580C-445C-ADED-3B2FB72E692E}" presName="process" presStyleCnt="0"/>
      <dgm:spPr/>
    </dgm:pt>
    <dgm:pt modelId="{119DE4D2-9DC2-4205-986E-2B95E6061234}" type="pres">
      <dgm:prSet presAssocID="{9C18F089-07A4-4BB2-9557-39EFC3959700}" presName="composite1" presStyleCnt="0"/>
      <dgm:spPr/>
    </dgm:pt>
    <dgm:pt modelId="{0E33508C-2888-4A89-95CC-7E7E8B18940E}" type="pres">
      <dgm:prSet presAssocID="{9C18F089-07A4-4BB2-9557-39EFC3959700}" presName="dummyNode1" presStyleLbl="node1" presStyleIdx="0" presStyleCnt="3"/>
      <dgm:spPr/>
    </dgm:pt>
    <dgm:pt modelId="{34340E80-CB9D-4077-9433-C42B4CE192C1}" type="pres">
      <dgm:prSet presAssocID="{9C18F089-07A4-4BB2-9557-39EFC3959700}" presName="childNode1" presStyleLbl="bgAcc1" presStyleIdx="0" presStyleCnt="3">
        <dgm:presLayoutVars>
          <dgm:bulletEnabled val="1"/>
        </dgm:presLayoutVars>
      </dgm:prSet>
      <dgm:spPr/>
    </dgm:pt>
    <dgm:pt modelId="{E1915B94-D504-4B8E-BAEB-E0566DA112F1}" type="pres">
      <dgm:prSet presAssocID="{9C18F089-07A4-4BB2-9557-39EFC3959700}" presName="childNode1tx" presStyleLbl="bgAcc1" presStyleIdx="0" presStyleCnt="3">
        <dgm:presLayoutVars>
          <dgm:bulletEnabled val="1"/>
        </dgm:presLayoutVars>
      </dgm:prSet>
      <dgm:spPr/>
    </dgm:pt>
    <dgm:pt modelId="{65E2E44B-BF77-45CA-9690-A0CBA5AF1FEE}" type="pres">
      <dgm:prSet presAssocID="{9C18F089-07A4-4BB2-9557-39EFC3959700}" presName="parentNode1" presStyleLbl="node1" presStyleIdx="0" presStyleCnt="3">
        <dgm:presLayoutVars>
          <dgm:chMax val="1"/>
          <dgm:bulletEnabled val="1"/>
        </dgm:presLayoutVars>
      </dgm:prSet>
      <dgm:spPr/>
    </dgm:pt>
    <dgm:pt modelId="{131406B2-3C2D-4349-B9BA-BAEDBC645BC4}" type="pres">
      <dgm:prSet presAssocID="{9C18F089-07A4-4BB2-9557-39EFC3959700}" presName="connSite1" presStyleCnt="0"/>
      <dgm:spPr/>
    </dgm:pt>
    <dgm:pt modelId="{5157C013-4715-43BC-BE04-820E8D24C39C}" type="pres">
      <dgm:prSet presAssocID="{019511F8-5D0A-431F-88DB-E9CB44A840C3}" presName="Name9" presStyleLbl="sibTrans2D1" presStyleIdx="0" presStyleCnt="2"/>
      <dgm:spPr/>
    </dgm:pt>
    <dgm:pt modelId="{E32363F9-60D4-4138-B746-8872638DF2BF}" type="pres">
      <dgm:prSet presAssocID="{46BB901D-456E-4A52-AB3B-2624D68258E9}" presName="composite2" presStyleCnt="0"/>
      <dgm:spPr/>
    </dgm:pt>
    <dgm:pt modelId="{6A81A75E-BDC6-4C5E-9EAC-1C1E0C8B7C59}" type="pres">
      <dgm:prSet presAssocID="{46BB901D-456E-4A52-AB3B-2624D68258E9}" presName="dummyNode2" presStyleLbl="node1" presStyleIdx="0" presStyleCnt="3"/>
      <dgm:spPr/>
    </dgm:pt>
    <dgm:pt modelId="{DE329B2B-7CC0-4AD7-AFC9-8514BC5D6600}" type="pres">
      <dgm:prSet presAssocID="{46BB901D-456E-4A52-AB3B-2624D68258E9}" presName="childNode2" presStyleLbl="bgAcc1" presStyleIdx="1" presStyleCnt="3">
        <dgm:presLayoutVars>
          <dgm:bulletEnabled val="1"/>
        </dgm:presLayoutVars>
      </dgm:prSet>
      <dgm:spPr/>
    </dgm:pt>
    <dgm:pt modelId="{6377CC92-8760-4F60-AEB7-73367C28036F}" type="pres">
      <dgm:prSet presAssocID="{46BB901D-456E-4A52-AB3B-2624D68258E9}" presName="childNode2tx" presStyleLbl="bgAcc1" presStyleIdx="1" presStyleCnt="3">
        <dgm:presLayoutVars>
          <dgm:bulletEnabled val="1"/>
        </dgm:presLayoutVars>
      </dgm:prSet>
      <dgm:spPr/>
    </dgm:pt>
    <dgm:pt modelId="{681543D8-EC9E-4B51-9F27-F608433A5FDD}" type="pres">
      <dgm:prSet presAssocID="{46BB901D-456E-4A52-AB3B-2624D68258E9}" presName="parentNode2" presStyleLbl="node1" presStyleIdx="1" presStyleCnt="3">
        <dgm:presLayoutVars>
          <dgm:chMax val="0"/>
          <dgm:bulletEnabled val="1"/>
        </dgm:presLayoutVars>
      </dgm:prSet>
      <dgm:spPr/>
    </dgm:pt>
    <dgm:pt modelId="{36A8305A-16FB-40F8-B2A7-BA2CC53311F0}" type="pres">
      <dgm:prSet presAssocID="{46BB901D-456E-4A52-AB3B-2624D68258E9}" presName="connSite2" presStyleCnt="0"/>
      <dgm:spPr/>
    </dgm:pt>
    <dgm:pt modelId="{788C31F1-9C88-4495-B832-4257C8D971AF}" type="pres">
      <dgm:prSet presAssocID="{E3F4A71E-B8B2-489F-9E9E-BA4B2F0074C2}" presName="Name18" presStyleLbl="sibTrans2D1" presStyleIdx="1" presStyleCnt="2"/>
      <dgm:spPr/>
    </dgm:pt>
    <dgm:pt modelId="{70B39454-D69F-4277-A0D6-12576B538E07}" type="pres">
      <dgm:prSet presAssocID="{F45B398D-4D23-412B-A97A-511E0397C1A2}" presName="composite1" presStyleCnt="0"/>
      <dgm:spPr/>
    </dgm:pt>
    <dgm:pt modelId="{937597A8-CC0B-4834-9000-C79FE52969A9}" type="pres">
      <dgm:prSet presAssocID="{F45B398D-4D23-412B-A97A-511E0397C1A2}" presName="dummyNode1" presStyleLbl="node1" presStyleIdx="1" presStyleCnt="3"/>
      <dgm:spPr/>
    </dgm:pt>
    <dgm:pt modelId="{1198664A-A694-496F-B0DA-DAC65245EABF}" type="pres">
      <dgm:prSet presAssocID="{F45B398D-4D23-412B-A97A-511E0397C1A2}" presName="childNode1" presStyleLbl="bgAcc1" presStyleIdx="2" presStyleCnt="3">
        <dgm:presLayoutVars>
          <dgm:bulletEnabled val="1"/>
        </dgm:presLayoutVars>
      </dgm:prSet>
      <dgm:spPr/>
    </dgm:pt>
    <dgm:pt modelId="{FD9E4CBC-877A-4260-8365-D5509CFDF558}" type="pres">
      <dgm:prSet presAssocID="{F45B398D-4D23-412B-A97A-511E0397C1A2}" presName="childNode1tx" presStyleLbl="bgAcc1" presStyleIdx="2" presStyleCnt="3">
        <dgm:presLayoutVars>
          <dgm:bulletEnabled val="1"/>
        </dgm:presLayoutVars>
      </dgm:prSet>
      <dgm:spPr/>
    </dgm:pt>
    <dgm:pt modelId="{FC8DB573-8416-4181-84D2-D4F492423427}" type="pres">
      <dgm:prSet presAssocID="{F45B398D-4D23-412B-A97A-511E0397C1A2}" presName="parentNode1" presStyleLbl="node1" presStyleIdx="2" presStyleCnt="3">
        <dgm:presLayoutVars>
          <dgm:chMax val="1"/>
          <dgm:bulletEnabled val="1"/>
        </dgm:presLayoutVars>
      </dgm:prSet>
      <dgm:spPr/>
    </dgm:pt>
    <dgm:pt modelId="{E3DF9F81-00E1-4094-A6DF-43FA3523E4D0}" type="pres">
      <dgm:prSet presAssocID="{F45B398D-4D23-412B-A97A-511E0397C1A2}" presName="connSite1" presStyleCnt="0"/>
      <dgm:spPr/>
    </dgm:pt>
  </dgm:ptLst>
  <dgm:cxnLst>
    <dgm:cxn modelId="{54B3CE00-6B2B-419C-8FAD-C1E2819D5551}" type="presOf" srcId="{019511F8-5D0A-431F-88DB-E9CB44A840C3}" destId="{5157C013-4715-43BC-BE04-820E8D24C39C}" srcOrd="0" destOrd="0" presId="urn:microsoft.com/office/officeart/2005/8/layout/hProcess4"/>
    <dgm:cxn modelId="{84FD870B-2DE2-421B-AF03-99EFC4E46BC2}" type="presOf" srcId="{46BB901D-456E-4A52-AB3B-2624D68258E9}" destId="{681543D8-EC9E-4B51-9F27-F608433A5FDD}" srcOrd="0" destOrd="0" presId="urn:microsoft.com/office/officeart/2005/8/layout/hProcess4"/>
    <dgm:cxn modelId="{640E0410-92BD-4724-9982-99D7F0A0B606}" type="presOf" srcId="{F45B398D-4D23-412B-A97A-511E0397C1A2}" destId="{FC8DB573-8416-4181-84D2-D4F492423427}" srcOrd="0" destOrd="0" presId="urn:microsoft.com/office/officeart/2005/8/layout/hProcess4"/>
    <dgm:cxn modelId="{FA144B1F-A188-4BFC-B58D-376487F5E66B}" type="presOf" srcId="{736530D8-20F1-424D-AA66-36C731E80298}" destId="{34340E80-CB9D-4077-9433-C42B4CE192C1}" srcOrd="0" destOrd="0" presId="urn:microsoft.com/office/officeart/2005/8/layout/hProcess4"/>
    <dgm:cxn modelId="{44015624-8C33-4575-B0CD-268C8E95E5E9}" srcId="{9C18F089-07A4-4BB2-9557-39EFC3959700}" destId="{736530D8-20F1-424D-AA66-36C731E80298}" srcOrd="0" destOrd="0" parTransId="{5983748E-185F-4984-818F-8FB44575B5C0}" sibTransId="{78210601-16BD-42ED-80B6-BB9CDED0087A}"/>
    <dgm:cxn modelId="{16F52B2D-C452-4293-BFDC-C543B0619F1E}" type="presOf" srcId="{E716481D-1A80-467F-AFD3-F4DD3E7DB66E}" destId="{6377CC92-8760-4F60-AEB7-73367C28036F}" srcOrd="1" destOrd="0" presId="urn:microsoft.com/office/officeart/2005/8/layout/hProcess4"/>
    <dgm:cxn modelId="{8CA5A72F-DD1C-42E9-A5E1-8362D10140F7}" srcId="{F45B398D-4D23-412B-A97A-511E0397C1A2}" destId="{72DFD5C1-730B-4FB5-BDFF-0C589F63E3A8}" srcOrd="0" destOrd="0" parTransId="{78C9473F-AFDD-4ED2-BA86-8928D164E31A}" sibTransId="{8EFCB51C-9ED1-445A-A6C0-8C27F86CCD91}"/>
    <dgm:cxn modelId="{E23F835C-D68F-4CB1-A87D-E6AE9930A2E9}" type="presOf" srcId="{E3F4A71E-B8B2-489F-9E9E-BA4B2F0074C2}" destId="{788C31F1-9C88-4495-B832-4257C8D971AF}" srcOrd="0" destOrd="0" presId="urn:microsoft.com/office/officeart/2005/8/layout/hProcess4"/>
    <dgm:cxn modelId="{D9C9A94E-C57D-44BC-A815-E0B4D4C6A6CB}" type="presOf" srcId="{72DFD5C1-730B-4FB5-BDFF-0C589F63E3A8}" destId="{FD9E4CBC-877A-4260-8365-D5509CFDF558}" srcOrd="1" destOrd="0" presId="urn:microsoft.com/office/officeart/2005/8/layout/hProcess4"/>
    <dgm:cxn modelId="{C7D89E75-C9CE-4D72-ADE0-2CE21A387225}" type="presOf" srcId="{9C18F089-07A4-4BB2-9557-39EFC3959700}" destId="{65E2E44B-BF77-45CA-9690-A0CBA5AF1FEE}" srcOrd="0" destOrd="0" presId="urn:microsoft.com/office/officeart/2005/8/layout/hProcess4"/>
    <dgm:cxn modelId="{383D2F88-10C2-4024-93B8-68EC4C3C8B9B}" type="presOf" srcId="{736530D8-20F1-424D-AA66-36C731E80298}" destId="{E1915B94-D504-4B8E-BAEB-E0566DA112F1}" srcOrd="1" destOrd="0" presId="urn:microsoft.com/office/officeart/2005/8/layout/hProcess4"/>
    <dgm:cxn modelId="{FA31F7B5-1697-41D4-9D72-11EF101194F4}" type="presOf" srcId="{C7972E42-580C-445C-ADED-3B2FB72E692E}" destId="{022FA9C2-3BF2-4233-BDC8-3FBBABE6CC76}" srcOrd="0" destOrd="0" presId="urn:microsoft.com/office/officeart/2005/8/layout/hProcess4"/>
    <dgm:cxn modelId="{E8969FBB-8391-4CD2-9639-9C5375761439}" srcId="{C7972E42-580C-445C-ADED-3B2FB72E692E}" destId="{F45B398D-4D23-412B-A97A-511E0397C1A2}" srcOrd="2" destOrd="0" parTransId="{5A2C7846-9447-4A1D-9CA3-E775D774F645}" sibTransId="{132DF94C-835D-4284-954C-50A006BA72EC}"/>
    <dgm:cxn modelId="{6C61F5C7-99BC-4295-92A8-CA1B3CD8CB46}" srcId="{C7972E42-580C-445C-ADED-3B2FB72E692E}" destId="{46BB901D-456E-4A52-AB3B-2624D68258E9}" srcOrd="1" destOrd="0" parTransId="{27C651AD-2A06-4682-BC40-6A22198ADD81}" sibTransId="{E3F4A71E-B8B2-489F-9E9E-BA4B2F0074C2}"/>
    <dgm:cxn modelId="{49BC0DCA-B765-4265-ACC9-AF5887E4F16D}" srcId="{C7972E42-580C-445C-ADED-3B2FB72E692E}" destId="{9C18F089-07A4-4BB2-9557-39EFC3959700}" srcOrd="0" destOrd="0" parTransId="{3F8F441A-4502-4B88-B9AC-68356BC80C77}" sibTransId="{019511F8-5D0A-431F-88DB-E9CB44A840C3}"/>
    <dgm:cxn modelId="{D70538CD-F794-4C4F-8793-E0D31B525DB2}" type="presOf" srcId="{72DFD5C1-730B-4FB5-BDFF-0C589F63E3A8}" destId="{1198664A-A694-496F-B0DA-DAC65245EABF}" srcOrd="0" destOrd="0" presId="urn:microsoft.com/office/officeart/2005/8/layout/hProcess4"/>
    <dgm:cxn modelId="{926FE9E1-FD63-4ACA-A946-36FEFF206EE7}" srcId="{46BB901D-456E-4A52-AB3B-2624D68258E9}" destId="{E716481D-1A80-467F-AFD3-F4DD3E7DB66E}" srcOrd="0" destOrd="0" parTransId="{0B25893F-2180-46F0-AF10-AA1C79C8DB59}" sibTransId="{D7525F3D-8F79-4FE5-93A0-744992D5E0E2}"/>
    <dgm:cxn modelId="{F945A7E6-0BC0-4FB9-98EB-6E37F8B49473}" type="presOf" srcId="{E716481D-1A80-467F-AFD3-F4DD3E7DB66E}" destId="{DE329B2B-7CC0-4AD7-AFC9-8514BC5D6600}" srcOrd="0" destOrd="0" presId="urn:microsoft.com/office/officeart/2005/8/layout/hProcess4"/>
    <dgm:cxn modelId="{B6795939-63BF-4E8D-B2C0-24FB7FFB5A0F}" type="presParOf" srcId="{022FA9C2-3BF2-4233-BDC8-3FBBABE6CC76}" destId="{D5962D4C-CD61-4B83-8D78-79A23F614C59}" srcOrd="0" destOrd="0" presId="urn:microsoft.com/office/officeart/2005/8/layout/hProcess4"/>
    <dgm:cxn modelId="{43F44231-B6B3-4D85-AC6F-D647F14F73C1}" type="presParOf" srcId="{022FA9C2-3BF2-4233-BDC8-3FBBABE6CC76}" destId="{FEE63D5D-A622-416D-9192-92E52740425F}" srcOrd="1" destOrd="0" presId="urn:microsoft.com/office/officeart/2005/8/layout/hProcess4"/>
    <dgm:cxn modelId="{CC66FFED-4B3A-4A48-8C17-B83C013AEC87}" type="presParOf" srcId="{022FA9C2-3BF2-4233-BDC8-3FBBABE6CC76}" destId="{A7E4B0E0-1FAD-435D-83A5-51E8C5DD176A}" srcOrd="2" destOrd="0" presId="urn:microsoft.com/office/officeart/2005/8/layout/hProcess4"/>
    <dgm:cxn modelId="{47D74CA9-C910-489A-AB89-4F02C419CBCF}" type="presParOf" srcId="{A7E4B0E0-1FAD-435D-83A5-51E8C5DD176A}" destId="{119DE4D2-9DC2-4205-986E-2B95E6061234}" srcOrd="0" destOrd="0" presId="urn:microsoft.com/office/officeart/2005/8/layout/hProcess4"/>
    <dgm:cxn modelId="{C0DBB809-9DA5-4709-B87E-04E38A0AEEEB}" type="presParOf" srcId="{119DE4D2-9DC2-4205-986E-2B95E6061234}" destId="{0E33508C-2888-4A89-95CC-7E7E8B18940E}" srcOrd="0" destOrd="0" presId="urn:microsoft.com/office/officeart/2005/8/layout/hProcess4"/>
    <dgm:cxn modelId="{FD737450-61A6-4791-B493-A8C905E153E2}" type="presParOf" srcId="{119DE4D2-9DC2-4205-986E-2B95E6061234}" destId="{34340E80-CB9D-4077-9433-C42B4CE192C1}" srcOrd="1" destOrd="0" presId="urn:microsoft.com/office/officeart/2005/8/layout/hProcess4"/>
    <dgm:cxn modelId="{C4753DB1-66D6-43C2-830A-3B0C1A045963}" type="presParOf" srcId="{119DE4D2-9DC2-4205-986E-2B95E6061234}" destId="{E1915B94-D504-4B8E-BAEB-E0566DA112F1}" srcOrd="2" destOrd="0" presId="urn:microsoft.com/office/officeart/2005/8/layout/hProcess4"/>
    <dgm:cxn modelId="{457279E6-0BFF-4CDD-9FFC-58A7CE044C41}" type="presParOf" srcId="{119DE4D2-9DC2-4205-986E-2B95E6061234}" destId="{65E2E44B-BF77-45CA-9690-A0CBA5AF1FEE}" srcOrd="3" destOrd="0" presId="urn:microsoft.com/office/officeart/2005/8/layout/hProcess4"/>
    <dgm:cxn modelId="{B81352D4-E8BB-43E4-B815-5CD51EF793DF}" type="presParOf" srcId="{119DE4D2-9DC2-4205-986E-2B95E6061234}" destId="{131406B2-3C2D-4349-B9BA-BAEDBC645BC4}" srcOrd="4" destOrd="0" presId="urn:microsoft.com/office/officeart/2005/8/layout/hProcess4"/>
    <dgm:cxn modelId="{1689D8BC-E6C6-41FF-A427-15CA2D0AA574}" type="presParOf" srcId="{A7E4B0E0-1FAD-435D-83A5-51E8C5DD176A}" destId="{5157C013-4715-43BC-BE04-820E8D24C39C}" srcOrd="1" destOrd="0" presId="urn:microsoft.com/office/officeart/2005/8/layout/hProcess4"/>
    <dgm:cxn modelId="{7D5DCEC1-56F1-41C7-A0C3-6CB328B858B2}" type="presParOf" srcId="{A7E4B0E0-1FAD-435D-83A5-51E8C5DD176A}" destId="{E32363F9-60D4-4138-B746-8872638DF2BF}" srcOrd="2" destOrd="0" presId="urn:microsoft.com/office/officeart/2005/8/layout/hProcess4"/>
    <dgm:cxn modelId="{6ECA7DF1-10A9-4E5B-9178-95C4AEAD9B63}" type="presParOf" srcId="{E32363F9-60D4-4138-B746-8872638DF2BF}" destId="{6A81A75E-BDC6-4C5E-9EAC-1C1E0C8B7C59}" srcOrd="0" destOrd="0" presId="urn:microsoft.com/office/officeart/2005/8/layout/hProcess4"/>
    <dgm:cxn modelId="{5BC52CA6-1F1A-487D-9C97-510A6F2789A5}" type="presParOf" srcId="{E32363F9-60D4-4138-B746-8872638DF2BF}" destId="{DE329B2B-7CC0-4AD7-AFC9-8514BC5D6600}" srcOrd="1" destOrd="0" presId="urn:microsoft.com/office/officeart/2005/8/layout/hProcess4"/>
    <dgm:cxn modelId="{1C94C836-EF6B-477A-845A-A03F4BA24DAC}" type="presParOf" srcId="{E32363F9-60D4-4138-B746-8872638DF2BF}" destId="{6377CC92-8760-4F60-AEB7-73367C28036F}" srcOrd="2" destOrd="0" presId="urn:microsoft.com/office/officeart/2005/8/layout/hProcess4"/>
    <dgm:cxn modelId="{E17C133F-920E-4C88-8D24-BB824C1A6142}" type="presParOf" srcId="{E32363F9-60D4-4138-B746-8872638DF2BF}" destId="{681543D8-EC9E-4B51-9F27-F608433A5FDD}" srcOrd="3" destOrd="0" presId="urn:microsoft.com/office/officeart/2005/8/layout/hProcess4"/>
    <dgm:cxn modelId="{366ECBBC-22DD-4966-84EA-4BA5C1ED5A98}" type="presParOf" srcId="{E32363F9-60D4-4138-B746-8872638DF2BF}" destId="{36A8305A-16FB-40F8-B2A7-BA2CC53311F0}" srcOrd="4" destOrd="0" presId="urn:microsoft.com/office/officeart/2005/8/layout/hProcess4"/>
    <dgm:cxn modelId="{9A4A721A-994D-44AE-8452-4B63F93C8661}" type="presParOf" srcId="{A7E4B0E0-1FAD-435D-83A5-51E8C5DD176A}" destId="{788C31F1-9C88-4495-B832-4257C8D971AF}" srcOrd="3" destOrd="0" presId="urn:microsoft.com/office/officeart/2005/8/layout/hProcess4"/>
    <dgm:cxn modelId="{F70E2ECC-A87C-424C-9908-6EB34A616DC1}" type="presParOf" srcId="{A7E4B0E0-1FAD-435D-83A5-51E8C5DD176A}" destId="{70B39454-D69F-4277-A0D6-12576B538E07}" srcOrd="4" destOrd="0" presId="urn:microsoft.com/office/officeart/2005/8/layout/hProcess4"/>
    <dgm:cxn modelId="{6943ECA3-54EA-4184-81C0-D592AAAA3B55}" type="presParOf" srcId="{70B39454-D69F-4277-A0D6-12576B538E07}" destId="{937597A8-CC0B-4834-9000-C79FE52969A9}" srcOrd="0" destOrd="0" presId="urn:microsoft.com/office/officeart/2005/8/layout/hProcess4"/>
    <dgm:cxn modelId="{2E8498DB-E1C3-40D3-84E8-B11D232E72FD}" type="presParOf" srcId="{70B39454-D69F-4277-A0D6-12576B538E07}" destId="{1198664A-A694-496F-B0DA-DAC65245EABF}" srcOrd="1" destOrd="0" presId="urn:microsoft.com/office/officeart/2005/8/layout/hProcess4"/>
    <dgm:cxn modelId="{9FF9FC83-17F6-47FE-8B0D-B45647F59216}" type="presParOf" srcId="{70B39454-D69F-4277-A0D6-12576B538E07}" destId="{FD9E4CBC-877A-4260-8365-D5509CFDF558}" srcOrd="2" destOrd="0" presId="urn:microsoft.com/office/officeart/2005/8/layout/hProcess4"/>
    <dgm:cxn modelId="{E2F0B354-48F3-4463-9D0E-8CE8490A3AA9}" type="presParOf" srcId="{70B39454-D69F-4277-A0D6-12576B538E07}" destId="{FC8DB573-8416-4181-84D2-D4F492423427}" srcOrd="3" destOrd="0" presId="urn:microsoft.com/office/officeart/2005/8/layout/hProcess4"/>
    <dgm:cxn modelId="{8F49116B-FFD8-400D-9953-967621B8E63D}" type="presParOf" srcId="{70B39454-D69F-4277-A0D6-12576B538E07}" destId="{E3DF9F81-00E1-4094-A6DF-43FA3523E4D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19E93-7232-459A-9CFD-ACF8E695B49E}">
      <dsp:nvSpPr>
        <dsp:cNvPr id="0" name=""/>
        <dsp:cNvSpPr/>
      </dsp:nvSpPr>
      <dsp:spPr>
        <a:xfrm>
          <a:off x="106441" y="13052"/>
          <a:ext cx="4320027"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pt-BR" sz="3800" kern="1200" dirty="0"/>
            <a:t>NÓS</a:t>
          </a:r>
        </a:p>
      </dsp:txBody>
      <dsp:txXfrm>
        <a:off x="106441" y="13052"/>
        <a:ext cx="4320027" cy="1094400"/>
      </dsp:txXfrm>
    </dsp:sp>
    <dsp:sp modelId="{F9007C7B-7C02-40D3-83E0-0EC2450491AA}">
      <dsp:nvSpPr>
        <dsp:cNvPr id="0" name=""/>
        <dsp:cNvSpPr/>
      </dsp:nvSpPr>
      <dsp:spPr>
        <a:xfrm>
          <a:off x="106441" y="1107452"/>
          <a:ext cx="4320027" cy="22948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ctr" defTabSz="1689100">
            <a:lnSpc>
              <a:spcPct val="90000"/>
            </a:lnSpc>
            <a:spcBef>
              <a:spcPct val="0"/>
            </a:spcBef>
            <a:spcAft>
              <a:spcPct val="15000"/>
            </a:spcAft>
            <a:buChar char="•"/>
          </a:pPr>
          <a:r>
            <a:rPr lang="pt-BR" sz="3800" kern="1200" dirty="0"/>
            <a:t>Pessoas</a:t>
          </a:r>
        </a:p>
        <a:p>
          <a:pPr marL="285750" lvl="1" indent="-285750" algn="ctr" defTabSz="1689100">
            <a:lnSpc>
              <a:spcPct val="90000"/>
            </a:lnSpc>
            <a:spcBef>
              <a:spcPct val="0"/>
            </a:spcBef>
            <a:spcAft>
              <a:spcPct val="15000"/>
            </a:spcAft>
            <a:buChar char="•"/>
          </a:pPr>
          <a:r>
            <a:rPr lang="pt-BR" sz="3800" kern="1200" dirty="0"/>
            <a:t>Lugar</a:t>
          </a:r>
        </a:p>
        <a:p>
          <a:pPr marL="285750" lvl="1" indent="-285750" algn="ctr" defTabSz="1689100">
            <a:lnSpc>
              <a:spcPct val="90000"/>
            </a:lnSpc>
            <a:spcBef>
              <a:spcPct val="0"/>
            </a:spcBef>
            <a:spcAft>
              <a:spcPct val="15000"/>
            </a:spcAft>
            <a:buChar char="•"/>
          </a:pPr>
          <a:endParaRPr lang="pt-BR" sz="3800" kern="1200" dirty="0"/>
        </a:p>
      </dsp:txBody>
      <dsp:txXfrm>
        <a:off x="106441" y="1107452"/>
        <a:ext cx="4320027" cy="2294819"/>
      </dsp:txXfrm>
    </dsp:sp>
    <dsp:sp modelId="{E530B0F0-4C06-41DC-9B19-229424838D63}">
      <dsp:nvSpPr>
        <dsp:cNvPr id="0" name=""/>
        <dsp:cNvSpPr/>
      </dsp:nvSpPr>
      <dsp:spPr>
        <a:xfrm>
          <a:off x="5867643" y="13052"/>
          <a:ext cx="4320027"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pt-BR" sz="3800" kern="1200" dirty="0"/>
            <a:t>ARESTAS</a:t>
          </a:r>
        </a:p>
      </dsp:txBody>
      <dsp:txXfrm>
        <a:off x="5867643" y="13052"/>
        <a:ext cx="4320027" cy="1094400"/>
      </dsp:txXfrm>
    </dsp:sp>
    <dsp:sp modelId="{9DC1B4ED-B585-4965-A84A-7625DB14E982}">
      <dsp:nvSpPr>
        <dsp:cNvPr id="0" name=""/>
        <dsp:cNvSpPr/>
      </dsp:nvSpPr>
      <dsp:spPr>
        <a:xfrm>
          <a:off x="5867643" y="1107452"/>
          <a:ext cx="4320027" cy="22948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ctr" defTabSz="1689100">
            <a:lnSpc>
              <a:spcPct val="90000"/>
            </a:lnSpc>
            <a:spcBef>
              <a:spcPct val="0"/>
            </a:spcBef>
            <a:spcAft>
              <a:spcPct val="15000"/>
            </a:spcAft>
            <a:buChar char="•"/>
          </a:pPr>
          <a:r>
            <a:rPr lang="pt-BR" sz="3800" kern="1200" dirty="0"/>
            <a:t>Direcionadas</a:t>
          </a:r>
        </a:p>
        <a:p>
          <a:pPr marL="285750" lvl="1" indent="-285750" algn="ctr" defTabSz="1689100">
            <a:lnSpc>
              <a:spcPct val="90000"/>
            </a:lnSpc>
            <a:spcBef>
              <a:spcPct val="0"/>
            </a:spcBef>
            <a:spcAft>
              <a:spcPct val="15000"/>
            </a:spcAft>
            <a:buChar char="•"/>
          </a:pPr>
          <a:r>
            <a:rPr lang="pt-BR" sz="3800" kern="1200" dirty="0"/>
            <a:t>Não Direcionadas</a:t>
          </a:r>
        </a:p>
      </dsp:txBody>
      <dsp:txXfrm>
        <a:off x="5867643" y="1107452"/>
        <a:ext cx="4320027" cy="2294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12828-22A4-42F6-BADE-F2A88D72F47F}">
      <dsp:nvSpPr>
        <dsp:cNvPr id="0" name=""/>
        <dsp:cNvSpPr/>
      </dsp:nvSpPr>
      <dsp:spPr>
        <a:xfrm>
          <a:off x="-4031088" y="-618779"/>
          <a:ext cx="4803719" cy="4803719"/>
        </a:xfrm>
        <a:prstGeom prst="blockArc">
          <a:avLst>
            <a:gd name="adj1" fmla="val 18900000"/>
            <a:gd name="adj2" fmla="val 2700000"/>
            <a:gd name="adj3" fmla="val 45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FB2845-39E1-4C90-A6DD-12C701D9E008}">
      <dsp:nvSpPr>
        <dsp:cNvPr id="0" name=""/>
        <dsp:cNvSpPr/>
      </dsp:nvSpPr>
      <dsp:spPr>
        <a:xfrm>
          <a:off x="404865" y="274166"/>
          <a:ext cx="4101522" cy="5486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466" tIns="71120" rIns="71120" bIns="71120" numCol="1" spcCol="1270" anchor="ctr" anchorCtr="0">
          <a:noAutofit/>
        </a:bodyPr>
        <a:lstStyle/>
        <a:p>
          <a:pPr marL="0" lvl="0" indent="0" algn="l" defTabSz="1244600">
            <a:lnSpc>
              <a:spcPct val="90000"/>
            </a:lnSpc>
            <a:spcBef>
              <a:spcPct val="0"/>
            </a:spcBef>
            <a:spcAft>
              <a:spcPct val="35000"/>
            </a:spcAft>
            <a:buNone/>
          </a:pPr>
          <a:r>
            <a:rPr lang="pt-BR" sz="2800" b="1" i="0" kern="1200" dirty="0"/>
            <a:t>Relações Complexas</a:t>
          </a:r>
          <a:endParaRPr lang="pt-BR" sz="2800" kern="1200" dirty="0"/>
        </a:p>
      </dsp:txBody>
      <dsp:txXfrm>
        <a:off x="404865" y="274166"/>
        <a:ext cx="4101522" cy="548618"/>
      </dsp:txXfrm>
    </dsp:sp>
    <dsp:sp modelId="{721F2F7F-0066-481D-B054-E673D0172AB9}">
      <dsp:nvSpPr>
        <dsp:cNvPr id="0" name=""/>
        <dsp:cNvSpPr/>
      </dsp:nvSpPr>
      <dsp:spPr>
        <a:xfrm>
          <a:off x="61979" y="205589"/>
          <a:ext cx="685772" cy="6857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09A0AC-278D-4B91-8527-D9E22CE1BF9C}">
      <dsp:nvSpPr>
        <dsp:cNvPr id="0" name=""/>
        <dsp:cNvSpPr/>
      </dsp:nvSpPr>
      <dsp:spPr>
        <a:xfrm>
          <a:off x="719400" y="1097236"/>
          <a:ext cx="3786987" cy="5486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466" tIns="71120" rIns="71120" bIns="71120" numCol="1" spcCol="1270" anchor="ctr" anchorCtr="0">
          <a:noAutofit/>
        </a:bodyPr>
        <a:lstStyle/>
        <a:p>
          <a:pPr marL="0" lvl="0" indent="0" algn="l" defTabSz="1244600">
            <a:lnSpc>
              <a:spcPct val="90000"/>
            </a:lnSpc>
            <a:spcBef>
              <a:spcPct val="0"/>
            </a:spcBef>
            <a:spcAft>
              <a:spcPct val="35000"/>
            </a:spcAft>
            <a:buNone/>
          </a:pPr>
          <a:r>
            <a:rPr lang="pt-BR" sz="2800" b="1" i="0" kern="1200" dirty="0"/>
            <a:t>Topologias Variadas</a:t>
          </a:r>
          <a:endParaRPr lang="pt-BR" sz="2800" kern="1200" dirty="0"/>
        </a:p>
      </dsp:txBody>
      <dsp:txXfrm>
        <a:off x="719400" y="1097236"/>
        <a:ext cx="3786987" cy="548618"/>
      </dsp:txXfrm>
    </dsp:sp>
    <dsp:sp modelId="{5E676DFD-404C-4485-9D7B-DE7222696D20}">
      <dsp:nvSpPr>
        <dsp:cNvPr id="0" name=""/>
        <dsp:cNvSpPr/>
      </dsp:nvSpPr>
      <dsp:spPr>
        <a:xfrm>
          <a:off x="376514" y="1028658"/>
          <a:ext cx="685772" cy="6857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0C30F-E267-4587-822F-73FA19731B87}">
      <dsp:nvSpPr>
        <dsp:cNvPr id="0" name=""/>
        <dsp:cNvSpPr/>
      </dsp:nvSpPr>
      <dsp:spPr>
        <a:xfrm>
          <a:off x="719400" y="1920305"/>
          <a:ext cx="3786987" cy="5486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466" tIns="71120" rIns="71120" bIns="71120" numCol="1" spcCol="1270" anchor="ctr" anchorCtr="0">
          <a:noAutofit/>
        </a:bodyPr>
        <a:lstStyle/>
        <a:p>
          <a:pPr marL="0" lvl="0" indent="0" algn="l" defTabSz="1244600">
            <a:lnSpc>
              <a:spcPct val="90000"/>
            </a:lnSpc>
            <a:spcBef>
              <a:spcPct val="0"/>
            </a:spcBef>
            <a:spcAft>
              <a:spcPct val="35000"/>
            </a:spcAft>
            <a:buNone/>
          </a:pPr>
          <a:r>
            <a:rPr lang="pt-BR" sz="2800" b="1" i="0" kern="1200" dirty="0"/>
            <a:t>Escalabilidade</a:t>
          </a:r>
          <a:endParaRPr lang="pt-BR" sz="2800" kern="1200" dirty="0"/>
        </a:p>
      </dsp:txBody>
      <dsp:txXfrm>
        <a:off x="719400" y="1920305"/>
        <a:ext cx="3786987" cy="548618"/>
      </dsp:txXfrm>
    </dsp:sp>
    <dsp:sp modelId="{9C403AD4-7096-4F20-905D-EB5AF5A5C657}">
      <dsp:nvSpPr>
        <dsp:cNvPr id="0" name=""/>
        <dsp:cNvSpPr/>
      </dsp:nvSpPr>
      <dsp:spPr>
        <a:xfrm>
          <a:off x="376514" y="1851728"/>
          <a:ext cx="685772" cy="6857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B89095-421E-4E5B-B9BB-5A377035D261}">
      <dsp:nvSpPr>
        <dsp:cNvPr id="0" name=""/>
        <dsp:cNvSpPr/>
      </dsp:nvSpPr>
      <dsp:spPr>
        <a:xfrm>
          <a:off x="404865" y="2743375"/>
          <a:ext cx="4101522" cy="5486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466" tIns="71120" rIns="71120" bIns="71120" numCol="1" spcCol="1270" anchor="ctr" anchorCtr="0">
          <a:noAutofit/>
        </a:bodyPr>
        <a:lstStyle/>
        <a:p>
          <a:pPr marL="0" lvl="0" indent="0" algn="l" defTabSz="1244600">
            <a:lnSpc>
              <a:spcPct val="90000"/>
            </a:lnSpc>
            <a:spcBef>
              <a:spcPct val="0"/>
            </a:spcBef>
            <a:spcAft>
              <a:spcPct val="35000"/>
            </a:spcAft>
            <a:buNone/>
          </a:pPr>
          <a:r>
            <a:rPr lang="pt-BR" sz="2800" b="1" i="0" kern="1200" dirty="0"/>
            <a:t>Algoritmos Específicos</a:t>
          </a:r>
          <a:endParaRPr lang="pt-BR" sz="2800" kern="1200" dirty="0"/>
        </a:p>
      </dsp:txBody>
      <dsp:txXfrm>
        <a:off x="404865" y="2743375"/>
        <a:ext cx="4101522" cy="548618"/>
      </dsp:txXfrm>
    </dsp:sp>
    <dsp:sp modelId="{91FC88F4-6F33-4452-993D-B0AFE38A1F75}">
      <dsp:nvSpPr>
        <dsp:cNvPr id="0" name=""/>
        <dsp:cNvSpPr/>
      </dsp:nvSpPr>
      <dsp:spPr>
        <a:xfrm>
          <a:off x="61979" y="2674798"/>
          <a:ext cx="685772" cy="6857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80F12-D67F-48F1-ABBD-BED394B9A5F5}">
      <dsp:nvSpPr>
        <dsp:cNvPr id="0" name=""/>
        <dsp:cNvSpPr/>
      </dsp:nvSpPr>
      <dsp:spPr>
        <a:xfrm>
          <a:off x="-4044498" y="-620818"/>
          <a:ext cx="4819649" cy="4819649"/>
        </a:xfrm>
        <a:prstGeom prst="blockArc">
          <a:avLst>
            <a:gd name="adj1" fmla="val 18900000"/>
            <a:gd name="adj2" fmla="val 2700000"/>
            <a:gd name="adj3" fmla="val 44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27CDD0-AD22-422F-8C41-8EF71940B7F8}">
      <dsp:nvSpPr>
        <dsp:cNvPr id="0" name=""/>
        <dsp:cNvSpPr/>
      </dsp:nvSpPr>
      <dsp:spPr>
        <a:xfrm>
          <a:off x="498493" y="357801"/>
          <a:ext cx="9292939" cy="7156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010" tIns="63500" rIns="63500" bIns="63500" numCol="1" spcCol="1270" anchor="ctr" anchorCtr="0">
          <a:noAutofit/>
        </a:bodyPr>
        <a:lstStyle/>
        <a:p>
          <a:pPr marL="0" lvl="0" indent="0" algn="l" defTabSz="1111250">
            <a:lnSpc>
              <a:spcPct val="90000"/>
            </a:lnSpc>
            <a:spcBef>
              <a:spcPct val="0"/>
            </a:spcBef>
            <a:spcAft>
              <a:spcPct val="35000"/>
            </a:spcAft>
            <a:buNone/>
          </a:pPr>
          <a:r>
            <a:rPr lang="pt-BR" sz="2500" b="1" i="0" kern="1200" dirty="0"/>
            <a:t>Camadas de Convolução sobre Grafos</a:t>
          </a:r>
          <a:endParaRPr lang="pt-BR" sz="2500" kern="1200" dirty="0"/>
        </a:p>
      </dsp:txBody>
      <dsp:txXfrm>
        <a:off x="498493" y="357801"/>
        <a:ext cx="9292939" cy="715602"/>
      </dsp:txXfrm>
    </dsp:sp>
    <dsp:sp modelId="{1FCF7D9A-6B3A-40AE-9F99-079D8025E56B}">
      <dsp:nvSpPr>
        <dsp:cNvPr id="0" name=""/>
        <dsp:cNvSpPr/>
      </dsp:nvSpPr>
      <dsp:spPr>
        <a:xfrm>
          <a:off x="51242" y="268350"/>
          <a:ext cx="894503" cy="8945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E42AF6-9238-473D-BCFE-F8C97FB2D5E9}">
      <dsp:nvSpPr>
        <dsp:cNvPr id="0" name=""/>
        <dsp:cNvSpPr/>
      </dsp:nvSpPr>
      <dsp:spPr>
        <a:xfrm>
          <a:off x="758615" y="1431205"/>
          <a:ext cx="9032817" cy="7156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010" tIns="63500" rIns="63500" bIns="63500" numCol="1" spcCol="1270" anchor="ctr" anchorCtr="0">
          <a:noAutofit/>
        </a:bodyPr>
        <a:lstStyle/>
        <a:p>
          <a:pPr marL="0" lvl="0" indent="0" algn="l" defTabSz="1111250">
            <a:lnSpc>
              <a:spcPct val="90000"/>
            </a:lnSpc>
            <a:spcBef>
              <a:spcPct val="0"/>
            </a:spcBef>
            <a:spcAft>
              <a:spcPct val="35000"/>
            </a:spcAft>
            <a:buNone/>
          </a:pPr>
          <a:r>
            <a:rPr lang="pt-BR" sz="2500" b="1" i="0" kern="1200" dirty="0"/>
            <a:t>Atualização dos </a:t>
          </a:r>
          <a:r>
            <a:rPr lang="pt-BR" sz="2500" b="1" i="0" kern="1200" dirty="0" err="1"/>
            <a:t>Embeddings</a:t>
          </a:r>
          <a:r>
            <a:rPr lang="pt-BR" sz="2500" b="1" i="0" kern="1200" dirty="0"/>
            <a:t> dos Nós considerando os Vizinhos</a:t>
          </a:r>
          <a:endParaRPr lang="pt-BR" sz="2500" kern="1200" dirty="0"/>
        </a:p>
      </dsp:txBody>
      <dsp:txXfrm>
        <a:off x="758615" y="1431205"/>
        <a:ext cx="9032817" cy="715602"/>
      </dsp:txXfrm>
    </dsp:sp>
    <dsp:sp modelId="{840411CD-20DD-432F-AD12-FA002629160D}">
      <dsp:nvSpPr>
        <dsp:cNvPr id="0" name=""/>
        <dsp:cNvSpPr/>
      </dsp:nvSpPr>
      <dsp:spPr>
        <a:xfrm>
          <a:off x="311363" y="1341754"/>
          <a:ext cx="894503" cy="8945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606399-78A3-4B30-95C1-3C01AF281258}">
      <dsp:nvSpPr>
        <dsp:cNvPr id="0" name=""/>
        <dsp:cNvSpPr/>
      </dsp:nvSpPr>
      <dsp:spPr>
        <a:xfrm>
          <a:off x="498493" y="2504609"/>
          <a:ext cx="9292939" cy="7156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010" tIns="63500" rIns="63500" bIns="63500" numCol="1" spcCol="1270" anchor="ctr" anchorCtr="0">
          <a:noAutofit/>
        </a:bodyPr>
        <a:lstStyle/>
        <a:p>
          <a:pPr marL="0" lvl="0" indent="0" algn="l" defTabSz="1111250">
            <a:lnSpc>
              <a:spcPct val="90000"/>
            </a:lnSpc>
            <a:spcBef>
              <a:spcPct val="0"/>
            </a:spcBef>
            <a:spcAft>
              <a:spcPct val="35000"/>
            </a:spcAft>
            <a:buNone/>
          </a:pPr>
          <a:r>
            <a:rPr lang="pt-BR" sz="2500" b="1" i="0" kern="1200" dirty="0"/>
            <a:t>Agregação de Informações dos Nós Vizinhos</a:t>
          </a:r>
          <a:endParaRPr lang="pt-BR" sz="2500" kern="1200" dirty="0"/>
        </a:p>
      </dsp:txBody>
      <dsp:txXfrm>
        <a:off x="498493" y="2504609"/>
        <a:ext cx="9292939" cy="715602"/>
      </dsp:txXfrm>
    </dsp:sp>
    <dsp:sp modelId="{F808338D-931C-424D-AF6B-6FF1F107E54E}">
      <dsp:nvSpPr>
        <dsp:cNvPr id="0" name=""/>
        <dsp:cNvSpPr/>
      </dsp:nvSpPr>
      <dsp:spPr>
        <a:xfrm>
          <a:off x="51242" y="2415158"/>
          <a:ext cx="894503" cy="8945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C368A-871A-4A3B-BBE8-ABDE493125D1}">
      <dsp:nvSpPr>
        <dsp:cNvPr id="0" name=""/>
        <dsp:cNvSpPr/>
      </dsp:nvSpPr>
      <dsp:spPr>
        <a:xfrm>
          <a:off x="403817" y="1163771"/>
          <a:ext cx="2711312" cy="2236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pt-BR" sz="2000" b="0" i="0" kern="1200" dirty="0"/>
            <a:t>Cada nó no grafo é associado a um </a:t>
          </a:r>
          <a:r>
            <a:rPr lang="pt-BR" sz="2000" b="0" i="0" kern="1200" dirty="0" err="1"/>
            <a:t>embedding</a:t>
          </a:r>
          <a:r>
            <a:rPr lang="pt-BR" sz="2000" b="0" i="0" kern="1200" dirty="0"/>
            <a:t> inicial.</a:t>
          </a:r>
          <a:endParaRPr lang="pt-BR" sz="2000" kern="1200" dirty="0"/>
        </a:p>
      </dsp:txBody>
      <dsp:txXfrm>
        <a:off x="455280" y="1215234"/>
        <a:ext cx="2608386" cy="1654140"/>
      </dsp:txXfrm>
    </dsp:sp>
    <dsp:sp modelId="{316BA482-4BA4-496C-B917-38E90B63059E}">
      <dsp:nvSpPr>
        <dsp:cNvPr id="0" name=""/>
        <dsp:cNvSpPr/>
      </dsp:nvSpPr>
      <dsp:spPr>
        <a:xfrm>
          <a:off x="1897910" y="1590091"/>
          <a:ext cx="3147094" cy="3147094"/>
        </a:xfrm>
        <a:prstGeom prst="leftCircularArrow">
          <a:avLst>
            <a:gd name="adj1" fmla="val 3650"/>
            <a:gd name="adj2" fmla="val 454480"/>
            <a:gd name="adj3" fmla="val 2229990"/>
            <a:gd name="adj4" fmla="val 9024489"/>
            <a:gd name="adj5" fmla="val 425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1D5B03-8E2D-4A17-9080-C3F12040E84F}">
      <dsp:nvSpPr>
        <dsp:cNvPr id="0" name=""/>
        <dsp:cNvSpPr/>
      </dsp:nvSpPr>
      <dsp:spPr>
        <a:xfrm>
          <a:off x="1006331" y="2920837"/>
          <a:ext cx="2410055" cy="95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pt-BR" sz="2600" b="1" i="0" kern="1200" dirty="0"/>
            <a:t>Inicialização dos </a:t>
          </a:r>
          <a:r>
            <a:rPr lang="pt-BR" sz="2600" b="1" i="0" kern="1200" dirty="0" err="1"/>
            <a:t>Embeddings</a:t>
          </a:r>
          <a:endParaRPr lang="pt-BR" sz="2600" kern="1200" dirty="0"/>
        </a:p>
      </dsp:txBody>
      <dsp:txXfrm>
        <a:off x="1034402" y="2948908"/>
        <a:ext cx="2353913" cy="902257"/>
      </dsp:txXfrm>
    </dsp:sp>
    <dsp:sp modelId="{A5F087FA-E804-459E-B565-EEF705D763C1}">
      <dsp:nvSpPr>
        <dsp:cNvPr id="0" name=""/>
        <dsp:cNvSpPr/>
      </dsp:nvSpPr>
      <dsp:spPr>
        <a:xfrm>
          <a:off x="3963351" y="1163771"/>
          <a:ext cx="2711312" cy="2236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pt-BR" sz="2000" b="0" i="0" kern="1200" dirty="0"/>
            <a:t>Cada nó atualiza seu </a:t>
          </a:r>
          <a:r>
            <a:rPr lang="pt-BR" sz="2000" b="0" i="0" kern="1200" dirty="0" err="1"/>
            <a:t>embedding</a:t>
          </a:r>
          <a:r>
            <a:rPr lang="pt-BR" sz="2000" b="0" i="0" kern="1200" dirty="0"/>
            <a:t> com base nos </a:t>
          </a:r>
          <a:r>
            <a:rPr lang="pt-BR" sz="2000" b="0" i="0" kern="1200" dirty="0" err="1"/>
            <a:t>embeddings</a:t>
          </a:r>
          <a:r>
            <a:rPr lang="pt-BR" sz="2000" b="0" i="0" kern="1200" dirty="0"/>
            <a:t> de seus nós vizinhos.</a:t>
          </a:r>
          <a:endParaRPr lang="pt-BR" sz="2000" kern="1200" dirty="0"/>
        </a:p>
      </dsp:txBody>
      <dsp:txXfrm>
        <a:off x="4014814" y="1694433"/>
        <a:ext cx="2608386" cy="1654140"/>
      </dsp:txXfrm>
    </dsp:sp>
    <dsp:sp modelId="{17F9E718-03A0-4E32-A7D1-4415E5292711}">
      <dsp:nvSpPr>
        <dsp:cNvPr id="0" name=""/>
        <dsp:cNvSpPr/>
      </dsp:nvSpPr>
      <dsp:spPr>
        <a:xfrm>
          <a:off x="5434849" y="-261060"/>
          <a:ext cx="3493540" cy="3493540"/>
        </a:xfrm>
        <a:prstGeom prst="circularArrow">
          <a:avLst>
            <a:gd name="adj1" fmla="val 3288"/>
            <a:gd name="adj2" fmla="val 405893"/>
            <a:gd name="adj3" fmla="val 19418596"/>
            <a:gd name="adj4" fmla="val 12575511"/>
            <a:gd name="adj5" fmla="val 38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477830-E309-47F3-8597-ABD3D3236D0A}">
      <dsp:nvSpPr>
        <dsp:cNvPr id="0" name=""/>
        <dsp:cNvSpPr/>
      </dsp:nvSpPr>
      <dsp:spPr>
        <a:xfrm>
          <a:off x="4565865" y="684571"/>
          <a:ext cx="2410055" cy="95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pt-BR" sz="2600" b="1" i="0" kern="1200" dirty="0"/>
            <a:t>Propagação de Mensagens</a:t>
          </a:r>
          <a:endParaRPr lang="pt-BR" sz="2600" kern="1200" dirty="0"/>
        </a:p>
      </dsp:txBody>
      <dsp:txXfrm>
        <a:off x="4593936" y="712642"/>
        <a:ext cx="2353913" cy="902257"/>
      </dsp:txXfrm>
    </dsp:sp>
    <dsp:sp modelId="{FC382998-F721-4E94-B1B9-6DD42DFAAAB1}">
      <dsp:nvSpPr>
        <dsp:cNvPr id="0" name=""/>
        <dsp:cNvSpPr/>
      </dsp:nvSpPr>
      <dsp:spPr>
        <a:xfrm>
          <a:off x="7522884" y="1163771"/>
          <a:ext cx="2711312" cy="2236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pt-BR" sz="2000" b="0" i="0" kern="1200" dirty="0"/>
            <a:t>Agregar as mensagens dos nós vizinhos, a média dos </a:t>
          </a:r>
          <a:r>
            <a:rPr lang="pt-BR" sz="2000" b="0" i="0" kern="1200" dirty="0" err="1"/>
            <a:t>embeddings</a:t>
          </a:r>
          <a:r>
            <a:rPr lang="pt-BR" sz="2000" b="0" i="0" kern="1200" dirty="0"/>
            <a:t> dos vizinhos, a concatenação dos </a:t>
          </a:r>
          <a:r>
            <a:rPr lang="pt-BR" sz="2000" b="0" i="0" kern="1200" dirty="0" err="1"/>
            <a:t>embeddings</a:t>
          </a:r>
          <a:endParaRPr lang="pt-BR" sz="2000" kern="1200" dirty="0"/>
        </a:p>
      </dsp:txBody>
      <dsp:txXfrm>
        <a:off x="7574347" y="1215234"/>
        <a:ext cx="2608386" cy="1654140"/>
      </dsp:txXfrm>
    </dsp:sp>
    <dsp:sp modelId="{42F57FA6-8645-4215-9D33-6DD2CEF92B5F}">
      <dsp:nvSpPr>
        <dsp:cNvPr id="0" name=""/>
        <dsp:cNvSpPr/>
      </dsp:nvSpPr>
      <dsp:spPr>
        <a:xfrm>
          <a:off x="8126024" y="3258931"/>
          <a:ext cx="2410055" cy="95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pt-BR" sz="2600" b="1" i="0" kern="1200" dirty="0"/>
            <a:t>Agregação de Mensagens</a:t>
          </a:r>
          <a:endParaRPr lang="pt-BR" sz="2600" kern="1200" dirty="0"/>
        </a:p>
      </dsp:txBody>
      <dsp:txXfrm>
        <a:off x="8154095" y="3287002"/>
        <a:ext cx="2353913" cy="902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40E80-CB9D-4077-9433-C42B4CE192C1}">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pt-BR" sz="1500" b="0" i="0" kern="1200" dirty="0"/>
            <a:t>O nó atualiza seu </a:t>
          </a:r>
          <a:r>
            <a:rPr lang="pt-BR" sz="1500" b="0" i="0" kern="1200" dirty="0" err="1"/>
            <a:t>embedding</a:t>
          </a:r>
          <a:r>
            <a:rPr lang="pt-BR" sz="1500" b="0" i="0" kern="1200" dirty="0"/>
            <a:t> usando a mensagem agregada</a:t>
          </a:r>
          <a:endParaRPr lang="pt-BR" sz="1500" kern="1200" dirty="0"/>
        </a:p>
      </dsp:txBody>
      <dsp:txXfrm>
        <a:off x="472609" y="1158658"/>
        <a:ext cx="2486952" cy="1577131"/>
      </dsp:txXfrm>
    </dsp:sp>
    <dsp:sp modelId="{5157C013-4715-43BC-BE04-820E8D24C39C}">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E2E44B-BF77-45CA-9690-A0CBA5AF1FEE}">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pt-BR" sz="2300" b="1" i="0" kern="1200" dirty="0"/>
            <a:t>Atualização do </a:t>
          </a:r>
          <a:r>
            <a:rPr lang="pt-BR" sz="2300" b="1" i="0" kern="1200" dirty="0" err="1"/>
            <a:t>embedding</a:t>
          </a:r>
          <a:r>
            <a:rPr lang="pt-BR" sz="2300" b="1" i="0" kern="1200" dirty="0"/>
            <a:t> do nó</a:t>
          </a:r>
          <a:endParaRPr lang="pt-BR" sz="2300" kern="1200" dirty="0"/>
        </a:p>
      </dsp:txBody>
      <dsp:txXfrm>
        <a:off x="1024770" y="2811620"/>
        <a:ext cx="2244326" cy="860252"/>
      </dsp:txXfrm>
    </dsp:sp>
    <dsp:sp modelId="{DE329B2B-7CC0-4AD7-AFC9-8514BC5D6600}">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pt-BR" sz="1500" b="0" i="0" kern="1200" dirty="0"/>
            <a:t>O processo de propagação de mensagens é geralmente iterado várias vezes para permitir que as informações se propaguem através do grafo. </a:t>
          </a:r>
          <a:endParaRPr lang="pt-BR" sz="1500" kern="1200" dirty="0"/>
        </a:p>
      </dsp:txBody>
      <dsp:txXfrm>
        <a:off x="3870707" y="1615548"/>
        <a:ext cx="2486952" cy="1577131"/>
      </dsp:txXfrm>
    </dsp:sp>
    <dsp:sp modelId="{788C31F1-9C88-4495-B832-4257C8D971AF}">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1543D8-EC9E-4B51-9F27-F608433A5FDD}">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pt-BR" sz="2300" b="1" i="0" kern="1200" dirty="0"/>
            <a:t>Iteração</a:t>
          </a:r>
          <a:endParaRPr lang="pt-BR" sz="2300" kern="1200" dirty="0"/>
        </a:p>
      </dsp:txBody>
      <dsp:txXfrm>
        <a:off x="4422868" y="679464"/>
        <a:ext cx="2244326" cy="860252"/>
      </dsp:txXfrm>
    </dsp:sp>
    <dsp:sp modelId="{1198664A-A694-496F-B0DA-DAC65245EABF}">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pt-BR" sz="1500" b="0" i="0" kern="1200" dirty="0"/>
            <a:t>Pode ser repetido por várias iterações até que os </a:t>
          </a:r>
          <a:r>
            <a:rPr lang="pt-BR" sz="1500" b="0" i="0" kern="1200" dirty="0" err="1"/>
            <a:t>embeddings</a:t>
          </a:r>
          <a:r>
            <a:rPr lang="pt-BR" sz="1500" b="0" i="0" kern="1200" dirty="0"/>
            <a:t> dos nós convirjam para uma representação estável ou até que algum critério de parada seja atingido.</a:t>
          </a:r>
          <a:endParaRPr lang="pt-BR" sz="1500" kern="1200" dirty="0"/>
        </a:p>
      </dsp:txBody>
      <dsp:txXfrm>
        <a:off x="7268806" y="1158658"/>
        <a:ext cx="2486952" cy="1577131"/>
      </dsp:txXfrm>
    </dsp:sp>
    <dsp:sp modelId="{FC8DB573-8416-4181-84D2-D4F492423427}">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pt-BR" sz="2300" b="1" i="0" kern="1200" dirty="0"/>
            <a:t>Convergência</a:t>
          </a:r>
          <a:endParaRPr lang="pt-BR" sz="2300" kern="1200" dirty="0"/>
        </a:p>
      </dsp:txBody>
      <dsp:txXfrm>
        <a:off x="7820966" y="2811620"/>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4/04/2024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04/04/2024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414926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62520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04/04/2024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04/04/2024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err="1"/>
              <a:t>Graph</a:t>
            </a:r>
            <a:r>
              <a:rPr lang="pt-BR" b="1" i="1" dirty="0"/>
              <a:t> Neural Networks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Adicione aqui seu nome</a:t>
            </a:r>
          </a:p>
          <a:p>
            <a:r>
              <a:rPr lang="pt-BR" dirty="0"/>
              <a:t>Adicione aqui seu </a:t>
            </a:r>
            <a:r>
              <a:rPr lang="pt-BR" dirty="0" err="1"/>
              <a:t>email</a:t>
            </a:r>
            <a:endParaRPr lang="pt-BR" dirty="0"/>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Escalabilidade</a:t>
            </a:r>
            <a:endParaRPr lang="pt-BR" dirty="0">
              <a:solidFill>
                <a:srgbClr val="0D0D0D"/>
              </a:solidFill>
              <a:latin typeface="Söhne"/>
            </a:endParaRPr>
          </a:p>
          <a:p>
            <a:pPr marL="0" indent="0" algn="ctr">
              <a:buNone/>
            </a:pPr>
            <a:r>
              <a:rPr lang="pt-BR" b="0" i="0" dirty="0">
                <a:solidFill>
                  <a:srgbClr val="0D0D0D"/>
                </a:solidFill>
                <a:effectLst/>
                <a:latin typeface="Söhne"/>
              </a:rPr>
              <a:t>Os grafos são escaláveis e podem ser usados para representar conjuntos de dados de diferentes tamanhos. Eles podem ser pequenos, com apenas alguns nós e arestas, ou enormes, com milhões ou até bilhões de nós e arestas. Isso os torna adequados para uma ampla gama de aplicações, desde redes sociais e sistemas de recomendação até modelagem de infraestrutura de TI e biologia computacional.</a:t>
            </a:r>
            <a:endParaRPr lang="pt-BR" dirty="0"/>
          </a:p>
        </p:txBody>
      </p:sp>
    </p:spTree>
    <p:extLst>
      <p:ext uri="{BB962C8B-B14F-4D97-AF65-F5344CB8AC3E}">
        <p14:creationId xmlns:p14="http://schemas.microsoft.com/office/powerpoint/2010/main" val="385509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Algoritmos Específicos</a:t>
            </a:r>
          </a:p>
          <a:p>
            <a:pPr marL="0" indent="0" algn="ctr">
              <a:buNone/>
            </a:pPr>
            <a:r>
              <a:rPr lang="pt-BR" b="0" i="0" dirty="0">
                <a:solidFill>
                  <a:srgbClr val="0D0D0D"/>
                </a:solidFill>
                <a:effectLst/>
                <a:latin typeface="Söhne"/>
              </a:rPr>
              <a:t>Existem algoritmos específicos para grafos que exploram suas propriedades únicas. Esses algoritmos podem ser usados para realizar uma variedade de tarefas, como encontrar caminhos mais curtos, calcular a centralidade dos nós, identificar comunidades na rede e muito mais. Esses algoritmos são fundamentais para análise e processamento eficiente de dados em grafos.</a:t>
            </a:r>
            <a:endParaRPr lang="pt-BR" dirty="0"/>
          </a:p>
        </p:txBody>
      </p:sp>
    </p:spTree>
    <p:extLst>
      <p:ext uri="{BB962C8B-B14F-4D97-AF65-F5344CB8AC3E}">
        <p14:creationId xmlns:p14="http://schemas.microsoft.com/office/powerpoint/2010/main" val="359621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0" i="0" dirty="0">
                <a:solidFill>
                  <a:srgbClr val="0D0D0D"/>
                </a:solidFill>
                <a:effectLst/>
                <a:latin typeface="Söhne"/>
              </a:rPr>
              <a:t>O </a:t>
            </a:r>
            <a:r>
              <a:rPr lang="pt-BR" b="1" i="0" dirty="0">
                <a:solidFill>
                  <a:srgbClr val="0D0D0D"/>
                </a:solidFill>
                <a:effectLst/>
                <a:latin typeface="Söhne"/>
              </a:rPr>
              <a:t>objetivo</a:t>
            </a:r>
            <a:r>
              <a:rPr lang="pt-BR" b="0" i="0" dirty="0">
                <a:solidFill>
                  <a:srgbClr val="0D0D0D"/>
                </a:solidFill>
                <a:effectLst/>
                <a:latin typeface="Söhne"/>
              </a:rPr>
              <a:t> das Redes Neurais de Grafos (</a:t>
            </a:r>
            <a:r>
              <a:rPr lang="pt-BR" b="0" i="0" dirty="0" err="1">
                <a:solidFill>
                  <a:srgbClr val="0D0D0D"/>
                </a:solidFill>
                <a:effectLst/>
                <a:latin typeface="Söhne"/>
              </a:rPr>
              <a:t>GNNs</a:t>
            </a:r>
            <a:r>
              <a:rPr lang="pt-BR" b="0" i="0" dirty="0">
                <a:solidFill>
                  <a:srgbClr val="0D0D0D"/>
                </a:solidFill>
                <a:effectLst/>
                <a:latin typeface="Söhne"/>
              </a:rPr>
              <a:t> - </a:t>
            </a:r>
            <a:r>
              <a:rPr lang="pt-BR" b="0" i="0" dirty="0" err="1">
                <a:solidFill>
                  <a:srgbClr val="0D0D0D"/>
                </a:solidFill>
                <a:effectLst/>
                <a:latin typeface="Söhne"/>
              </a:rPr>
              <a:t>Graph</a:t>
            </a:r>
            <a:r>
              <a:rPr lang="pt-BR" b="0" i="0" dirty="0">
                <a:solidFill>
                  <a:srgbClr val="0D0D0D"/>
                </a:solidFill>
                <a:effectLst/>
                <a:latin typeface="Söhne"/>
              </a:rPr>
              <a:t> Neural Networks) é aprender representações eficazes dos nós e arestas em um grafo. Isso é alcançado através da incorporação de informações locais e globais presentes na estrutura do grafo.</a:t>
            </a:r>
          </a:p>
          <a:p>
            <a:pPr marL="0" indent="0" algn="ctr">
              <a:buNone/>
            </a:pPr>
            <a:r>
              <a:rPr lang="pt-BR" b="0" i="0" dirty="0">
                <a:solidFill>
                  <a:srgbClr val="0D0D0D"/>
                </a:solidFill>
                <a:effectLst/>
                <a:latin typeface="Söhne"/>
              </a:rPr>
              <a:t>As </a:t>
            </a:r>
            <a:r>
              <a:rPr lang="pt-BR" b="0" i="0" dirty="0" err="1">
                <a:solidFill>
                  <a:srgbClr val="0D0D0D"/>
                </a:solidFill>
                <a:effectLst/>
                <a:latin typeface="Söhne"/>
              </a:rPr>
              <a:t>GNNs</a:t>
            </a:r>
            <a:r>
              <a:rPr lang="pt-BR" b="0" i="0" dirty="0">
                <a:solidFill>
                  <a:srgbClr val="0D0D0D"/>
                </a:solidFill>
                <a:effectLst/>
                <a:latin typeface="Söhne"/>
              </a:rPr>
              <a:t> são uma classe de modelos de aprendizado de máquina projetados especificamente para lidar com dados estruturados na forma de grafos.</a:t>
            </a:r>
            <a:endParaRPr lang="pt-BR" dirty="0"/>
          </a:p>
        </p:txBody>
      </p:sp>
    </p:spTree>
    <p:extLst>
      <p:ext uri="{BB962C8B-B14F-4D97-AF65-F5344CB8AC3E}">
        <p14:creationId xmlns:p14="http://schemas.microsoft.com/office/powerpoint/2010/main" val="413632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6" name="Espaço Reservado para Conteúdo 5">
            <a:extLst>
              <a:ext uri="{FF2B5EF4-FFF2-40B4-BE49-F238E27FC236}">
                <a16:creationId xmlns:a16="http://schemas.microsoft.com/office/drawing/2014/main" id="{6597411D-447D-A470-0EDC-40E24179A66D}"/>
              </a:ext>
            </a:extLst>
          </p:cNvPr>
          <p:cNvSpPr>
            <a:spLocks noGrp="1"/>
          </p:cNvSpPr>
          <p:nvPr>
            <p:ph idx="1"/>
          </p:nvPr>
        </p:nvSpPr>
        <p:spPr/>
        <p:txBody>
          <a:bodyPr/>
          <a:lstStyle/>
          <a:p>
            <a:pPr marL="0" indent="0">
              <a:buNone/>
            </a:pPr>
            <a:r>
              <a:rPr lang="pt-BR" b="0" i="0" dirty="0">
                <a:solidFill>
                  <a:srgbClr val="0D0D0D"/>
                </a:solidFill>
                <a:effectLst/>
                <a:latin typeface="Söhne"/>
              </a:rPr>
              <a:t>Uma Rede Neural de Grafos (GNN) é uma arquitetura de rede neural projetada para trabalhar com dados representados na forma de grafos. Conceito básica da arquitetura de uma GNN:</a:t>
            </a:r>
            <a:endParaRPr lang="pt-BR" dirty="0"/>
          </a:p>
        </p:txBody>
      </p:sp>
      <p:graphicFrame>
        <p:nvGraphicFramePr>
          <p:cNvPr id="8" name="Diagrama 7">
            <a:extLst>
              <a:ext uri="{FF2B5EF4-FFF2-40B4-BE49-F238E27FC236}">
                <a16:creationId xmlns:a16="http://schemas.microsoft.com/office/drawing/2014/main" id="{3CE439FB-8E0A-144C-D79E-F272E2D31FDF}"/>
              </a:ext>
            </a:extLst>
          </p:cNvPr>
          <p:cNvGraphicFramePr/>
          <p:nvPr>
            <p:extLst>
              <p:ext uri="{D42A27DB-BD31-4B8C-83A1-F6EECF244321}">
                <p14:modId xmlns:p14="http://schemas.microsoft.com/office/powerpoint/2010/main" val="2806139669"/>
              </p:ext>
            </p:extLst>
          </p:nvPr>
        </p:nvGraphicFramePr>
        <p:xfrm>
          <a:off x="1152144" y="3133682"/>
          <a:ext cx="9838944" cy="3578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334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24D4BC84-9C63-BB45-15B6-B9F36AE9E281}"/>
              </a:ext>
            </a:extLst>
          </p:cNvPr>
          <p:cNvSpPr>
            <a:spLocks noGrp="1"/>
          </p:cNvSpPr>
          <p:nvPr>
            <p:ph idx="1"/>
          </p:nvPr>
        </p:nvSpPr>
        <p:spPr/>
        <p:txBody>
          <a:bodyPr/>
          <a:lstStyle/>
          <a:p>
            <a:pPr marL="0" indent="0" algn="ctr">
              <a:buNone/>
            </a:pPr>
            <a:r>
              <a:rPr lang="pt-BR" b="1" i="0" dirty="0">
                <a:solidFill>
                  <a:srgbClr val="0D0D0D"/>
                </a:solidFill>
                <a:effectLst/>
                <a:latin typeface="Söhne"/>
              </a:rPr>
              <a:t>Camadas de Convolução sobre Grafos</a:t>
            </a:r>
          </a:p>
          <a:p>
            <a:pPr marL="0" indent="0" algn="ctr">
              <a:buNone/>
            </a:pPr>
            <a:r>
              <a:rPr lang="pt-BR" b="0" i="0" dirty="0">
                <a:solidFill>
                  <a:srgbClr val="0D0D0D"/>
                </a:solidFill>
                <a:effectLst/>
                <a:latin typeface="Söhne"/>
              </a:rPr>
              <a:t>Assim como em redes neurais </a:t>
            </a:r>
            <a:r>
              <a:rPr lang="pt-BR" b="0" i="0" dirty="0" err="1">
                <a:solidFill>
                  <a:srgbClr val="0D0D0D"/>
                </a:solidFill>
                <a:effectLst/>
                <a:latin typeface="Söhne"/>
              </a:rPr>
              <a:t>convolucionais</a:t>
            </a:r>
            <a:r>
              <a:rPr lang="pt-BR" b="0" i="0" dirty="0">
                <a:solidFill>
                  <a:srgbClr val="0D0D0D"/>
                </a:solidFill>
                <a:effectLst/>
                <a:latin typeface="Söhne"/>
              </a:rPr>
              <a:t> (</a:t>
            </a:r>
            <a:r>
              <a:rPr lang="pt-BR" b="0" i="0" dirty="0" err="1">
                <a:solidFill>
                  <a:srgbClr val="0D0D0D"/>
                </a:solidFill>
                <a:effectLst/>
                <a:latin typeface="Söhne"/>
              </a:rPr>
              <a:t>CNNs</a:t>
            </a:r>
            <a:r>
              <a:rPr lang="pt-BR" b="0" i="0" dirty="0">
                <a:solidFill>
                  <a:srgbClr val="0D0D0D"/>
                </a:solidFill>
                <a:effectLst/>
                <a:latin typeface="Söhne"/>
              </a:rPr>
              <a:t>) para dados de imagem, as </a:t>
            </a:r>
            <a:r>
              <a:rPr lang="pt-BR" b="0" i="0" dirty="0" err="1">
                <a:solidFill>
                  <a:srgbClr val="0D0D0D"/>
                </a:solidFill>
                <a:effectLst/>
                <a:latin typeface="Söhne"/>
              </a:rPr>
              <a:t>GNNs</a:t>
            </a:r>
            <a:r>
              <a:rPr lang="pt-BR" b="0" i="0" dirty="0">
                <a:solidFill>
                  <a:srgbClr val="0D0D0D"/>
                </a:solidFill>
                <a:effectLst/>
                <a:latin typeface="Söhne"/>
              </a:rPr>
              <a:t> também possuem camadas de convolução. No entanto, em vez de operar em grades de pixels, as convoluções em </a:t>
            </a:r>
            <a:r>
              <a:rPr lang="pt-BR" b="0" i="0" dirty="0" err="1">
                <a:solidFill>
                  <a:srgbClr val="0D0D0D"/>
                </a:solidFill>
                <a:effectLst/>
                <a:latin typeface="Söhne"/>
              </a:rPr>
              <a:t>GNNs</a:t>
            </a:r>
            <a:r>
              <a:rPr lang="pt-BR" b="0" i="0" dirty="0">
                <a:solidFill>
                  <a:srgbClr val="0D0D0D"/>
                </a:solidFill>
                <a:effectLst/>
                <a:latin typeface="Söhne"/>
              </a:rPr>
              <a:t> são aplicadas diretamente aos nós e arestas do grafo. Cada nó no grafo tem um vetor de características associado (ou seja, um </a:t>
            </a:r>
            <a:r>
              <a:rPr lang="pt-BR" b="0" i="0" dirty="0" err="1">
                <a:solidFill>
                  <a:srgbClr val="0D0D0D"/>
                </a:solidFill>
                <a:effectLst/>
                <a:latin typeface="Söhne"/>
              </a:rPr>
              <a:t>embedding</a:t>
            </a:r>
            <a:r>
              <a:rPr lang="pt-BR" b="0" i="0" dirty="0">
                <a:solidFill>
                  <a:srgbClr val="0D0D0D"/>
                </a:solidFill>
                <a:effectLst/>
                <a:latin typeface="Söhne"/>
              </a:rPr>
              <a:t>), e as operações de convolução são aplicadas a esses </a:t>
            </a:r>
            <a:r>
              <a:rPr lang="pt-BR" b="0" i="0" dirty="0" err="1">
                <a:solidFill>
                  <a:srgbClr val="0D0D0D"/>
                </a:solidFill>
                <a:effectLst/>
                <a:latin typeface="Söhne"/>
              </a:rPr>
              <a:t>embeddings</a:t>
            </a:r>
            <a:r>
              <a:rPr lang="pt-BR" b="0" i="0" dirty="0">
                <a:solidFill>
                  <a:srgbClr val="0D0D0D"/>
                </a:solidFill>
                <a:effectLst/>
                <a:latin typeface="Söhne"/>
              </a:rPr>
              <a:t> para aprender representações mais ricas e informativas.</a:t>
            </a:r>
            <a:endParaRPr lang="pt-BR" dirty="0"/>
          </a:p>
        </p:txBody>
      </p:sp>
    </p:spTree>
    <p:extLst>
      <p:ext uri="{BB962C8B-B14F-4D97-AF65-F5344CB8AC3E}">
        <p14:creationId xmlns:p14="http://schemas.microsoft.com/office/powerpoint/2010/main" val="389984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9FC58A71-704D-E15C-8AA4-BDEF460FA850}"/>
              </a:ext>
            </a:extLst>
          </p:cNvPr>
          <p:cNvSpPr>
            <a:spLocks noGrp="1"/>
          </p:cNvSpPr>
          <p:nvPr>
            <p:ph idx="1"/>
          </p:nvPr>
        </p:nvSpPr>
        <p:spPr/>
        <p:txBody>
          <a:bodyPr/>
          <a:lstStyle/>
          <a:p>
            <a:pPr marL="0" indent="0" algn="ctr">
              <a:buNone/>
            </a:pPr>
            <a:r>
              <a:rPr lang="pt-BR" b="1" i="0" dirty="0">
                <a:solidFill>
                  <a:srgbClr val="0D0D0D"/>
                </a:solidFill>
                <a:effectLst/>
                <a:latin typeface="Söhne"/>
              </a:rPr>
              <a:t>Atualização dos </a:t>
            </a:r>
            <a:r>
              <a:rPr lang="pt-BR" b="1" i="0" dirty="0" err="1">
                <a:solidFill>
                  <a:srgbClr val="0D0D0D"/>
                </a:solidFill>
                <a:effectLst/>
                <a:latin typeface="Söhne"/>
              </a:rPr>
              <a:t>Embeddings</a:t>
            </a:r>
            <a:r>
              <a:rPr lang="pt-BR" b="1" i="0" dirty="0">
                <a:solidFill>
                  <a:srgbClr val="0D0D0D"/>
                </a:solidFill>
                <a:effectLst/>
                <a:latin typeface="Söhne"/>
              </a:rPr>
              <a:t> dos Nós considerando os Vizinhos</a:t>
            </a:r>
          </a:p>
          <a:p>
            <a:pPr marL="0" indent="0" algn="ctr">
              <a:buNone/>
            </a:pPr>
            <a:r>
              <a:rPr lang="pt-BR" b="0" i="0" dirty="0">
                <a:solidFill>
                  <a:srgbClr val="0D0D0D"/>
                </a:solidFill>
                <a:effectLst/>
                <a:latin typeface="Söhne"/>
              </a:rPr>
              <a:t>Uma característica central das </a:t>
            </a:r>
            <a:r>
              <a:rPr lang="pt-BR" b="0" i="0" dirty="0" err="1">
                <a:solidFill>
                  <a:srgbClr val="0D0D0D"/>
                </a:solidFill>
                <a:effectLst/>
                <a:latin typeface="Söhne"/>
              </a:rPr>
              <a:t>GNNs</a:t>
            </a:r>
            <a:r>
              <a:rPr lang="pt-BR" b="0" i="0" dirty="0">
                <a:solidFill>
                  <a:srgbClr val="0D0D0D"/>
                </a:solidFill>
                <a:effectLst/>
                <a:latin typeface="Söhne"/>
              </a:rPr>
              <a:t> é a maneira como elas atualizam os </a:t>
            </a:r>
            <a:r>
              <a:rPr lang="pt-BR" b="0" i="0" dirty="0" err="1">
                <a:solidFill>
                  <a:srgbClr val="0D0D0D"/>
                </a:solidFill>
                <a:effectLst/>
                <a:latin typeface="Söhne"/>
              </a:rPr>
              <a:t>embeddings</a:t>
            </a:r>
            <a:r>
              <a:rPr lang="pt-BR" b="0" i="0" dirty="0">
                <a:solidFill>
                  <a:srgbClr val="0D0D0D"/>
                </a:solidFill>
                <a:effectLst/>
                <a:latin typeface="Söhne"/>
              </a:rPr>
              <a:t> dos nós levando em consideração as informações dos nós vizinhos. Em cada camada da GNN, os </a:t>
            </a:r>
            <a:r>
              <a:rPr lang="pt-BR" b="0" i="0" dirty="0" err="1">
                <a:solidFill>
                  <a:srgbClr val="0D0D0D"/>
                </a:solidFill>
                <a:effectLst/>
                <a:latin typeface="Söhne"/>
              </a:rPr>
              <a:t>embeddings</a:t>
            </a:r>
            <a:r>
              <a:rPr lang="pt-BR" b="0" i="0" dirty="0">
                <a:solidFill>
                  <a:srgbClr val="0D0D0D"/>
                </a:solidFill>
                <a:effectLst/>
                <a:latin typeface="Söhne"/>
              </a:rPr>
              <a:t> dos nós são atualizados agregando as informações dos </a:t>
            </a:r>
            <a:r>
              <a:rPr lang="pt-BR" b="0" i="0" dirty="0" err="1">
                <a:solidFill>
                  <a:srgbClr val="0D0D0D"/>
                </a:solidFill>
                <a:effectLst/>
                <a:latin typeface="Söhne"/>
              </a:rPr>
              <a:t>embeddings</a:t>
            </a:r>
            <a:r>
              <a:rPr lang="pt-BR" b="0" i="0" dirty="0">
                <a:solidFill>
                  <a:srgbClr val="0D0D0D"/>
                </a:solidFill>
                <a:effectLst/>
                <a:latin typeface="Söhne"/>
              </a:rPr>
              <a:t> de seus vizinhos. Essa agregação pode ser realizada de várias maneiras, como média, soma ou concatenação dos </a:t>
            </a:r>
            <a:r>
              <a:rPr lang="pt-BR" b="0" i="0" dirty="0" err="1">
                <a:solidFill>
                  <a:srgbClr val="0D0D0D"/>
                </a:solidFill>
                <a:effectLst/>
                <a:latin typeface="Söhne"/>
              </a:rPr>
              <a:t>embeddings</a:t>
            </a:r>
            <a:r>
              <a:rPr lang="pt-BR" b="0" i="0" dirty="0">
                <a:solidFill>
                  <a:srgbClr val="0D0D0D"/>
                </a:solidFill>
                <a:effectLst/>
                <a:latin typeface="Söhne"/>
              </a:rPr>
              <a:t> dos vizinhos.</a:t>
            </a:r>
            <a:endParaRPr lang="pt-BR" dirty="0"/>
          </a:p>
        </p:txBody>
      </p:sp>
    </p:spTree>
    <p:extLst>
      <p:ext uri="{BB962C8B-B14F-4D97-AF65-F5344CB8AC3E}">
        <p14:creationId xmlns:p14="http://schemas.microsoft.com/office/powerpoint/2010/main" val="181400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C9C41493-B6CD-53F4-C722-05ECEDB43E84}"/>
              </a:ext>
            </a:extLst>
          </p:cNvPr>
          <p:cNvSpPr>
            <a:spLocks noGrp="1"/>
          </p:cNvSpPr>
          <p:nvPr>
            <p:ph idx="1"/>
          </p:nvPr>
        </p:nvSpPr>
        <p:spPr/>
        <p:txBody>
          <a:bodyPr/>
          <a:lstStyle/>
          <a:p>
            <a:pPr marL="0" indent="0" algn="ctr">
              <a:buNone/>
            </a:pPr>
            <a:r>
              <a:rPr lang="pt-BR" b="1" i="0" dirty="0">
                <a:solidFill>
                  <a:srgbClr val="0D0D0D"/>
                </a:solidFill>
                <a:effectLst/>
                <a:latin typeface="Söhne"/>
              </a:rPr>
              <a:t>Agregação de Informações dos Nós Vizinhos</a:t>
            </a:r>
          </a:p>
          <a:p>
            <a:pPr marL="0" indent="0" algn="ctr">
              <a:buNone/>
            </a:pPr>
            <a:r>
              <a:rPr lang="pt-BR" b="0" i="0" dirty="0">
                <a:solidFill>
                  <a:srgbClr val="0D0D0D"/>
                </a:solidFill>
                <a:effectLst/>
                <a:latin typeface="Söhne"/>
              </a:rPr>
              <a:t>Esta etapa é crucial para permitir que os nós do grafo troquem informações entre si. Depois que as informações dos vizinhos são agregadas, o resultado é combinado com o </a:t>
            </a:r>
            <a:r>
              <a:rPr lang="pt-BR" b="0" i="0" dirty="0" err="1">
                <a:solidFill>
                  <a:srgbClr val="0D0D0D"/>
                </a:solidFill>
                <a:effectLst/>
                <a:latin typeface="Söhne"/>
              </a:rPr>
              <a:t>embedding</a:t>
            </a:r>
            <a:r>
              <a:rPr lang="pt-BR" b="0" i="0" dirty="0">
                <a:solidFill>
                  <a:srgbClr val="0D0D0D"/>
                </a:solidFill>
                <a:effectLst/>
                <a:latin typeface="Söhne"/>
              </a:rPr>
              <a:t> do nó atual para produzir uma nova representação do nó. Essa nova representação contém informações tanto locais quanto globais, capturando assim o contexto do nó dentro do grafo.</a:t>
            </a:r>
            <a:endParaRPr lang="pt-BR" dirty="0"/>
          </a:p>
        </p:txBody>
      </p:sp>
    </p:spTree>
    <p:extLst>
      <p:ext uri="{BB962C8B-B14F-4D97-AF65-F5344CB8AC3E}">
        <p14:creationId xmlns:p14="http://schemas.microsoft.com/office/powerpoint/2010/main" val="54004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C9C41493-B6CD-53F4-C722-05ECEDB43E84}"/>
              </a:ext>
            </a:extLst>
          </p:cNvPr>
          <p:cNvSpPr>
            <a:spLocks noGrp="1"/>
          </p:cNvSpPr>
          <p:nvPr>
            <p:ph idx="1"/>
          </p:nvPr>
        </p:nvSpPr>
        <p:spPr/>
        <p:txBody>
          <a:bodyPr/>
          <a:lstStyle/>
          <a:p>
            <a:pPr marL="0" indent="0" algn="ctr">
              <a:buNone/>
            </a:pPr>
            <a:r>
              <a:rPr lang="pt-BR" b="0" i="0" dirty="0">
                <a:solidFill>
                  <a:srgbClr val="0D0D0D"/>
                </a:solidFill>
                <a:effectLst/>
                <a:latin typeface="Söhne"/>
              </a:rPr>
              <a:t>O </a:t>
            </a:r>
            <a:r>
              <a:rPr lang="pt-BR" b="1" i="0" dirty="0">
                <a:solidFill>
                  <a:srgbClr val="0D0D0D"/>
                </a:solidFill>
                <a:effectLst/>
                <a:latin typeface="Söhne"/>
              </a:rPr>
              <a:t>processo</a:t>
            </a:r>
            <a:r>
              <a:rPr lang="pt-BR" b="0" i="0" dirty="0">
                <a:solidFill>
                  <a:srgbClr val="0D0D0D"/>
                </a:solidFill>
                <a:effectLst/>
                <a:latin typeface="Söhne"/>
              </a:rPr>
              <a:t> de propagação de mensagens, também conhecido como passagem de mensagens ou </a:t>
            </a:r>
            <a:r>
              <a:rPr lang="pt-BR" b="0" i="0" dirty="0" err="1">
                <a:solidFill>
                  <a:srgbClr val="0D0D0D"/>
                </a:solidFill>
                <a:effectLst/>
                <a:latin typeface="Söhne"/>
              </a:rPr>
              <a:t>message</a:t>
            </a:r>
            <a:r>
              <a:rPr lang="pt-BR" b="0" i="0" dirty="0">
                <a:solidFill>
                  <a:srgbClr val="0D0D0D"/>
                </a:solidFill>
                <a:effectLst/>
                <a:latin typeface="Söhne"/>
              </a:rPr>
              <a:t> </a:t>
            </a:r>
            <a:r>
              <a:rPr lang="pt-BR" b="0" i="0" dirty="0" err="1">
                <a:solidFill>
                  <a:srgbClr val="0D0D0D"/>
                </a:solidFill>
                <a:effectLst/>
                <a:latin typeface="Söhne"/>
              </a:rPr>
              <a:t>passing</a:t>
            </a:r>
            <a:r>
              <a:rPr lang="pt-BR" b="0" i="0" dirty="0">
                <a:solidFill>
                  <a:srgbClr val="0D0D0D"/>
                </a:solidFill>
                <a:effectLst/>
                <a:latin typeface="Söhne"/>
              </a:rPr>
              <a:t>, é uma técnica fundamental em diversos campos da ciência da computação e da inteligência artificial, como aprendizado de máquina em grafos, processamento de linguagem natural e visão computacional. Ele é usado para atualizar os </a:t>
            </a:r>
            <a:r>
              <a:rPr lang="pt-BR" b="0" i="0" dirty="0" err="1">
                <a:solidFill>
                  <a:srgbClr val="0D0D0D"/>
                </a:solidFill>
                <a:effectLst/>
                <a:latin typeface="Söhne"/>
              </a:rPr>
              <a:t>embeddings</a:t>
            </a:r>
            <a:r>
              <a:rPr lang="pt-BR" b="0" i="0" dirty="0">
                <a:solidFill>
                  <a:srgbClr val="0D0D0D"/>
                </a:solidFill>
                <a:effectLst/>
                <a:latin typeface="Söhne"/>
              </a:rPr>
              <a:t> (representações vetoriais) dos nós em um grafo, com base nas informações dos nós vizinhos.</a:t>
            </a:r>
            <a:endParaRPr lang="pt-BR" dirty="0"/>
          </a:p>
        </p:txBody>
      </p:sp>
    </p:spTree>
    <p:extLst>
      <p:ext uri="{BB962C8B-B14F-4D97-AF65-F5344CB8AC3E}">
        <p14:creationId xmlns:p14="http://schemas.microsoft.com/office/powerpoint/2010/main" val="98819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graphicFrame>
        <p:nvGraphicFramePr>
          <p:cNvPr id="4" name="Espaço Reservado para Conteúdo 3">
            <a:extLst>
              <a:ext uri="{FF2B5EF4-FFF2-40B4-BE49-F238E27FC236}">
                <a16:creationId xmlns:a16="http://schemas.microsoft.com/office/drawing/2014/main" id="{A8D1DF75-382F-D56D-FBD1-E514367A5B44}"/>
              </a:ext>
            </a:extLst>
          </p:cNvPr>
          <p:cNvGraphicFramePr>
            <a:graphicFrameLocks noGrp="1"/>
          </p:cNvGraphicFramePr>
          <p:nvPr>
            <p:ph idx="1"/>
            <p:extLst>
              <p:ext uri="{D42A27DB-BD31-4B8C-83A1-F6EECF244321}">
                <p14:modId xmlns:p14="http://schemas.microsoft.com/office/powerpoint/2010/main" val="2495263452"/>
              </p:ext>
            </p:extLst>
          </p:nvPr>
        </p:nvGraphicFramePr>
        <p:xfrm>
          <a:off x="838200" y="1690688"/>
          <a:ext cx="10939272" cy="4563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31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graphicFrame>
        <p:nvGraphicFramePr>
          <p:cNvPr id="4" name="Espaço Reservado para Conteúdo 3">
            <a:extLst>
              <a:ext uri="{FF2B5EF4-FFF2-40B4-BE49-F238E27FC236}">
                <a16:creationId xmlns:a16="http://schemas.microsoft.com/office/drawing/2014/main" id="{A41DB817-18AB-53A2-08C9-87E1EB36FC88}"/>
              </a:ext>
            </a:extLst>
          </p:cNvPr>
          <p:cNvGraphicFramePr>
            <a:graphicFrameLocks noGrp="1"/>
          </p:cNvGraphicFramePr>
          <p:nvPr>
            <p:ph idx="1"/>
            <p:extLst>
              <p:ext uri="{D42A27DB-BD31-4B8C-83A1-F6EECF244321}">
                <p14:modId xmlns:p14="http://schemas.microsoft.com/office/powerpoint/2010/main" val="22867046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5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7DA84068-671A-9D40-4F76-2C57E4F720C2}"/>
              </a:ext>
            </a:extLst>
          </p:cNvPr>
          <p:cNvSpPr>
            <a:spLocks noGrp="1"/>
          </p:cNvSpPr>
          <p:nvPr>
            <p:ph idx="1"/>
          </p:nvPr>
        </p:nvSpPr>
        <p:spPr/>
        <p:txBody>
          <a:bodyPr/>
          <a:lstStyle/>
          <a:p>
            <a:pPr algn="ctr"/>
            <a:r>
              <a:rPr lang="pt-BR" b="0" i="0" dirty="0">
                <a:solidFill>
                  <a:srgbClr val="0D0D0D"/>
                </a:solidFill>
                <a:effectLst/>
                <a:latin typeface="Söhne"/>
              </a:rPr>
              <a:t>As </a:t>
            </a:r>
            <a:r>
              <a:rPr lang="pt-BR" b="0" i="0" dirty="0" err="1">
                <a:solidFill>
                  <a:srgbClr val="0D0D0D"/>
                </a:solidFill>
                <a:effectLst/>
                <a:latin typeface="Söhne"/>
              </a:rPr>
              <a:t>Graph</a:t>
            </a:r>
            <a:r>
              <a:rPr lang="pt-BR" b="0" i="0" dirty="0">
                <a:solidFill>
                  <a:srgbClr val="0D0D0D"/>
                </a:solidFill>
                <a:effectLst/>
                <a:latin typeface="Söhne"/>
              </a:rPr>
              <a:t> Neural Networks (</a:t>
            </a:r>
            <a:r>
              <a:rPr lang="pt-BR" b="0" i="0" dirty="0" err="1">
                <a:solidFill>
                  <a:srgbClr val="0D0D0D"/>
                </a:solidFill>
                <a:effectLst/>
                <a:latin typeface="Söhne"/>
              </a:rPr>
              <a:t>GNNs</a:t>
            </a:r>
            <a:r>
              <a:rPr lang="pt-BR" b="0" i="0" dirty="0">
                <a:solidFill>
                  <a:srgbClr val="0D0D0D"/>
                </a:solidFill>
                <a:effectLst/>
                <a:latin typeface="Söhne"/>
              </a:rPr>
              <a:t>) surgiram como uma poderosa ferramenta para lidar com dados em forma de grafos, como redes sociais, sistemas de recomendação, bioinformática, entre outros.</a:t>
            </a:r>
          </a:p>
          <a:p>
            <a:pPr algn="ctr"/>
            <a:endParaRPr lang="pt-BR" dirty="0">
              <a:solidFill>
                <a:srgbClr val="0D0D0D"/>
              </a:solidFill>
              <a:latin typeface="Söhne"/>
            </a:endParaRPr>
          </a:p>
          <a:p>
            <a:pPr algn="ctr"/>
            <a:r>
              <a:rPr lang="pt-BR" dirty="0">
                <a:solidFill>
                  <a:srgbClr val="1F1F1F"/>
                </a:solidFill>
                <a:latin typeface="ElsevierGulliver"/>
              </a:rPr>
              <a:t>S</a:t>
            </a:r>
            <a:r>
              <a:rPr lang="pt-BR" b="0" i="0" dirty="0">
                <a:solidFill>
                  <a:srgbClr val="1F1F1F"/>
                </a:solidFill>
                <a:effectLst/>
                <a:latin typeface="ElsevierGulliver"/>
              </a:rPr>
              <a:t>ão uma classe de modelos de aprendizado profundo projetados para operar em estruturas de dados de grafos que consistem em nós e arestas que os conectam.</a:t>
            </a:r>
            <a:endParaRPr lang="pt-BR" dirty="0"/>
          </a:p>
        </p:txBody>
      </p:sp>
    </p:spTree>
    <p:extLst>
      <p:ext uri="{BB962C8B-B14F-4D97-AF65-F5344CB8AC3E}">
        <p14:creationId xmlns:p14="http://schemas.microsoft.com/office/powerpoint/2010/main" val="36411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pPr marL="0" indent="0" algn="ctr">
              <a:buNone/>
            </a:pPr>
            <a:r>
              <a:rPr lang="pt-BR" b="0" i="0" dirty="0">
                <a:solidFill>
                  <a:srgbClr val="0D0D0D"/>
                </a:solidFill>
                <a:effectLst/>
                <a:latin typeface="Söhne"/>
              </a:rPr>
              <a:t>O </a:t>
            </a:r>
            <a:r>
              <a:rPr lang="pt-BR" b="1" i="0" dirty="0">
                <a:solidFill>
                  <a:srgbClr val="0D0D0D"/>
                </a:solidFill>
                <a:effectLst/>
                <a:latin typeface="Söhne"/>
              </a:rPr>
              <a:t>treinamento</a:t>
            </a:r>
            <a:r>
              <a:rPr lang="pt-BR" b="0" i="0" dirty="0">
                <a:solidFill>
                  <a:srgbClr val="0D0D0D"/>
                </a:solidFill>
                <a:effectLst/>
                <a:latin typeface="Söhne"/>
              </a:rPr>
              <a:t> de </a:t>
            </a:r>
            <a:r>
              <a:rPr lang="pt-BR" b="0" i="0" dirty="0" err="1">
                <a:solidFill>
                  <a:srgbClr val="0D0D0D"/>
                </a:solidFill>
                <a:effectLst/>
                <a:latin typeface="Söhne"/>
              </a:rPr>
              <a:t>Graph</a:t>
            </a:r>
            <a:r>
              <a:rPr lang="pt-BR" b="0" i="0" dirty="0">
                <a:solidFill>
                  <a:srgbClr val="0D0D0D"/>
                </a:solidFill>
                <a:effectLst/>
                <a:latin typeface="Söhne"/>
              </a:rPr>
              <a:t> Neural Networks (</a:t>
            </a:r>
            <a:r>
              <a:rPr lang="pt-BR" b="0" i="0" dirty="0" err="1">
                <a:solidFill>
                  <a:srgbClr val="0D0D0D"/>
                </a:solidFill>
                <a:effectLst/>
                <a:latin typeface="Söhne"/>
              </a:rPr>
              <a:t>GNNs</a:t>
            </a:r>
            <a:r>
              <a:rPr lang="pt-BR" b="0" i="0" dirty="0">
                <a:solidFill>
                  <a:srgbClr val="0D0D0D"/>
                </a:solidFill>
                <a:effectLst/>
                <a:latin typeface="Söhne"/>
              </a:rPr>
              <a:t>) pode ser realizado tanto por métodos supervisionados quanto por métodos não supervisionados.</a:t>
            </a:r>
            <a:endParaRPr lang="pt-BR" dirty="0"/>
          </a:p>
        </p:txBody>
      </p:sp>
    </p:spTree>
    <p:extLst>
      <p:ext uri="{BB962C8B-B14F-4D97-AF65-F5344CB8AC3E}">
        <p14:creationId xmlns:p14="http://schemas.microsoft.com/office/powerpoint/2010/main" val="223946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Supervisionado</a:t>
            </a:r>
            <a:r>
              <a:rPr lang="pt-BR" b="0" i="0" dirty="0">
                <a:solidFill>
                  <a:srgbClr val="0D0D0D"/>
                </a:solidFill>
                <a:effectLst/>
                <a:latin typeface="Söhne"/>
              </a:rPr>
              <a:t>: No treinamento supervisionado de </a:t>
            </a:r>
            <a:r>
              <a:rPr lang="pt-BR" b="0" i="0" dirty="0" err="1">
                <a:solidFill>
                  <a:srgbClr val="0D0D0D"/>
                </a:solidFill>
                <a:effectLst/>
                <a:latin typeface="Söhne"/>
              </a:rPr>
              <a:t>GNNs</a:t>
            </a:r>
            <a:r>
              <a:rPr lang="pt-BR" b="0" i="0" dirty="0">
                <a:solidFill>
                  <a:srgbClr val="0D0D0D"/>
                </a:solidFill>
                <a:effectLst/>
                <a:latin typeface="Söhne"/>
              </a:rPr>
              <a:t>, os nós ou arestas do grafo têm rótulos associados que representam as classes ou as informações que se deseja prever. O objetivo é aprender uma representação dos nós ou das arestas que seja útil para prever esses rótulos. O treinamento supervisionado geralmente envolve a minimização de alguma função de perda que compara as previsões do modelo com os rótulos verdadeiros.</a:t>
            </a:r>
            <a:endParaRPr lang="pt-BR" dirty="0"/>
          </a:p>
        </p:txBody>
      </p:sp>
    </p:spTree>
    <p:extLst>
      <p:ext uri="{BB962C8B-B14F-4D97-AF65-F5344CB8AC3E}">
        <p14:creationId xmlns:p14="http://schemas.microsoft.com/office/powerpoint/2010/main" val="530208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Não supervisionado</a:t>
            </a:r>
            <a:r>
              <a:rPr lang="pt-BR" b="0" i="0" dirty="0">
                <a:solidFill>
                  <a:srgbClr val="0D0D0D"/>
                </a:solidFill>
                <a:effectLst/>
                <a:latin typeface="Söhne"/>
              </a:rPr>
              <a:t>: No treinamento não supervisionado de </a:t>
            </a:r>
            <a:r>
              <a:rPr lang="pt-BR" b="0" i="0" dirty="0" err="1">
                <a:solidFill>
                  <a:srgbClr val="0D0D0D"/>
                </a:solidFill>
                <a:effectLst/>
                <a:latin typeface="Söhne"/>
              </a:rPr>
              <a:t>GNNs</a:t>
            </a:r>
            <a:r>
              <a:rPr lang="pt-BR" b="0" i="0" dirty="0">
                <a:solidFill>
                  <a:srgbClr val="0D0D0D"/>
                </a:solidFill>
                <a:effectLst/>
                <a:latin typeface="Söhne"/>
              </a:rPr>
              <a:t>, não há rótulos associados aos nós ou arestas do grafo. Em vez disso, o objetivo é aprender representações úteis dos nós ou das arestas do grafo sem a necessidade de rótulos explícitos. Isso pode ser alcançado através de técnicas como </a:t>
            </a:r>
            <a:r>
              <a:rPr lang="pt-BR" b="0" i="0" dirty="0" err="1">
                <a:solidFill>
                  <a:srgbClr val="0D0D0D"/>
                </a:solidFill>
                <a:effectLst/>
                <a:latin typeface="Söhne"/>
              </a:rPr>
              <a:t>autoencoders</a:t>
            </a:r>
            <a:r>
              <a:rPr lang="pt-BR" b="0" i="0" dirty="0">
                <a:solidFill>
                  <a:srgbClr val="0D0D0D"/>
                </a:solidFill>
                <a:effectLst/>
                <a:latin typeface="Söhne"/>
              </a:rPr>
              <a:t>, onde o modelo é treinado para reconstruir o próprio grafo de entrada, ou através de métodos de agrupamento (</a:t>
            </a:r>
            <a:r>
              <a:rPr lang="pt-BR" b="0" i="0" dirty="0" err="1">
                <a:solidFill>
                  <a:srgbClr val="0D0D0D"/>
                </a:solidFill>
                <a:effectLst/>
                <a:latin typeface="Söhne"/>
              </a:rPr>
              <a:t>clustering</a:t>
            </a:r>
            <a:r>
              <a:rPr lang="pt-BR" b="0" i="0" dirty="0">
                <a:solidFill>
                  <a:srgbClr val="0D0D0D"/>
                </a:solidFill>
                <a:effectLst/>
                <a:latin typeface="Söhne"/>
              </a:rPr>
              <a:t>), onde o objetivo é agrupar nós semelhantes.</a:t>
            </a:r>
            <a:endParaRPr lang="pt-BR" dirty="0"/>
          </a:p>
        </p:txBody>
      </p:sp>
    </p:spTree>
    <p:extLst>
      <p:ext uri="{BB962C8B-B14F-4D97-AF65-F5344CB8AC3E}">
        <p14:creationId xmlns:p14="http://schemas.microsoft.com/office/powerpoint/2010/main" val="349589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pPr marL="0" indent="0">
              <a:buNone/>
            </a:pPr>
            <a:r>
              <a:rPr lang="pt-BR" b="0" i="0" dirty="0">
                <a:solidFill>
                  <a:srgbClr val="0D0D0D"/>
                </a:solidFill>
                <a:effectLst/>
                <a:latin typeface="Söhne"/>
              </a:rPr>
              <a:t>Utilização de algoritmos de </a:t>
            </a:r>
            <a:r>
              <a:rPr lang="pt-BR" b="1" i="0" dirty="0">
                <a:solidFill>
                  <a:srgbClr val="0D0D0D"/>
                </a:solidFill>
                <a:effectLst/>
                <a:latin typeface="Söhne"/>
              </a:rPr>
              <a:t>otimização</a:t>
            </a:r>
            <a:r>
              <a:rPr lang="pt-BR" b="0" i="0" dirty="0">
                <a:solidFill>
                  <a:srgbClr val="0D0D0D"/>
                </a:solidFill>
                <a:effectLst/>
                <a:latin typeface="Söhne"/>
              </a:rPr>
              <a:t>, como gradiente descendente estocástico, para ajustar os parâmetros do modelo.</a:t>
            </a:r>
            <a:endParaRPr lang="pt-BR" dirty="0"/>
          </a:p>
        </p:txBody>
      </p:sp>
    </p:spTree>
    <p:extLst>
      <p:ext uri="{BB962C8B-B14F-4D97-AF65-F5344CB8AC3E}">
        <p14:creationId xmlns:p14="http://schemas.microsoft.com/office/powerpoint/2010/main" val="17561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0" i="0" dirty="0">
                <a:solidFill>
                  <a:srgbClr val="0D0D0D"/>
                </a:solidFill>
                <a:effectLst/>
                <a:latin typeface="Söhne"/>
              </a:rPr>
              <a:t>O uso de algoritmos de otimização, como o gradiente descendente estocástico (SGD - </a:t>
            </a:r>
            <a:r>
              <a:rPr lang="pt-BR" b="0" i="0" dirty="0" err="1">
                <a:solidFill>
                  <a:srgbClr val="0D0D0D"/>
                </a:solidFill>
                <a:effectLst/>
                <a:latin typeface="Söhne"/>
              </a:rPr>
              <a:t>Stochastic</a:t>
            </a:r>
            <a:r>
              <a:rPr lang="pt-BR" b="0" i="0" dirty="0">
                <a:solidFill>
                  <a:srgbClr val="0D0D0D"/>
                </a:solidFill>
                <a:effectLst/>
                <a:latin typeface="Söhne"/>
              </a:rPr>
              <a:t> </a:t>
            </a:r>
            <a:r>
              <a:rPr lang="pt-BR" b="0" i="0" dirty="0" err="1">
                <a:solidFill>
                  <a:srgbClr val="0D0D0D"/>
                </a:solidFill>
                <a:effectLst/>
                <a:latin typeface="Söhne"/>
              </a:rPr>
              <a:t>Gradient</a:t>
            </a:r>
            <a:r>
              <a:rPr lang="pt-BR" b="0" i="0" dirty="0">
                <a:solidFill>
                  <a:srgbClr val="0D0D0D"/>
                </a:solidFill>
                <a:effectLst/>
                <a:latin typeface="Söhne"/>
              </a:rPr>
              <a:t> </a:t>
            </a:r>
            <a:r>
              <a:rPr lang="pt-BR" b="0" i="0" dirty="0" err="1">
                <a:solidFill>
                  <a:srgbClr val="0D0D0D"/>
                </a:solidFill>
                <a:effectLst/>
                <a:latin typeface="Söhne"/>
              </a:rPr>
              <a:t>Descent</a:t>
            </a:r>
            <a:r>
              <a:rPr lang="pt-BR" b="0" i="0" dirty="0">
                <a:solidFill>
                  <a:srgbClr val="0D0D0D"/>
                </a:solidFill>
                <a:effectLst/>
                <a:latin typeface="Söhne"/>
              </a:rPr>
              <a:t>). Esses algoritmos são usados para ajustar os parâmetros de um modelo de modo a minimizar uma função de perda, que representa a discrepância entre as previsões do modelo e os valores reais dos dados.</a:t>
            </a:r>
          </a:p>
          <a:p>
            <a:r>
              <a:rPr lang="pt-BR" b="0" i="0" dirty="0">
                <a:solidFill>
                  <a:srgbClr val="0D0D0D"/>
                </a:solidFill>
                <a:effectLst/>
                <a:latin typeface="Söhne"/>
              </a:rPr>
              <a:t>O gradiente descendente estocástico é uma versão estocástica do gradiente descendente clássico.</a:t>
            </a:r>
            <a:endParaRPr lang="pt-BR" dirty="0"/>
          </a:p>
        </p:txBody>
      </p:sp>
    </p:spTree>
    <p:extLst>
      <p:ext uri="{BB962C8B-B14F-4D97-AF65-F5344CB8AC3E}">
        <p14:creationId xmlns:p14="http://schemas.microsoft.com/office/powerpoint/2010/main" val="80342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normAutofit fontScale="92500" lnSpcReduction="10000"/>
          </a:bodyPr>
          <a:lstStyle/>
          <a:p>
            <a:pPr algn="l">
              <a:buFont typeface="+mj-lt"/>
              <a:buAutoNum type="arabicPeriod"/>
            </a:pPr>
            <a:r>
              <a:rPr lang="pt-BR" b="1" i="0" dirty="0">
                <a:solidFill>
                  <a:srgbClr val="0D0D0D"/>
                </a:solidFill>
                <a:effectLst/>
                <a:latin typeface="Söhne"/>
              </a:rPr>
              <a:t>Inicialização</a:t>
            </a:r>
            <a:r>
              <a:rPr lang="pt-BR" b="0" i="0" dirty="0">
                <a:solidFill>
                  <a:srgbClr val="0D0D0D"/>
                </a:solidFill>
                <a:effectLst/>
                <a:latin typeface="Söhne"/>
              </a:rPr>
              <a:t>: Os parâmetros do modelo são inicializados aleatoriamente ou com valores pré-definidos.</a:t>
            </a:r>
          </a:p>
          <a:p>
            <a:pPr algn="l">
              <a:buFont typeface="+mj-lt"/>
              <a:buAutoNum type="arabicPeriod"/>
            </a:pPr>
            <a:r>
              <a:rPr lang="pt-BR" b="1" i="0" dirty="0">
                <a:solidFill>
                  <a:srgbClr val="0D0D0D"/>
                </a:solidFill>
                <a:effectLst/>
                <a:latin typeface="Söhne"/>
              </a:rPr>
              <a:t>Loop de Iteração</a:t>
            </a:r>
            <a:r>
              <a:rPr lang="pt-BR" b="0" i="0" dirty="0">
                <a:solidFill>
                  <a:srgbClr val="0D0D0D"/>
                </a:solidFill>
                <a:effectLst/>
                <a:latin typeface="Söhne"/>
              </a:rPr>
              <a:t>:</a:t>
            </a:r>
          </a:p>
          <a:p>
            <a:pPr marL="742950" lvl="1" indent="-285750" algn="l">
              <a:buFont typeface="+mj-lt"/>
              <a:buAutoNum type="arabicPeriod"/>
            </a:pPr>
            <a:r>
              <a:rPr lang="pt-BR" b="1" i="0" dirty="0">
                <a:solidFill>
                  <a:srgbClr val="0D0D0D"/>
                </a:solidFill>
                <a:effectLst/>
                <a:latin typeface="Söhne"/>
              </a:rPr>
              <a:t>Seleção de </a:t>
            </a:r>
            <a:r>
              <a:rPr lang="pt-BR" b="1" i="0" dirty="0" err="1">
                <a:solidFill>
                  <a:srgbClr val="0D0D0D"/>
                </a:solidFill>
                <a:effectLst/>
                <a:latin typeface="Söhne"/>
              </a:rPr>
              <a:t>Mini-batch</a:t>
            </a:r>
            <a:r>
              <a:rPr lang="pt-BR" b="0" i="0" dirty="0">
                <a:solidFill>
                  <a:srgbClr val="0D0D0D"/>
                </a:solidFill>
                <a:effectLst/>
                <a:latin typeface="Söhne"/>
              </a:rPr>
              <a:t>: Uma pequena amostra (</a:t>
            </a:r>
            <a:r>
              <a:rPr lang="pt-BR" b="0" i="0" dirty="0" err="1">
                <a:solidFill>
                  <a:srgbClr val="0D0D0D"/>
                </a:solidFill>
                <a:effectLst/>
                <a:latin typeface="Söhne"/>
              </a:rPr>
              <a:t>mini-batch</a:t>
            </a:r>
            <a:r>
              <a:rPr lang="pt-BR" b="0" i="0" dirty="0">
                <a:solidFill>
                  <a:srgbClr val="0D0D0D"/>
                </a:solidFill>
                <a:effectLst/>
                <a:latin typeface="Söhne"/>
              </a:rPr>
              <a:t>) de dados é selecionada aleatoriamente do conjunto de dados completo.</a:t>
            </a:r>
          </a:p>
          <a:p>
            <a:pPr marL="742950" lvl="1" indent="-285750" algn="l">
              <a:buFont typeface="+mj-lt"/>
              <a:buAutoNum type="arabicPeriod"/>
            </a:pPr>
            <a:r>
              <a:rPr lang="pt-BR" b="1" i="0" dirty="0">
                <a:solidFill>
                  <a:srgbClr val="0D0D0D"/>
                </a:solidFill>
                <a:effectLst/>
                <a:latin typeface="Söhne"/>
              </a:rPr>
              <a:t>Cálculo do Gradiente</a:t>
            </a:r>
            <a:r>
              <a:rPr lang="pt-BR" b="0" i="0" dirty="0">
                <a:solidFill>
                  <a:srgbClr val="0D0D0D"/>
                </a:solidFill>
                <a:effectLst/>
                <a:latin typeface="Söhne"/>
              </a:rPr>
              <a:t>: O gradiente da função de perda em relação aos parâmetros é calculado usando os dados do </a:t>
            </a:r>
            <a:r>
              <a:rPr lang="pt-BR" b="0" i="0" dirty="0" err="1">
                <a:solidFill>
                  <a:srgbClr val="0D0D0D"/>
                </a:solidFill>
                <a:effectLst/>
                <a:latin typeface="Söhne"/>
              </a:rPr>
              <a:t>mini-batch</a:t>
            </a:r>
            <a:r>
              <a:rPr lang="pt-BR" b="0" i="0" dirty="0">
                <a:solidFill>
                  <a:srgbClr val="0D0D0D"/>
                </a:solidFill>
                <a:effectLst/>
                <a:latin typeface="Söhne"/>
              </a:rPr>
              <a:t>.</a:t>
            </a:r>
          </a:p>
          <a:p>
            <a:pPr marL="742950" lvl="1" indent="-285750" algn="l">
              <a:buFont typeface="+mj-lt"/>
              <a:buAutoNum type="arabicPeriod"/>
            </a:pPr>
            <a:r>
              <a:rPr lang="pt-BR" b="1" i="0" dirty="0">
                <a:solidFill>
                  <a:srgbClr val="0D0D0D"/>
                </a:solidFill>
                <a:effectLst/>
                <a:latin typeface="Söhne"/>
              </a:rPr>
              <a:t>Atualização dos Parâmetros</a:t>
            </a:r>
            <a:r>
              <a:rPr lang="pt-BR" b="0" i="0" dirty="0">
                <a:solidFill>
                  <a:srgbClr val="0D0D0D"/>
                </a:solidFill>
                <a:effectLst/>
                <a:latin typeface="Söhne"/>
              </a:rPr>
              <a:t>: Os parâmetros do modelo são atualizados na direção oposta do gradiente, multiplicado por uma taxa de aprendizado (learning rate).</a:t>
            </a:r>
          </a:p>
          <a:p>
            <a:pPr algn="l">
              <a:buFont typeface="+mj-lt"/>
              <a:buAutoNum type="arabicPeriod"/>
            </a:pPr>
            <a:r>
              <a:rPr lang="pt-BR" b="1" i="0" dirty="0">
                <a:solidFill>
                  <a:srgbClr val="0D0D0D"/>
                </a:solidFill>
                <a:effectLst/>
                <a:latin typeface="Söhne"/>
              </a:rPr>
              <a:t>Critério de Parada</a:t>
            </a:r>
            <a:r>
              <a:rPr lang="pt-BR" b="0" i="0" dirty="0">
                <a:solidFill>
                  <a:srgbClr val="0D0D0D"/>
                </a:solidFill>
                <a:effectLst/>
                <a:latin typeface="Söhne"/>
              </a:rPr>
              <a:t>: O processo de iteração continua até que um critério de parada seja atendido, como um número fixo de iterações, convergência da função de perda, ou outra condição definida pelo usuário.</a:t>
            </a:r>
          </a:p>
          <a:p>
            <a:endParaRPr lang="pt-BR" dirty="0"/>
          </a:p>
        </p:txBody>
      </p:sp>
    </p:spTree>
    <p:extLst>
      <p:ext uri="{BB962C8B-B14F-4D97-AF65-F5344CB8AC3E}">
        <p14:creationId xmlns:p14="http://schemas.microsoft.com/office/powerpoint/2010/main" val="331345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0" i="0" dirty="0">
                <a:solidFill>
                  <a:srgbClr val="0D0D0D"/>
                </a:solidFill>
                <a:effectLst/>
                <a:latin typeface="Söhne"/>
              </a:rPr>
              <a:t>As Redes Neurais com Grafos (</a:t>
            </a:r>
            <a:r>
              <a:rPr lang="pt-BR" b="0" i="0" dirty="0" err="1">
                <a:solidFill>
                  <a:srgbClr val="0D0D0D"/>
                </a:solidFill>
                <a:effectLst/>
                <a:latin typeface="Söhne"/>
              </a:rPr>
              <a:t>GNNs</a:t>
            </a:r>
            <a:r>
              <a:rPr lang="pt-BR" b="0" i="0" dirty="0">
                <a:solidFill>
                  <a:srgbClr val="0D0D0D"/>
                </a:solidFill>
                <a:effectLst/>
                <a:latin typeface="Söhne"/>
              </a:rPr>
              <a:t>) apresentam </a:t>
            </a:r>
            <a:r>
              <a:rPr lang="pt-BR" b="1" i="0" dirty="0">
                <a:solidFill>
                  <a:srgbClr val="0D0D0D"/>
                </a:solidFill>
                <a:effectLst/>
                <a:latin typeface="Söhne"/>
              </a:rPr>
              <a:t>desafios</a:t>
            </a:r>
            <a:r>
              <a:rPr lang="pt-BR" b="0" i="0" dirty="0">
                <a:solidFill>
                  <a:srgbClr val="0D0D0D"/>
                </a:solidFill>
                <a:effectLst/>
                <a:latin typeface="Söhne"/>
              </a:rPr>
              <a:t> únicos no treinamento devido à estrutura dos dados em forma de grafos e à natureza das tarefas que elas abordam.</a:t>
            </a:r>
            <a:endParaRPr lang="pt-BR" dirty="0"/>
          </a:p>
        </p:txBody>
      </p:sp>
    </p:spTree>
    <p:extLst>
      <p:ext uri="{BB962C8B-B14F-4D97-AF65-F5344CB8AC3E}">
        <p14:creationId xmlns:p14="http://schemas.microsoft.com/office/powerpoint/2010/main" val="300295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Propagação eficiente de informações</a:t>
            </a:r>
            <a:r>
              <a:rPr lang="pt-BR" b="0" i="0" dirty="0">
                <a:solidFill>
                  <a:srgbClr val="0D0D0D"/>
                </a:solidFill>
                <a:effectLst/>
                <a:latin typeface="Söhne"/>
              </a:rPr>
              <a:t>: Em grafos grandes e complexos, é fundamental garantir que as informações se propaguem eficientemente por meio dos nós e arestas. Isso pode ser desafiador devido à natureza dispersa e irregular dos grafos. Estratégias como agregação de vizinhos, amostragem de vizinhos ou técnicas de </a:t>
            </a:r>
            <a:r>
              <a:rPr lang="pt-BR" b="0" i="0" dirty="0" err="1">
                <a:solidFill>
                  <a:srgbClr val="0D0D0D"/>
                </a:solidFill>
                <a:effectLst/>
                <a:latin typeface="Söhne"/>
              </a:rPr>
              <a:t>pooling</a:t>
            </a:r>
            <a:r>
              <a:rPr lang="pt-BR" b="0" i="0" dirty="0">
                <a:solidFill>
                  <a:srgbClr val="0D0D0D"/>
                </a:solidFill>
                <a:effectLst/>
                <a:latin typeface="Söhne"/>
              </a:rPr>
              <a:t> podem ser usadas para lidar com esse desafio.</a:t>
            </a:r>
            <a:endParaRPr lang="pt-BR" dirty="0"/>
          </a:p>
        </p:txBody>
      </p:sp>
    </p:spTree>
    <p:extLst>
      <p:ext uri="{BB962C8B-B14F-4D97-AF65-F5344CB8AC3E}">
        <p14:creationId xmlns:p14="http://schemas.microsoft.com/office/powerpoint/2010/main" val="113352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Prevenção de problemas de </a:t>
            </a:r>
            <a:r>
              <a:rPr lang="pt-BR" b="1" i="0" dirty="0" err="1">
                <a:solidFill>
                  <a:srgbClr val="0D0D0D"/>
                </a:solidFill>
                <a:effectLst/>
                <a:latin typeface="Söhne"/>
              </a:rPr>
              <a:t>overfitting</a:t>
            </a:r>
            <a:r>
              <a:rPr lang="pt-BR" b="0" i="0" dirty="0">
                <a:solidFill>
                  <a:srgbClr val="0D0D0D"/>
                </a:solidFill>
                <a:effectLst/>
                <a:latin typeface="Söhne"/>
              </a:rPr>
              <a:t>: Assim como em outras redes neurais, as </a:t>
            </a:r>
            <a:r>
              <a:rPr lang="pt-BR" b="0" i="0" dirty="0" err="1">
                <a:solidFill>
                  <a:srgbClr val="0D0D0D"/>
                </a:solidFill>
                <a:effectLst/>
                <a:latin typeface="Söhne"/>
              </a:rPr>
              <a:t>GNNs</a:t>
            </a:r>
            <a:r>
              <a:rPr lang="pt-BR" b="0" i="0" dirty="0">
                <a:solidFill>
                  <a:srgbClr val="0D0D0D"/>
                </a:solidFill>
                <a:effectLst/>
                <a:latin typeface="Söhne"/>
              </a:rPr>
              <a:t> podem sofrer de </a:t>
            </a:r>
            <a:r>
              <a:rPr lang="pt-BR" b="0" i="0" dirty="0" err="1">
                <a:solidFill>
                  <a:srgbClr val="0D0D0D"/>
                </a:solidFill>
                <a:effectLst/>
                <a:latin typeface="Söhne"/>
              </a:rPr>
              <a:t>overfitting</a:t>
            </a:r>
            <a:r>
              <a:rPr lang="pt-BR" b="0" i="0" dirty="0">
                <a:solidFill>
                  <a:srgbClr val="0D0D0D"/>
                </a:solidFill>
                <a:effectLst/>
                <a:latin typeface="Söhne"/>
              </a:rPr>
              <a:t>, especialmente em conjuntos de dados pequenos ou com grafos irregulares. Estratégias como regularização, </a:t>
            </a:r>
            <a:r>
              <a:rPr lang="pt-BR" b="0" i="0" dirty="0" err="1">
                <a:solidFill>
                  <a:srgbClr val="0D0D0D"/>
                </a:solidFill>
                <a:effectLst/>
                <a:latin typeface="Söhne"/>
              </a:rPr>
              <a:t>dropout</a:t>
            </a:r>
            <a:r>
              <a:rPr lang="pt-BR" b="0" i="0" dirty="0">
                <a:solidFill>
                  <a:srgbClr val="0D0D0D"/>
                </a:solidFill>
                <a:effectLst/>
                <a:latin typeface="Söhne"/>
              </a:rPr>
              <a:t>, aumento de dados e validação cruzada são comumente usadas para mitigar esse problema.</a:t>
            </a:r>
            <a:endParaRPr lang="pt-BR" dirty="0"/>
          </a:p>
        </p:txBody>
      </p:sp>
    </p:spTree>
    <p:extLst>
      <p:ext uri="{BB962C8B-B14F-4D97-AF65-F5344CB8AC3E}">
        <p14:creationId xmlns:p14="http://schemas.microsoft.com/office/powerpoint/2010/main" val="92065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Captura de informações de longo alcance</a:t>
            </a:r>
            <a:r>
              <a:rPr lang="pt-BR" b="0" i="0" dirty="0">
                <a:solidFill>
                  <a:srgbClr val="0D0D0D"/>
                </a:solidFill>
                <a:effectLst/>
                <a:latin typeface="Söhne"/>
              </a:rPr>
              <a:t>: Em grafos grandes, é importante que as </a:t>
            </a:r>
            <a:r>
              <a:rPr lang="pt-BR" b="0" i="0" dirty="0" err="1">
                <a:solidFill>
                  <a:srgbClr val="0D0D0D"/>
                </a:solidFill>
                <a:effectLst/>
                <a:latin typeface="Söhne"/>
              </a:rPr>
              <a:t>GNNs</a:t>
            </a:r>
            <a:r>
              <a:rPr lang="pt-BR" b="0" i="0" dirty="0">
                <a:solidFill>
                  <a:srgbClr val="0D0D0D"/>
                </a:solidFill>
                <a:effectLst/>
                <a:latin typeface="Söhne"/>
              </a:rPr>
              <a:t> possam capturar informações de longo alcance para realizar tarefas complexas, como classificação de nós ou grafos. No entanto, a propagação eficiente de informações muitas vezes favorece conexões de curto alcance. Arquiteturas de </a:t>
            </a:r>
            <a:r>
              <a:rPr lang="pt-BR" b="0" i="0" dirty="0" err="1">
                <a:solidFill>
                  <a:srgbClr val="0D0D0D"/>
                </a:solidFill>
                <a:effectLst/>
                <a:latin typeface="Söhne"/>
              </a:rPr>
              <a:t>GNNs</a:t>
            </a:r>
            <a:r>
              <a:rPr lang="pt-BR" b="0" i="0" dirty="0">
                <a:solidFill>
                  <a:srgbClr val="0D0D0D"/>
                </a:solidFill>
                <a:effectLst/>
                <a:latin typeface="Söhne"/>
              </a:rPr>
              <a:t> mais avançadas, como redes recorrentes ou mecanismos de atenção, podem ser usadas para lidar com esse desafio.</a:t>
            </a:r>
            <a:endParaRPr lang="pt-BR" dirty="0"/>
          </a:p>
        </p:txBody>
      </p:sp>
    </p:spTree>
    <p:extLst>
      <p:ext uri="{BB962C8B-B14F-4D97-AF65-F5344CB8AC3E}">
        <p14:creationId xmlns:p14="http://schemas.microsoft.com/office/powerpoint/2010/main" val="69063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B8438-E56E-2412-517C-8456E4CA773C}"/>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F7E2B09C-6D56-4C9F-A364-B904CCE2F1A0}"/>
              </a:ext>
            </a:extLst>
          </p:cNvPr>
          <p:cNvSpPr>
            <a:spLocks noGrp="1"/>
          </p:cNvSpPr>
          <p:nvPr>
            <p:ph idx="1"/>
          </p:nvPr>
        </p:nvSpPr>
        <p:spPr/>
        <p:txBody>
          <a:bodyPr/>
          <a:lstStyle/>
          <a:p>
            <a:pPr marL="0" indent="0" algn="ctr">
              <a:buNone/>
            </a:pPr>
            <a:r>
              <a:rPr lang="pt-BR" b="1" dirty="0"/>
              <a:t>GRAFICOS</a:t>
            </a:r>
          </a:p>
          <a:p>
            <a:r>
              <a:rPr lang="pt-BR" b="1" i="0" dirty="0">
                <a:solidFill>
                  <a:srgbClr val="05192D"/>
                </a:solidFill>
                <a:effectLst/>
                <a:latin typeface="Studio-Feixen-Sans"/>
              </a:rPr>
              <a:t>O Gráfico </a:t>
            </a:r>
            <a:r>
              <a:rPr lang="pt-BR" b="0" i="0" dirty="0">
                <a:solidFill>
                  <a:srgbClr val="05192D"/>
                </a:solidFill>
                <a:effectLst/>
                <a:latin typeface="Studio-Feixen-Sans"/>
              </a:rPr>
              <a:t>é o tipo de estrutura de dados que contém nós e arestas.</a:t>
            </a:r>
            <a:endParaRPr lang="pt-BR" dirty="0"/>
          </a:p>
        </p:txBody>
      </p:sp>
      <p:graphicFrame>
        <p:nvGraphicFramePr>
          <p:cNvPr id="6" name="Diagrama 5">
            <a:extLst>
              <a:ext uri="{FF2B5EF4-FFF2-40B4-BE49-F238E27FC236}">
                <a16:creationId xmlns:a16="http://schemas.microsoft.com/office/drawing/2014/main" id="{6B985BB3-9553-736A-30D7-2995FD723C51}"/>
              </a:ext>
            </a:extLst>
          </p:cNvPr>
          <p:cNvGraphicFramePr/>
          <p:nvPr>
            <p:extLst>
              <p:ext uri="{D42A27DB-BD31-4B8C-83A1-F6EECF244321}">
                <p14:modId xmlns:p14="http://schemas.microsoft.com/office/powerpoint/2010/main" val="4055973971"/>
              </p:ext>
            </p:extLst>
          </p:nvPr>
        </p:nvGraphicFramePr>
        <p:xfrm>
          <a:off x="948944" y="2896575"/>
          <a:ext cx="10294112" cy="3415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07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Agrupamento e agregação de informações</a:t>
            </a:r>
            <a:r>
              <a:rPr lang="pt-BR" b="0" i="0" dirty="0">
                <a:solidFill>
                  <a:srgbClr val="0D0D0D"/>
                </a:solidFill>
                <a:effectLst/>
                <a:latin typeface="Söhne"/>
              </a:rPr>
              <a:t>: A maneira como as informações são agrupadas e agregadas de vizinhos em um grafo pode afetar significativamente o desempenho da GNN. Estratégias como agregação média, soma, máximo ou mecanismos de atenção podem ser usadas, e a escolha correta depende da natureza da tarefa e da estrutura do grafo.</a:t>
            </a:r>
            <a:endParaRPr lang="pt-BR" dirty="0"/>
          </a:p>
        </p:txBody>
      </p:sp>
    </p:spTree>
    <p:extLst>
      <p:ext uri="{BB962C8B-B14F-4D97-AF65-F5344CB8AC3E}">
        <p14:creationId xmlns:p14="http://schemas.microsoft.com/office/powerpoint/2010/main" val="37393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b="1" i="0" dirty="0">
                <a:solidFill>
                  <a:srgbClr val="0D0D0D"/>
                </a:solidFill>
                <a:effectLst/>
                <a:latin typeface="Söhne"/>
              </a:rPr>
              <a:t>Generalização para grafos diferentes</a:t>
            </a:r>
            <a:r>
              <a:rPr lang="pt-BR" b="0" i="0" dirty="0">
                <a:solidFill>
                  <a:srgbClr val="0D0D0D"/>
                </a:solidFill>
                <a:effectLst/>
                <a:latin typeface="Söhne"/>
              </a:rPr>
              <a:t>: Uma GNN bem treinada deve ser capaz de generalizar para grafos diferentes dos observados durante o treinamento. Isso pode ser desafiador devido à variabilidade na estrutura e nas características dos grafos. O uso de técnicas de regularização e arquiteturas robustas pode ajudar a melhorar a capacidade de generalização da GNN.</a:t>
            </a:r>
            <a:endParaRPr lang="pt-BR" dirty="0"/>
          </a:p>
        </p:txBody>
      </p:sp>
    </p:spTree>
    <p:extLst>
      <p:ext uri="{BB962C8B-B14F-4D97-AF65-F5344CB8AC3E}">
        <p14:creationId xmlns:p14="http://schemas.microsoft.com/office/powerpoint/2010/main" val="3495831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Vantagens</a:t>
            </a:r>
          </a:p>
          <a:p>
            <a:pPr algn="l">
              <a:buFont typeface="Arial" panose="020B0604020202020204" pitchFamily="34" charset="0"/>
              <a:buChar char="•"/>
            </a:pPr>
            <a:r>
              <a:rPr lang="pt-BR" b="0" i="0" dirty="0">
                <a:solidFill>
                  <a:srgbClr val="0D0D0D"/>
                </a:solidFill>
                <a:effectLst/>
                <a:latin typeface="Söhne"/>
              </a:rPr>
              <a:t>Capazes de lidar com dados estruturados em forma de grafos.</a:t>
            </a:r>
          </a:p>
          <a:p>
            <a:pPr algn="l">
              <a:buFont typeface="Arial" panose="020B0604020202020204" pitchFamily="34" charset="0"/>
              <a:buChar char="•"/>
            </a:pPr>
            <a:r>
              <a:rPr lang="pt-BR" b="0" i="0" dirty="0">
                <a:solidFill>
                  <a:srgbClr val="0D0D0D"/>
                </a:solidFill>
                <a:effectLst/>
                <a:latin typeface="Söhne"/>
              </a:rPr>
              <a:t>Capturam informações locais e globais de maneira eficiente.</a:t>
            </a:r>
          </a:p>
          <a:p>
            <a:pPr algn="l">
              <a:buFont typeface="Arial" panose="020B0604020202020204" pitchFamily="34" charset="0"/>
              <a:buChar char="•"/>
            </a:pPr>
            <a:r>
              <a:rPr lang="pt-BR" b="0" i="0" dirty="0">
                <a:solidFill>
                  <a:srgbClr val="0D0D0D"/>
                </a:solidFill>
                <a:effectLst/>
                <a:latin typeface="Söhne"/>
              </a:rPr>
              <a:t>Aplicáveis em uma variedade de domínios, incluindo redes sociais, química computacional e sistemas de recomendação.</a:t>
            </a:r>
          </a:p>
          <a:p>
            <a:pPr marL="0" indent="0" algn="ctr">
              <a:buNone/>
            </a:pPr>
            <a:endParaRPr lang="pt-BR" dirty="0"/>
          </a:p>
        </p:txBody>
      </p:sp>
    </p:spTree>
    <p:extLst>
      <p:ext uri="{BB962C8B-B14F-4D97-AF65-F5344CB8AC3E}">
        <p14:creationId xmlns:p14="http://schemas.microsoft.com/office/powerpoint/2010/main" val="726314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Desvantagens</a:t>
            </a:r>
          </a:p>
          <a:p>
            <a:pPr algn="l">
              <a:buFont typeface="Arial" panose="020B0604020202020204" pitchFamily="34" charset="0"/>
              <a:buChar char="•"/>
            </a:pPr>
            <a:r>
              <a:rPr lang="pt-BR" b="0" i="0" dirty="0">
                <a:solidFill>
                  <a:srgbClr val="0D0D0D"/>
                </a:solidFill>
                <a:effectLst/>
                <a:latin typeface="Söhne"/>
              </a:rPr>
              <a:t>Requerem grande poder computacional, especialmente para grafos grandes.</a:t>
            </a:r>
          </a:p>
          <a:p>
            <a:pPr algn="l">
              <a:buFont typeface="Arial" panose="020B0604020202020204" pitchFamily="34" charset="0"/>
              <a:buChar char="•"/>
            </a:pPr>
            <a:r>
              <a:rPr lang="pt-BR" b="0" i="0" dirty="0">
                <a:solidFill>
                  <a:srgbClr val="0D0D0D"/>
                </a:solidFill>
                <a:effectLst/>
                <a:latin typeface="Söhne"/>
              </a:rPr>
              <a:t>Dificuldade na interpretação dos resultados devido à complexidade dos modelos.</a:t>
            </a:r>
          </a:p>
          <a:p>
            <a:pPr algn="l">
              <a:buFont typeface="Arial" panose="020B0604020202020204" pitchFamily="34" charset="0"/>
              <a:buChar char="•"/>
            </a:pPr>
            <a:r>
              <a:rPr lang="pt-BR" b="0" i="0" dirty="0">
                <a:solidFill>
                  <a:srgbClr val="0D0D0D"/>
                </a:solidFill>
                <a:effectLst/>
                <a:latin typeface="Söhne"/>
              </a:rPr>
              <a:t>Sensíveis à qualidade e à representação dos dados de entrada.</a:t>
            </a:r>
          </a:p>
          <a:p>
            <a:pPr marL="0" indent="0" algn="ctr">
              <a:buNone/>
            </a:pPr>
            <a:endParaRPr lang="pt-BR" dirty="0"/>
          </a:p>
        </p:txBody>
      </p:sp>
    </p:spTree>
    <p:extLst>
      <p:ext uri="{BB962C8B-B14F-4D97-AF65-F5344CB8AC3E}">
        <p14:creationId xmlns:p14="http://schemas.microsoft.com/office/powerpoint/2010/main" val="1117232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dirty="0"/>
              <a:t>Exemplo(s) de aplicação</a:t>
            </a:r>
            <a:br>
              <a:rPr lang="pt-BR" dirty="0"/>
            </a:br>
            <a:r>
              <a:rPr lang="pt-BR" sz="3200" b="1" dirty="0"/>
              <a:t>(Detecção de Crimes)</a:t>
            </a:r>
          </a:p>
        </p:txBody>
      </p:sp>
      <p:pic>
        <p:nvPicPr>
          <p:cNvPr id="5" name="Espaço Reservado para Conteúdo 4" descr="Uma imagem contendo Diagrama&#10;&#10;Descrição gerada automaticamente">
            <a:extLst>
              <a:ext uri="{FF2B5EF4-FFF2-40B4-BE49-F238E27FC236}">
                <a16:creationId xmlns:a16="http://schemas.microsoft.com/office/drawing/2014/main" id="{452AA560-0760-CC4B-9AAA-9FAAC8416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30" y="2377440"/>
            <a:ext cx="10613939" cy="3767328"/>
          </a:xfrm>
        </p:spPr>
      </p:pic>
    </p:spTree>
    <p:extLst>
      <p:ext uri="{BB962C8B-B14F-4D97-AF65-F5344CB8AC3E}">
        <p14:creationId xmlns:p14="http://schemas.microsoft.com/office/powerpoint/2010/main" val="1532530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dirty="0"/>
              <a:t>Exemplo(s) de aplicação </a:t>
            </a:r>
            <a:br>
              <a:rPr lang="pt-BR" dirty="0"/>
            </a:br>
            <a:r>
              <a:rPr lang="pt-BR" sz="3200" b="1" dirty="0"/>
              <a:t>(Classificação de Grafos)</a:t>
            </a:r>
          </a:p>
        </p:txBody>
      </p:sp>
      <p:pic>
        <p:nvPicPr>
          <p:cNvPr id="5" name="Espaço Reservado para Conteúdo 4" descr="Uma imagem contendo objeto, relógio&#10;&#10;Descrição gerada automaticamente">
            <a:extLst>
              <a:ext uri="{FF2B5EF4-FFF2-40B4-BE49-F238E27FC236}">
                <a16:creationId xmlns:a16="http://schemas.microsoft.com/office/drawing/2014/main" id="{2D12C488-E102-7E60-9531-C4F936213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849" y="2110772"/>
            <a:ext cx="8500301" cy="4166562"/>
          </a:xfrm>
        </p:spPr>
      </p:pic>
    </p:spTree>
    <p:extLst>
      <p:ext uri="{BB962C8B-B14F-4D97-AF65-F5344CB8AC3E}">
        <p14:creationId xmlns:p14="http://schemas.microsoft.com/office/powerpoint/2010/main" val="315563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dirty="0"/>
              <a:t>Exemplo(s) de aplicação</a:t>
            </a:r>
            <a:br>
              <a:rPr lang="pt-BR" dirty="0"/>
            </a:br>
            <a:r>
              <a:rPr lang="pt-BR" sz="3200" b="1" dirty="0"/>
              <a:t>(Detecção Notícias Falsas)</a:t>
            </a:r>
          </a:p>
        </p:txBody>
      </p:sp>
      <p:pic>
        <p:nvPicPr>
          <p:cNvPr id="5" name="Espaço Reservado para Conteúdo 4" descr="Diagrama&#10;&#10;Descrição gerada automaticamente">
            <a:extLst>
              <a:ext uri="{FF2B5EF4-FFF2-40B4-BE49-F238E27FC236}">
                <a16:creationId xmlns:a16="http://schemas.microsoft.com/office/drawing/2014/main" id="{4BEAC73C-EDDC-EB2B-06E1-E93839260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020" y="1858359"/>
            <a:ext cx="7855321" cy="4634516"/>
          </a:xfrm>
        </p:spPr>
      </p:pic>
    </p:spTree>
    <p:extLst>
      <p:ext uri="{BB962C8B-B14F-4D97-AF65-F5344CB8AC3E}">
        <p14:creationId xmlns:p14="http://schemas.microsoft.com/office/powerpoint/2010/main" val="725266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Comparação com outros algoritmos</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pPr marL="0" indent="0" algn="l">
              <a:buNone/>
            </a:pPr>
            <a:r>
              <a:rPr lang="pt-BR" b="1" i="0" dirty="0">
                <a:solidFill>
                  <a:srgbClr val="0D0D0D"/>
                </a:solidFill>
                <a:effectLst/>
                <a:latin typeface="Söhne"/>
              </a:rPr>
              <a:t>Redes Neurais </a:t>
            </a:r>
            <a:r>
              <a:rPr lang="pt-BR" b="1" i="0" dirty="0" err="1">
                <a:solidFill>
                  <a:srgbClr val="0D0D0D"/>
                </a:solidFill>
                <a:effectLst/>
                <a:latin typeface="Söhne"/>
              </a:rPr>
              <a:t>Convolucionais</a:t>
            </a:r>
            <a:r>
              <a:rPr lang="pt-BR" b="1" i="0" dirty="0">
                <a:solidFill>
                  <a:srgbClr val="0D0D0D"/>
                </a:solidFill>
                <a:effectLst/>
                <a:latin typeface="Söhne"/>
              </a:rPr>
              <a:t> (</a:t>
            </a:r>
            <a:r>
              <a:rPr lang="pt-BR" b="1" i="0" dirty="0" err="1">
                <a:solidFill>
                  <a:srgbClr val="0D0D0D"/>
                </a:solidFill>
                <a:effectLst/>
                <a:latin typeface="Söhne"/>
              </a:rPr>
              <a:t>CNNs</a:t>
            </a:r>
            <a:r>
              <a:rPr lang="pt-BR" b="1" i="0" dirty="0">
                <a:solidFill>
                  <a:srgbClr val="0D0D0D"/>
                </a:solidFill>
                <a:effectLst/>
                <a:latin typeface="Söhne"/>
              </a:rPr>
              <a:t>) e Redes Neurais Recorrentes (</a:t>
            </a:r>
            <a:r>
              <a:rPr lang="pt-BR" b="1" i="0" dirty="0" err="1">
                <a:solidFill>
                  <a:srgbClr val="0D0D0D"/>
                </a:solidFill>
                <a:effectLst/>
                <a:latin typeface="Söhne"/>
              </a:rPr>
              <a:t>RNNs</a:t>
            </a:r>
            <a:r>
              <a:rPr lang="pt-BR" b="1" i="0" dirty="0">
                <a:solidFill>
                  <a:srgbClr val="0D0D0D"/>
                </a:solidFill>
                <a:effectLst/>
                <a:latin typeface="Söhne"/>
              </a:rPr>
              <a:t>)</a:t>
            </a:r>
            <a:r>
              <a:rPr lang="pt-BR" b="0" i="0" dirty="0">
                <a:solidFill>
                  <a:srgbClr val="0D0D0D"/>
                </a:solidFill>
                <a:effectLst/>
                <a:latin typeface="Söhne"/>
              </a:rPr>
              <a:t>:</a:t>
            </a:r>
          </a:p>
          <a:p>
            <a:pPr algn="l">
              <a:buFont typeface="Arial" panose="020B0604020202020204" pitchFamily="34" charset="0"/>
              <a:buChar char="•"/>
            </a:pPr>
            <a:r>
              <a:rPr lang="pt-BR" b="0" i="0" dirty="0" err="1">
                <a:solidFill>
                  <a:srgbClr val="00B050"/>
                </a:solidFill>
                <a:effectLst/>
                <a:latin typeface="Söhne"/>
              </a:rPr>
              <a:t>GNNs</a:t>
            </a:r>
            <a:r>
              <a:rPr lang="pt-BR" b="0" i="0" dirty="0">
                <a:solidFill>
                  <a:srgbClr val="00B050"/>
                </a:solidFill>
                <a:effectLst/>
                <a:latin typeface="Söhne"/>
              </a:rPr>
              <a:t> são projetadas para dados estruturados em forma de gráfico</a:t>
            </a:r>
            <a:r>
              <a:rPr lang="pt-BR" b="0" i="0" dirty="0">
                <a:solidFill>
                  <a:srgbClr val="0D0D0D"/>
                </a:solidFill>
                <a:effectLst/>
                <a:latin typeface="Söhne"/>
              </a:rPr>
              <a:t>, enquanto </a:t>
            </a:r>
            <a:r>
              <a:rPr lang="pt-BR" b="0" i="0" dirty="0" err="1">
                <a:solidFill>
                  <a:srgbClr val="0D0D0D"/>
                </a:solidFill>
                <a:effectLst/>
                <a:latin typeface="Söhne"/>
              </a:rPr>
              <a:t>CNNs</a:t>
            </a:r>
            <a:r>
              <a:rPr lang="pt-BR" b="0" i="0" dirty="0">
                <a:solidFill>
                  <a:srgbClr val="0D0D0D"/>
                </a:solidFill>
                <a:effectLst/>
                <a:latin typeface="Söhne"/>
              </a:rPr>
              <a:t> são mais adequadas para dados com grade (como imagens) e </a:t>
            </a:r>
            <a:r>
              <a:rPr lang="pt-BR" b="0" i="0" dirty="0" err="1">
                <a:solidFill>
                  <a:srgbClr val="0D0D0D"/>
                </a:solidFill>
                <a:effectLst/>
                <a:latin typeface="Söhne"/>
              </a:rPr>
              <a:t>RNNs</a:t>
            </a:r>
            <a:r>
              <a:rPr lang="pt-BR" b="0" i="0" dirty="0">
                <a:solidFill>
                  <a:srgbClr val="0D0D0D"/>
                </a:solidFill>
                <a:effectLst/>
                <a:latin typeface="Söhne"/>
              </a:rPr>
              <a:t> para dados sequenciais (como texto ou séries temporais).</a:t>
            </a:r>
          </a:p>
          <a:p>
            <a:pPr algn="l">
              <a:buFont typeface="Arial" panose="020B0604020202020204" pitchFamily="34" charset="0"/>
              <a:buChar char="•"/>
            </a:pPr>
            <a:r>
              <a:rPr lang="pt-BR" b="0" i="0" dirty="0" err="1">
                <a:solidFill>
                  <a:srgbClr val="00B050"/>
                </a:solidFill>
                <a:effectLst/>
                <a:latin typeface="Söhne"/>
              </a:rPr>
              <a:t>GNNs</a:t>
            </a:r>
            <a:r>
              <a:rPr lang="pt-BR" b="0" i="0" dirty="0">
                <a:solidFill>
                  <a:srgbClr val="00B050"/>
                </a:solidFill>
                <a:effectLst/>
                <a:latin typeface="Söhne"/>
              </a:rPr>
              <a:t> capturam informações sobre a estrutura do grafo (conexões entre nós) durante o processo de aprendizado</a:t>
            </a:r>
            <a:r>
              <a:rPr lang="pt-BR" b="0" i="0" dirty="0">
                <a:solidFill>
                  <a:srgbClr val="0D0D0D"/>
                </a:solidFill>
                <a:effectLst/>
                <a:latin typeface="Söhne"/>
              </a:rPr>
              <a:t>, enquanto </a:t>
            </a:r>
            <a:r>
              <a:rPr lang="pt-BR" b="0" i="0" dirty="0" err="1">
                <a:solidFill>
                  <a:srgbClr val="0D0D0D"/>
                </a:solidFill>
                <a:effectLst/>
                <a:latin typeface="Söhne"/>
              </a:rPr>
              <a:t>CNNs</a:t>
            </a:r>
            <a:r>
              <a:rPr lang="pt-BR" b="0" i="0" dirty="0">
                <a:solidFill>
                  <a:srgbClr val="0D0D0D"/>
                </a:solidFill>
                <a:effectLst/>
                <a:latin typeface="Söhne"/>
              </a:rPr>
              <a:t> e </a:t>
            </a:r>
            <a:r>
              <a:rPr lang="pt-BR" b="0" i="0" dirty="0" err="1">
                <a:solidFill>
                  <a:srgbClr val="0D0D0D"/>
                </a:solidFill>
                <a:effectLst/>
                <a:latin typeface="Söhne"/>
              </a:rPr>
              <a:t>RNNs</a:t>
            </a:r>
            <a:r>
              <a:rPr lang="pt-BR" b="0" i="0" dirty="0">
                <a:solidFill>
                  <a:srgbClr val="0D0D0D"/>
                </a:solidFill>
                <a:effectLst/>
                <a:latin typeface="Söhne"/>
              </a:rPr>
              <a:t> não têm essa capacidade inata.</a:t>
            </a:r>
          </a:p>
          <a:p>
            <a:endParaRPr lang="pt-BR" dirty="0"/>
          </a:p>
        </p:txBody>
      </p:sp>
    </p:spTree>
    <p:extLst>
      <p:ext uri="{BB962C8B-B14F-4D97-AF65-F5344CB8AC3E}">
        <p14:creationId xmlns:p14="http://schemas.microsoft.com/office/powerpoint/2010/main" val="360146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Comparação com outros algoritmos</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pPr marL="0" indent="0" algn="l">
              <a:buNone/>
            </a:pPr>
            <a:r>
              <a:rPr lang="pt-BR" b="1" i="0" dirty="0">
                <a:solidFill>
                  <a:srgbClr val="0D0D0D"/>
                </a:solidFill>
                <a:effectLst/>
                <a:latin typeface="Söhne"/>
              </a:rPr>
              <a:t>Métodos de Classificação e Regressão Tradicionais</a:t>
            </a:r>
            <a:r>
              <a:rPr lang="pt-BR" b="0" i="0" dirty="0">
                <a:solidFill>
                  <a:srgbClr val="0D0D0D"/>
                </a:solidFill>
                <a:effectLst/>
                <a:latin typeface="Söhne"/>
              </a:rPr>
              <a:t>:</a:t>
            </a:r>
          </a:p>
          <a:p>
            <a:pPr algn="l">
              <a:buFont typeface="Arial" panose="020B0604020202020204" pitchFamily="34" charset="0"/>
              <a:buChar char="•"/>
            </a:pPr>
            <a:r>
              <a:rPr lang="pt-BR" b="0" i="0" dirty="0" err="1">
                <a:solidFill>
                  <a:srgbClr val="0D0D0D"/>
                </a:solidFill>
                <a:effectLst/>
                <a:latin typeface="Söhne"/>
              </a:rPr>
              <a:t>GNNs</a:t>
            </a:r>
            <a:r>
              <a:rPr lang="pt-BR" b="0" i="0" dirty="0">
                <a:solidFill>
                  <a:srgbClr val="0D0D0D"/>
                </a:solidFill>
                <a:effectLst/>
                <a:latin typeface="Söhne"/>
              </a:rPr>
              <a:t> podem superar métodos tradicionais em tarefas de classificação e regressão em grafos, especialmente quando a estrutura do grafo é importante para a tarefa.</a:t>
            </a:r>
          </a:p>
          <a:p>
            <a:pPr algn="l">
              <a:buFont typeface="Arial" panose="020B0604020202020204" pitchFamily="34" charset="0"/>
              <a:buChar char="•"/>
            </a:pPr>
            <a:r>
              <a:rPr lang="pt-BR" b="0" i="0" dirty="0">
                <a:solidFill>
                  <a:srgbClr val="0D0D0D"/>
                </a:solidFill>
                <a:effectLst/>
                <a:latin typeface="Söhne"/>
              </a:rPr>
              <a:t>Em tarefas onde os atributos dos nós e arestas em um grafo são informativos, </a:t>
            </a:r>
            <a:r>
              <a:rPr lang="pt-BR" b="0" i="0" dirty="0" err="1">
                <a:solidFill>
                  <a:srgbClr val="0D0D0D"/>
                </a:solidFill>
                <a:effectLst/>
                <a:latin typeface="Söhne"/>
              </a:rPr>
              <a:t>GNNs</a:t>
            </a:r>
            <a:r>
              <a:rPr lang="pt-BR" b="0" i="0" dirty="0">
                <a:solidFill>
                  <a:srgbClr val="0D0D0D"/>
                </a:solidFill>
                <a:effectLst/>
                <a:latin typeface="Söhne"/>
              </a:rPr>
              <a:t> tendem a superar métodos tradicionais que não levam em consideração a estrutura do grafo.</a:t>
            </a:r>
          </a:p>
          <a:p>
            <a:endParaRPr lang="pt-BR" dirty="0"/>
          </a:p>
        </p:txBody>
      </p:sp>
    </p:spTree>
    <p:extLst>
      <p:ext uri="{BB962C8B-B14F-4D97-AF65-F5344CB8AC3E}">
        <p14:creationId xmlns:p14="http://schemas.microsoft.com/office/powerpoint/2010/main" val="1857054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Comparação com outros algoritmos</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pPr marL="0" indent="0" algn="l">
              <a:buNone/>
            </a:pPr>
            <a:r>
              <a:rPr lang="pt-BR" b="1" i="0" dirty="0">
                <a:solidFill>
                  <a:srgbClr val="0D0D0D"/>
                </a:solidFill>
                <a:effectLst/>
                <a:latin typeface="Söhne"/>
              </a:rPr>
              <a:t>Métodos de Processamento de Grafos Tradicionais</a:t>
            </a:r>
            <a:r>
              <a:rPr lang="pt-BR" b="0" i="0" dirty="0">
                <a:solidFill>
                  <a:srgbClr val="0D0D0D"/>
                </a:solidFill>
                <a:effectLst/>
                <a:latin typeface="Söhne"/>
              </a:rPr>
              <a:t>:</a:t>
            </a:r>
          </a:p>
          <a:p>
            <a:pPr algn="l">
              <a:buFont typeface="Arial" panose="020B0604020202020204" pitchFamily="34" charset="0"/>
              <a:buChar char="•"/>
            </a:pPr>
            <a:r>
              <a:rPr lang="pt-BR" b="0" i="0" dirty="0" err="1">
                <a:solidFill>
                  <a:srgbClr val="0D0D0D"/>
                </a:solidFill>
                <a:effectLst/>
                <a:latin typeface="Söhne"/>
              </a:rPr>
              <a:t>GNNs</a:t>
            </a:r>
            <a:r>
              <a:rPr lang="pt-BR" b="0" i="0" dirty="0">
                <a:solidFill>
                  <a:srgbClr val="0D0D0D"/>
                </a:solidFill>
                <a:effectLst/>
                <a:latin typeface="Söhne"/>
              </a:rPr>
              <a:t> são geralmente mais flexíveis e poderosas do que métodos tradicionais de processamento de grafos, como </a:t>
            </a:r>
            <a:r>
              <a:rPr lang="pt-BR" b="0" i="0" dirty="0" err="1">
                <a:solidFill>
                  <a:srgbClr val="0D0D0D"/>
                </a:solidFill>
                <a:effectLst/>
                <a:latin typeface="Söhne"/>
              </a:rPr>
              <a:t>PageRank</a:t>
            </a:r>
            <a:r>
              <a:rPr lang="pt-BR" b="0" i="0" dirty="0">
                <a:solidFill>
                  <a:srgbClr val="0D0D0D"/>
                </a:solidFill>
                <a:effectLst/>
                <a:latin typeface="Söhne"/>
              </a:rPr>
              <a:t> ou algoritmos de caminho mais curto, porque podem aprender representações de nós e arestas diretamente dos dados.</a:t>
            </a:r>
          </a:p>
          <a:p>
            <a:pPr algn="l">
              <a:buFont typeface="Arial" panose="020B0604020202020204" pitchFamily="34" charset="0"/>
              <a:buChar char="•"/>
            </a:pPr>
            <a:r>
              <a:rPr lang="pt-BR" b="0" i="0" dirty="0">
                <a:solidFill>
                  <a:srgbClr val="0D0D0D"/>
                </a:solidFill>
                <a:effectLst/>
                <a:latin typeface="Söhne"/>
              </a:rPr>
              <a:t>No entanto, em algumas circunstâncias específicas ou para certas métricas de desempenho, métodos tradicionais podem ser mais eficientes computacionalmente.</a:t>
            </a:r>
          </a:p>
          <a:p>
            <a:endParaRPr lang="pt-BR" dirty="0"/>
          </a:p>
        </p:txBody>
      </p:sp>
    </p:spTree>
    <p:extLst>
      <p:ext uri="{BB962C8B-B14F-4D97-AF65-F5344CB8AC3E}">
        <p14:creationId xmlns:p14="http://schemas.microsoft.com/office/powerpoint/2010/main" val="256920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a:xfrm>
            <a:off x="5300472" y="3009613"/>
            <a:ext cx="6053328" cy="2045780"/>
          </a:xfrm>
        </p:spPr>
        <p:txBody>
          <a:bodyPr/>
          <a:lstStyle/>
          <a:p>
            <a:r>
              <a:rPr lang="pt-BR" b="0" i="0" dirty="0">
                <a:solidFill>
                  <a:srgbClr val="05192D"/>
                </a:solidFill>
                <a:effectLst/>
                <a:latin typeface="Studio-Feixen-Sans"/>
              </a:rPr>
              <a:t>Os círculos azuis são nós.</a:t>
            </a:r>
          </a:p>
          <a:p>
            <a:r>
              <a:rPr lang="pt-BR" dirty="0">
                <a:solidFill>
                  <a:srgbClr val="05192D"/>
                </a:solidFill>
                <a:latin typeface="Studio-Feixen-Sans"/>
              </a:rPr>
              <a:t>A</a:t>
            </a:r>
            <a:r>
              <a:rPr lang="pt-BR" b="0" i="0" dirty="0">
                <a:solidFill>
                  <a:srgbClr val="05192D"/>
                </a:solidFill>
                <a:effectLst/>
                <a:latin typeface="Studio-Feixen-Sans"/>
              </a:rPr>
              <a:t>s setas são arestas.</a:t>
            </a:r>
          </a:p>
          <a:p>
            <a:pPr lvl="1"/>
            <a:r>
              <a:rPr lang="pt-BR" dirty="0">
                <a:solidFill>
                  <a:srgbClr val="05192D"/>
                </a:solidFill>
                <a:latin typeface="Studio-Feixen-Sans"/>
              </a:rPr>
              <a:t>D</a:t>
            </a:r>
            <a:r>
              <a:rPr lang="pt-BR" b="0" i="0" dirty="0">
                <a:solidFill>
                  <a:srgbClr val="05192D"/>
                </a:solidFill>
                <a:effectLst/>
                <a:latin typeface="Studio-Feixen-Sans"/>
              </a:rPr>
              <a:t>ireção das arestas define dependências entre dois nós.</a:t>
            </a:r>
            <a:endParaRPr lang="pt-BR" dirty="0"/>
          </a:p>
        </p:txBody>
      </p:sp>
      <p:pic>
        <p:nvPicPr>
          <p:cNvPr id="7" name="Imagem 6" descr="Diagrama&#10;&#10;Descrição gerada automaticamente com confiança baixa">
            <a:extLst>
              <a:ext uri="{FF2B5EF4-FFF2-40B4-BE49-F238E27FC236}">
                <a16:creationId xmlns:a16="http://schemas.microsoft.com/office/drawing/2014/main" id="{2F9B5BAC-1B3E-07CD-3BBE-E5FBA233C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808" y="2379915"/>
            <a:ext cx="3752850" cy="3305175"/>
          </a:xfrm>
          <a:prstGeom prst="rect">
            <a:avLst/>
          </a:prstGeom>
        </p:spPr>
      </p:pic>
    </p:spTree>
    <p:extLst>
      <p:ext uri="{BB962C8B-B14F-4D97-AF65-F5344CB8AC3E}">
        <p14:creationId xmlns:p14="http://schemas.microsoft.com/office/powerpoint/2010/main" val="1547259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32550-8C76-B013-2EC7-989D8C3B19BE}"/>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F043237-7757-7557-B63E-D4EB5152D44B}"/>
              </a:ext>
            </a:extLst>
          </p:cNvPr>
          <p:cNvSpPr>
            <a:spLocks noGrp="1"/>
          </p:cNvSpPr>
          <p:nvPr>
            <p:ph idx="1"/>
          </p:nvPr>
        </p:nvSpPr>
        <p:spPr/>
        <p:txBody>
          <a:bodyPr/>
          <a:lstStyle/>
          <a:p>
            <a:r>
              <a:rPr lang="pt-BR" dirty="0"/>
              <a:t>https://www-sciencedirect.ez26.periodicos.capes.gov.br/science/</a:t>
            </a:r>
          </a:p>
          <a:p>
            <a:pPr marL="0" indent="0">
              <a:buNone/>
            </a:pPr>
            <a:r>
              <a:rPr lang="pt-BR" dirty="0" err="1"/>
              <a:t>article</a:t>
            </a:r>
            <a:r>
              <a:rPr lang="pt-BR" dirty="0"/>
              <a:t>/pii/S0957417422011654</a:t>
            </a:r>
          </a:p>
          <a:p>
            <a:pPr marL="0" indent="0">
              <a:buNone/>
            </a:pPr>
            <a:endParaRPr lang="pt-BR" dirty="0"/>
          </a:p>
          <a:p>
            <a:pPr marL="0" indent="0">
              <a:buNone/>
            </a:pPr>
            <a:r>
              <a:rPr lang="pt-BR" dirty="0"/>
              <a:t>https://forms.gle/UCyb8dj9Fhsw5BKU7</a:t>
            </a:r>
          </a:p>
        </p:txBody>
      </p:sp>
    </p:spTree>
    <p:extLst>
      <p:ext uri="{BB962C8B-B14F-4D97-AF65-F5344CB8AC3E}">
        <p14:creationId xmlns:p14="http://schemas.microsoft.com/office/powerpoint/2010/main" val="1787264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dirty="0">
                <a:solidFill>
                  <a:srgbClr val="0D0D0D"/>
                </a:solidFill>
                <a:latin typeface="Söhne"/>
              </a:rPr>
              <a:t>O</a:t>
            </a:r>
            <a:r>
              <a:rPr lang="pt-BR" b="0" i="0" dirty="0">
                <a:solidFill>
                  <a:srgbClr val="0D0D0D"/>
                </a:solidFill>
                <a:effectLst/>
                <a:latin typeface="Söhne"/>
              </a:rPr>
              <a:t>s dados em forma de grafos possuem propriedades únicas que os diferenciam de outras estruturas de dados, tais como:</a:t>
            </a:r>
            <a:endParaRPr lang="pt-BR" dirty="0"/>
          </a:p>
        </p:txBody>
      </p:sp>
      <p:graphicFrame>
        <p:nvGraphicFramePr>
          <p:cNvPr id="4" name="Diagrama 3">
            <a:extLst>
              <a:ext uri="{FF2B5EF4-FFF2-40B4-BE49-F238E27FC236}">
                <a16:creationId xmlns:a16="http://schemas.microsoft.com/office/drawing/2014/main" id="{80363D7C-33D4-A8C2-A893-B209A0140389}"/>
              </a:ext>
            </a:extLst>
          </p:cNvPr>
          <p:cNvGraphicFramePr/>
          <p:nvPr>
            <p:extLst>
              <p:ext uri="{D42A27DB-BD31-4B8C-83A1-F6EECF244321}">
                <p14:modId xmlns:p14="http://schemas.microsoft.com/office/powerpoint/2010/main" val="4194229562"/>
              </p:ext>
            </p:extLst>
          </p:nvPr>
        </p:nvGraphicFramePr>
        <p:xfrm>
          <a:off x="1115568" y="2745740"/>
          <a:ext cx="4553712"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98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Relações Complexas</a:t>
            </a:r>
            <a:endParaRPr lang="pt-BR" b="0" i="0" dirty="0">
              <a:solidFill>
                <a:srgbClr val="0D0D0D"/>
              </a:solidFill>
              <a:effectLst/>
              <a:latin typeface="Söhne"/>
            </a:endParaRPr>
          </a:p>
          <a:p>
            <a:pPr marL="0" indent="0" algn="ctr">
              <a:buNone/>
            </a:pPr>
            <a:r>
              <a:rPr lang="pt-BR" b="0" i="0" dirty="0">
                <a:solidFill>
                  <a:srgbClr val="0D0D0D"/>
                </a:solidFill>
                <a:effectLst/>
                <a:latin typeface="Söhne"/>
              </a:rPr>
              <a:t>Os grafos são especialmente adequados para representar relações complexas entre entidades. Cada nó no grafo pode representar uma entidade, e as arestas entre os nós podem representar as relações entre essas entidades. Essas relações podem ser direcionadas ou não direcionadas, ponderadas ou não ponderadas, o que permite representar uma grande variedade de interações complexas.</a:t>
            </a:r>
            <a:endParaRPr lang="pt-BR" dirty="0"/>
          </a:p>
        </p:txBody>
      </p:sp>
    </p:spTree>
    <p:extLst>
      <p:ext uri="{BB962C8B-B14F-4D97-AF65-F5344CB8AC3E}">
        <p14:creationId xmlns:p14="http://schemas.microsoft.com/office/powerpoint/2010/main" val="152181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Relações Complexas</a:t>
            </a:r>
          </a:p>
          <a:p>
            <a:pPr marL="0" indent="0" algn="ctr">
              <a:buNone/>
            </a:pPr>
            <a:endParaRPr lang="pt-BR" b="0" i="0" dirty="0">
              <a:solidFill>
                <a:srgbClr val="0D0D0D"/>
              </a:solidFill>
              <a:effectLst/>
              <a:latin typeface="Söhne"/>
            </a:endParaRPr>
          </a:p>
        </p:txBody>
      </p:sp>
      <p:pic>
        <p:nvPicPr>
          <p:cNvPr id="5" name="Imagem 4" descr="Uma imagem contendo Interface gráfica do usuário&#10;&#10;Descrição gerada automaticamente">
            <a:extLst>
              <a:ext uri="{FF2B5EF4-FFF2-40B4-BE49-F238E27FC236}">
                <a16:creationId xmlns:a16="http://schemas.microsoft.com/office/drawing/2014/main" id="{D04C924F-A675-B2D0-A9D3-9893E1EBD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39" y="2578861"/>
            <a:ext cx="11111721" cy="3733039"/>
          </a:xfrm>
          <a:prstGeom prst="rect">
            <a:avLst/>
          </a:prstGeom>
        </p:spPr>
      </p:pic>
    </p:spTree>
    <p:extLst>
      <p:ext uri="{BB962C8B-B14F-4D97-AF65-F5344CB8AC3E}">
        <p14:creationId xmlns:p14="http://schemas.microsoft.com/office/powerpoint/2010/main" val="254308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Topologias Variadas</a:t>
            </a:r>
          </a:p>
          <a:p>
            <a:pPr marL="0" indent="0" algn="ctr">
              <a:buNone/>
            </a:pPr>
            <a:r>
              <a:rPr lang="pt-BR" b="0" i="0" dirty="0">
                <a:solidFill>
                  <a:srgbClr val="0D0D0D"/>
                </a:solidFill>
                <a:effectLst/>
                <a:latin typeface="Söhne"/>
              </a:rPr>
              <a:t>Os grafos podem ter uma ampla variedade de topologias. Eles podem ser densos, com muitas conexões entre os nós, ou esparsos, com apenas algumas conexões. Eles também podem ter topologias específicas, como árvores, grafos bipartidos, grafos cíclicos ou grafos direcionados acíclicos (</a:t>
            </a:r>
            <a:r>
              <a:rPr lang="pt-BR" b="0" i="0" dirty="0" err="1">
                <a:solidFill>
                  <a:srgbClr val="0D0D0D"/>
                </a:solidFill>
                <a:effectLst/>
                <a:latin typeface="Söhne"/>
              </a:rPr>
              <a:t>DAGs</a:t>
            </a:r>
            <a:r>
              <a:rPr lang="pt-BR" b="0" i="0" dirty="0">
                <a:solidFill>
                  <a:srgbClr val="0D0D0D"/>
                </a:solidFill>
                <a:effectLst/>
                <a:latin typeface="Söhne"/>
              </a:rPr>
              <a:t>). Essa flexibilidade permite modelar uma variedade de problemas do mundo real de forma eficaz.</a:t>
            </a:r>
            <a:endParaRPr lang="pt-BR" dirty="0"/>
          </a:p>
        </p:txBody>
      </p:sp>
    </p:spTree>
    <p:extLst>
      <p:ext uri="{BB962C8B-B14F-4D97-AF65-F5344CB8AC3E}">
        <p14:creationId xmlns:p14="http://schemas.microsoft.com/office/powerpoint/2010/main" val="102574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p:txBody>
          <a:bodyPr/>
          <a:lstStyle/>
          <a:p>
            <a:pPr marL="0" indent="0" algn="ctr">
              <a:buNone/>
            </a:pPr>
            <a:r>
              <a:rPr lang="pt-BR" b="1" i="0" dirty="0">
                <a:solidFill>
                  <a:srgbClr val="0D0D0D"/>
                </a:solidFill>
                <a:effectLst/>
                <a:latin typeface="Söhne"/>
              </a:rPr>
              <a:t>Topologias Variadas</a:t>
            </a:r>
          </a:p>
          <a:p>
            <a:pPr marL="0" indent="0" algn="ctr">
              <a:buNone/>
            </a:pPr>
            <a:endParaRPr lang="pt-BR" b="1" dirty="0">
              <a:solidFill>
                <a:srgbClr val="0D0D0D"/>
              </a:solidFill>
              <a:latin typeface="Söhne"/>
            </a:endParaRPr>
          </a:p>
          <a:p>
            <a:pPr marL="0" indent="0" algn="ctr">
              <a:buNone/>
            </a:pPr>
            <a:endParaRPr lang="pt-BR" b="1" i="0" dirty="0">
              <a:solidFill>
                <a:srgbClr val="0D0D0D"/>
              </a:solidFill>
              <a:effectLst/>
              <a:latin typeface="Söhne"/>
            </a:endParaRPr>
          </a:p>
        </p:txBody>
      </p:sp>
      <p:pic>
        <p:nvPicPr>
          <p:cNvPr id="5" name="Imagem 4" descr="Diagrama&#10;&#10;Descrição gerada automaticamente">
            <a:extLst>
              <a:ext uri="{FF2B5EF4-FFF2-40B4-BE49-F238E27FC236}">
                <a16:creationId xmlns:a16="http://schemas.microsoft.com/office/drawing/2014/main" id="{8BCB20D3-7223-9A28-EFFE-5511CC039C62}"/>
              </a:ext>
            </a:extLst>
          </p:cNvPr>
          <p:cNvPicPr>
            <a:picLocks noChangeAspect="1"/>
          </p:cNvPicPr>
          <p:nvPr/>
        </p:nvPicPr>
        <p:blipFill rotWithShape="1">
          <a:blip r:embed="rId2">
            <a:extLst>
              <a:ext uri="{28A0092B-C50C-407E-A947-70E740481C1C}">
                <a14:useLocalDpi xmlns:a14="http://schemas.microsoft.com/office/drawing/2010/main" val="0"/>
              </a:ext>
            </a:extLst>
          </a:blip>
          <a:srcRect b="12036"/>
          <a:stretch/>
        </p:blipFill>
        <p:spPr>
          <a:xfrm>
            <a:off x="2432445" y="2320795"/>
            <a:ext cx="7327109" cy="4351338"/>
          </a:xfrm>
          <a:prstGeom prst="rect">
            <a:avLst/>
          </a:prstGeom>
        </p:spPr>
      </p:pic>
    </p:spTree>
    <p:extLst>
      <p:ext uri="{BB962C8B-B14F-4D97-AF65-F5344CB8AC3E}">
        <p14:creationId xmlns:p14="http://schemas.microsoft.com/office/powerpoint/2010/main" val="21061119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8462</TotalTime>
  <Words>2126</Words>
  <Application>Microsoft Office PowerPoint</Application>
  <PresentationFormat>Widescreen</PresentationFormat>
  <Paragraphs>140</Paragraphs>
  <Slides>42</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42</vt:i4>
      </vt:variant>
    </vt:vector>
  </HeadingPairs>
  <TitlesOfParts>
    <vt:vector size="49" baseType="lpstr">
      <vt:lpstr>Arial</vt:lpstr>
      <vt:lpstr>Calibri</vt:lpstr>
      <vt:lpstr>Calibri Light</vt:lpstr>
      <vt:lpstr>ElsevierGulliver</vt:lpstr>
      <vt:lpstr>Söhne</vt:lpstr>
      <vt:lpstr>Studio-Feixen-Sans</vt:lpstr>
      <vt:lpstr>Tema do Office</vt:lpstr>
      <vt:lpstr>TP558 - Tópicos avançados em Machine Learning: Graph Neural Networks</vt:lpstr>
      <vt:lpstr>Introdução</vt:lpstr>
      <vt:lpstr>Fundamentação teórica</vt:lpstr>
      <vt:lpstr>Fundamentação teórica</vt:lpstr>
      <vt:lpstr>Fundamentação teórica</vt:lpstr>
      <vt:lpstr>Fundamentação teórica</vt:lpstr>
      <vt:lpstr>Fundamentação teórica</vt:lpstr>
      <vt:lpstr>Fundamentação teórica</vt:lpstr>
      <vt:lpstr>Fundamentação teórica</vt:lpstr>
      <vt:lpstr>Fundamentação teórica</vt:lpstr>
      <vt:lpstr>Fundamentação teórica</vt:lpstr>
      <vt:lpstr>Fundamentação teórica</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Treinamento e otimização</vt:lpstr>
      <vt:lpstr>Treinamento e otimização</vt:lpstr>
      <vt:lpstr>Treinamento e otimização</vt:lpstr>
      <vt:lpstr>Treinamento e otimização</vt:lpstr>
      <vt:lpstr>Treinamento e otimização</vt:lpstr>
      <vt:lpstr>Treinamento e otimização</vt:lpstr>
      <vt:lpstr>Treinamento e otimização</vt:lpstr>
      <vt:lpstr>Treinamento e otimização</vt:lpstr>
      <vt:lpstr>Treinamento e otimização</vt:lpstr>
      <vt:lpstr>Treinamento e otimização</vt:lpstr>
      <vt:lpstr>Treinamento e otimização</vt:lpstr>
      <vt:lpstr>Treinamento e otimização</vt:lpstr>
      <vt:lpstr>Vantagens e desvantagens</vt:lpstr>
      <vt:lpstr>Vantagens e desvantagens</vt:lpstr>
      <vt:lpstr>Exemplo(s) de aplicação (Detecção de Crimes)</vt:lpstr>
      <vt:lpstr>Exemplo(s) de aplicação  (Classificação de Grafos)</vt:lpstr>
      <vt:lpstr>Exemplo(s) de aplicação (Detecção Notícias Falsas)</vt:lpstr>
      <vt:lpstr>Comparação com outros algoritmos</vt:lpstr>
      <vt:lpstr>Comparação com outros algoritmos</vt:lpstr>
      <vt:lpstr>Comparação com outros algoritmos</vt:lpstr>
      <vt:lpstr>Apresentação do PowerPoint</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Alexandre de Araújo</cp:lastModifiedBy>
  <cp:revision>1732</cp:revision>
  <dcterms:created xsi:type="dcterms:W3CDTF">2020-01-20T13:50:05Z</dcterms:created>
  <dcterms:modified xsi:type="dcterms:W3CDTF">2024-04-05T01:31:52Z</dcterms:modified>
</cp:coreProperties>
</file>