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1EF12-7772-436D-8C64-48382FB12B2D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E57B-F948-4970-BCA2-AA5D0155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73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A59-DB2A-4A11-8A8F-280F05F22E08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642B-7F31-4B0D-ACB9-C395DBCD0ADF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B516-5381-48DD-883A-4BF245D63072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5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109-0D9F-4D6A-B088-9C3772E7E03A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EA1E63-7A9D-4E56-8B34-3A459D690ED0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7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10CC-727A-407D-B204-32C93537C186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05A8-DBF9-4E13-8940-6FF47FD3FB0A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C3F5-79E1-4D72-AA06-7C77E841BFC4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2FD4-0C0E-4253-8E3B-552655EBB71C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2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87B0-50CD-4CCF-89B9-88CAA64E7A30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B40-4BC9-4F42-B218-087ECB05105C}" type="datetime1">
              <a:rPr lang="en-US" smtClean="0"/>
              <a:t>6/25/2024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5E47F2-BD3E-49B0-B21E-35783585C4C4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 uso de Máquina Ensinável aplicada para reconhecimento Pessoas e Objetos em Lugares Controlados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611724"/>
            <a:ext cx="8791575" cy="2089524"/>
          </a:xfrm>
        </p:spPr>
        <p:txBody>
          <a:bodyPr>
            <a:normAutofit/>
          </a:bodyPr>
          <a:lstStyle/>
          <a:p>
            <a:pPr algn="ctr"/>
            <a:r>
              <a:rPr lang="pt-BR" sz="1800" dirty="0" smtClean="0"/>
              <a:t>Alexandre de Araújo</a:t>
            </a:r>
          </a:p>
          <a:p>
            <a:pPr algn="ctr"/>
            <a:endParaRPr lang="pt-BR" sz="1800" dirty="0"/>
          </a:p>
          <a:p>
            <a:pPr algn="ctr"/>
            <a:r>
              <a:rPr lang="pt-BR" sz="1800" dirty="0"/>
              <a:t>TP558 </a:t>
            </a:r>
            <a:r>
              <a:rPr lang="pt-BR" sz="1800" dirty="0"/>
              <a:t>- Tópicos Avançados em Aprendizado de </a:t>
            </a:r>
            <a:r>
              <a:rPr lang="pt-BR" sz="1800" dirty="0"/>
              <a:t>Máquina</a:t>
            </a:r>
          </a:p>
          <a:p>
            <a:pPr algn="ctr"/>
            <a:endParaRPr lang="pt-BR" sz="1800" dirty="0" smtClean="0"/>
          </a:p>
          <a:p>
            <a:pPr algn="ctr"/>
            <a:r>
              <a:rPr lang="pt-BR" sz="1800" dirty="0" smtClean="0"/>
              <a:t>06/2024</a:t>
            </a:r>
            <a:endParaRPr lang="pt-BR" sz="18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1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011" y="2093976"/>
            <a:ext cx="6437194" cy="4517009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7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dos treinamentos</a:t>
            </a: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P</a:t>
            </a:r>
            <a:r>
              <a:rPr lang="pt-BR" dirty="0" smtClean="0"/>
              <a:t>erda </a:t>
            </a:r>
            <a:r>
              <a:rPr lang="pt-BR" dirty="0"/>
              <a:t>por época</a:t>
            </a:r>
          </a:p>
          <a:p>
            <a:pPr marL="274320" lvl="1" indent="0"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39" y="3252108"/>
            <a:ext cx="3143250" cy="26955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51" y="3209381"/>
            <a:ext cx="3133725" cy="268605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251439" y="5947683"/>
            <a:ext cx="27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 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84414" y="5956390"/>
            <a:ext cx="27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 B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9619" y="6455346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err="1"/>
              <a:t>Teachable</a:t>
            </a:r>
            <a:r>
              <a:rPr lang="pt-BR" sz="1100" dirty="0"/>
              <a:t> </a:t>
            </a:r>
            <a:r>
              <a:rPr lang="pt-BR" sz="1100" dirty="0" err="1"/>
              <a:t>Machine</a:t>
            </a:r>
            <a:r>
              <a:rPr lang="pt-BR" sz="1100" dirty="0"/>
              <a:t> Google</a:t>
            </a:r>
            <a:r>
              <a:rPr lang="pt-BR" sz="1100" dirty="0" smtClean="0"/>
              <a:t>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009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dos treinamentos</a:t>
            </a: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P</a:t>
            </a:r>
            <a:r>
              <a:rPr lang="pt-BR" dirty="0" smtClean="0"/>
              <a:t>recisão por época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11" y="3142160"/>
            <a:ext cx="3190875" cy="27241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18" y="3214006"/>
            <a:ext cx="3200400" cy="27527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251439" y="5947683"/>
            <a:ext cx="27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 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84414" y="5956390"/>
            <a:ext cx="27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 B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9619" y="6455346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err="1"/>
              <a:t>Teachable</a:t>
            </a:r>
            <a:r>
              <a:rPr lang="pt-BR" sz="1100" dirty="0"/>
              <a:t> </a:t>
            </a:r>
            <a:r>
              <a:rPr lang="pt-BR" sz="1100" dirty="0" err="1"/>
              <a:t>Machine</a:t>
            </a:r>
            <a:r>
              <a:rPr lang="pt-BR" sz="1100" dirty="0"/>
              <a:t> Google</a:t>
            </a:r>
            <a:r>
              <a:rPr lang="pt-BR" sz="1100" dirty="0" smtClean="0"/>
              <a:t>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699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dos treinamentos</a:t>
            </a: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Matriz </a:t>
            </a:r>
            <a:r>
              <a:rPr lang="pt-BR" dirty="0"/>
              <a:t>de confusão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76" y="3323544"/>
            <a:ext cx="3105150" cy="25622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83" y="2314518"/>
            <a:ext cx="3181350" cy="3467100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51439" y="5947683"/>
            <a:ext cx="27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 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84414" y="5956390"/>
            <a:ext cx="273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 B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139619" y="6455346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err="1"/>
              <a:t>Teachable</a:t>
            </a:r>
            <a:r>
              <a:rPr lang="pt-BR" sz="1100" dirty="0"/>
              <a:t> </a:t>
            </a:r>
            <a:r>
              <a:rPr lang="pt-BR" sz="1100" dirty="0" err="1"/>
              <a:t>Machine</a:t>
            </a:r>
            <a:r>
              <a:rPr lang="pt-BR" sz="1100" dirty="0"/>
              <a:t> Google</a:t>
            </a:r>
            <a:r>
              <a:rPr lang="pt-BR" sz="1100" dirty="0" smtClean="0"/>
              <a:t>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300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modelo A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Resultados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3226961"/>
            <a:ext cx="4371975" cy="1257300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08" y="1950611"/>
            <a:ext cx="4152900" cy="381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07608" y="5910590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err="1" smtClean="0"/>
              <a:t>Colab</a:t>
            </a:r>
            <a:r>
              <a:rPr lang="pt-BR" sz="1100" dirty="0" smtClean="0"/>
              <a:t>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164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modelo B</a:t>
            </a:r>
            <a:endParaRPr lang="pt-BR" dirty="0"/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Resultados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6" y="2965704"/>
            <a:ext cx="3838575" cy="236220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07608" y="5910590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err="1" smtClean="0"/>
              <a:t>Colab</a:t>
            </a:r>
            <a:r>
              <a:rPr lang="pt-BR" sz="1100" dirty="0" smtClean="0"/>
              <a:t>.</a:t>
            </a:r>
            <a:endParaRPr lang="pt-BR" sz="1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40" y="2024390"/>
            <a:ext cx="3686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7" y="2093976"/>
            <a:ext cx="10058400" cy="4050792"/>
          </a:xfrm>
        </p:spPr>
        <p:txBody>
          <a:bodyPr/>
          <a:lstStyle/>
          <a:p>
            <a:pPr algn="just"/>
            <a:r>
              <a:rPr lang="pt-BR" dirty="0" smtClean="0"/>
              <a:t>Propusemos usar </a:t>
            </a:r>
            <a:r>
              <a:rPr lang="pt-BR" dirty="0"/>
              <a:t>uma plataforma livre de </a:t>
            </a:r>
            <a:r>
              <a:rPr lang="pt-BR" dirty="0" smtClean="0"/>
              <a:t>maquina </a:t>
            </a:r>
            <a:r>
              <a:rPr lang="pt-BR" dirty="0"/>
              <a:t>de </a:t>
            </a:r>
            <a:r>
              <a:rPr lang="pt-BR" dirty="0" smtClean="0"/>
              <a:t>ensinável. Na qual as </a:t>
            </a:r>
            <a:r>
              <a:rPr lang="pt-BR" dirty="0"/>
              <a:t>pessoas </a:t>
            </a:r>
            <a:r>
              <a:rPr lang="pt-BR" dirty="0" smtClean="0"/>
              <a:t>poderão implementar o </a:t>
            </a:r>
            <a:r>
              <a:rPr lang="pt-BR" dirty="0"/>
              <a:t>aprendizado de </a:t>
            </a:r>
            <a:r>
              <a:rPr lang="pt-BR" dirty="0" smtClean="0"/>
              <a:t>maquina </a:t>
            </a:r>
            <a:r>
              <a:rPr lang="pt-BR" dirty="0"/>
              <a:t>e </a:t>
            </a:r>
            <a:r>
              <a:rPr lang="pt-BR" dirty="0" smtClean="0"/>
              <a:t>determinar os parâmetros CNN </a:t>
            </a:r>
            <a:r>
              <a:rPr lang="pt-BR" dirty="0"/>
              <a:t>para </a:t>
            </a:r>
            <a:r>
              <a:rPr lang="pt-BR" dirty="0" smtClean="0"/>
              <a:t>máxima exatidão, precisão </a:t>
            </a:r>
            <a:r>
              <a:rPr lang="pt-BR" dirty="0"/>
              <a:t>e resultado de </a:t>
            </a:r>
            <a:r>
              <a:rPr lang="pt-BR" dirty="0" smtClean="0"/>
              <a:t>sensibilidade sem </a:t>
            </a:r>
            <a:r>
              <a:rPr lang="pt-BR" dirty="0"/>
              <a:t>altera todo modelo.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Conclusão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9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7" y="2093976"/>
            <a:ext cx="10058400" cy="405079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b="1" dirty="0"/>
              <a:t>D</a:t>
            </a:r>
            <a:r>
              <a:rPr lang="pt-BR" b="1" dirty="0" smtClean="0"/>
              <a:t>esenvolvimento </a:t>
            </a:r>
            <a:r>
              <a:rPr lang="pt-BR" b="1" dirty="0"/>
              <a:t>de modelos </a:t>
            </a:r>
            <a:r>
              <a:rPr lang="pt-BR" b="1" dirty="0" smtClean="0"/>
              <a:t>híbridos: </a:t>
            </a:r>
            <a:r>
              <a:rPr lang="pt-BR" dirty="0" smtClean="0"/>
              <a:t>A combinação </a:t>
            </a:r>
            <a:r>
              <a:rPr lang="pt-BR" dirty="0"/>
              <a:t>de diferentes </a:t>
            </a:r>
            <a:r>
              <a:rPr lang="pt-BR" dirty="0" smtClean="0"/>
              <a:t>arquiteturas de </a:t>
            </a:r>
            <a:r>
              <a:rPr lang="pt-BR" dirty="0"/>
              <a:t>redes neurais, como </a:t>
            </a:r>
            <a:r>
              <a:rPr lang="pt-BR" dirty="0" err="1"/>
              <a:t>CNNs</a:t>
            </a:r>
            <a:r>
              <a:rPr lang="pt-BR" dirty="0"/>
              <a:t>, </a:t>
            </a:r>
            <a:r>
              <a:rPr lang="pt-BR" dirty="0" err="1"/>
              <a:t>RNNs</a:t>
            </a:r>
            <a:r>
              <a:rPr lang="pt-BR" dirty="0"/>
              <a:t> e </a:t>
            </a:r>
            <a:r>
              <a:rPr lang="pt-BR" dirty="0" err="1"/>
              <a:t>Transformers</a:t>
            </a:r>
            <a:r>
              <a:rPr lang="pt-BR" dirty="0" smtClean="0"/>
              <a:t>, pode </a:t>
            </a:r>
            <a:r>
              <a:rPr lang="pt-BR" dirty="0"/>
              <a:t>melhorar a </a:t>
            </a:r>
            <a:r>
              <a:rPr lang="pt-BR" dirty="0" smtClean="0"/>
              <a:t>precisão </a:t>
            </a:r>
            <a:r>
              <a:rPr lang="pt-BR" dirty="0"/>
              <a:t>no reconhecimento de </a:t>
            </a:r>
            <a:r>
              <a:rPr lang="pt-BR" dirty="0" smtClean="0"/>
              <a:t>ações complexa.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/>
              <a:t>Melhoria </a:t>
            </a:r>
            <a:r>
              <a:rPr lang="pt-BR" b="1" dirty="0"/>
              <a:t>da qualidade de </a:t>
            </a:r>
            <a:r>
              <a:rPr lang="pt-BR" b="1" dirty="0" smtClean="0"/>
              <a:t>vídeos </a:t>
            </a:r>
            <a:r>
              <a:rPr lang="pt-BR" b="1" dirty="0"/>
              <a:t>e a </a:t>
            </a:r>
            <a:r>
              <a:rPr lang="pt-BR" b="1" dirty="0" smtClean="0"/>
              <a:t>robustez dos modelos: </a:t>
            </a:r>
            <a:r>
              <a:rPr lang="pt-BR" dirty="0" smtClean="0"/>
              <a:t>Métodos </a:t>
            </a:r>
            <a:r>
              <a:rPr lang="pt-BR" dirty="0"/>
              <a:t>de </a:t>
            </a:r>
            <a:r>
              <a:rPr lang="pt-BR" dirty="0" smtClean="0"/>
              <a:t>pré-processamento de vídeos </a:t>
            </a:r>
            <a:r>
              <a:rPr lang="pt-BR" dirty="0"/>
              <a:t>para melhorar a qualidade da imagem e </a:t>
            </a:r>
            <a:r>
              <a:rPr lang="pt-BR" dirty="0" smtClean="0"/>
              <a:t>reduzir ruídos, </a:t>
            </a:r>
            <a:r>
              <a:rPr lang="pt-BR" dirty="0"/>
              <a:t>assim como o uso de Redes </a:t>
            </a:r>
            <a:r>
              <a:rPr lang="pt-BR" dirty="0" smtClean="0"/>
              <a:t>Adversarias Generativas (</a:t>
            </a:r>
            <a:r>
              <a:rPr lang="pt-BR" dirty="0" err="1" smtClean="0"/>
              <a:t>GANs</a:t>
            </a:r>
            <a:r>
              <a:rPr lang="pt-BR" dirty="0"/>
              <a:t>) para criar dados de treinamento mais variados </a:t>
            </a:r>
            <a:r>
              <a:rPr lang="pt-BR" dirty="0" smtClean="0"/>
              <a:t>e realistas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Trabalho futuro</a:t>
            </a:r>
            <a:endParaRPr lang="pt-BR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7200" dirty="0" smtClean="0"/>
              <a:t>OBRIGADO</a:t>
            </a:r>
            <a:endParaRPr lang="pt-BR" sz="7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Métodos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Solução </a:t>
            </a:r>
            <a:r>
              <a:rPr lang="pt-BR" dirty="0"/>
              <a:t>P</a:t>
            </a:r>
            <a:r>
              <a:rPr lang="pt-BR" dirty="0" smtClean="0"/>
              <a:t>roposta </a:t>
            </a:r>
            <a:r>
              <a:rPr lang="pt-BR" dirty="0"/>
              <a:t>U</a:t>
            </a:r>
            <a:r>
              <a:rPr lang="pt-BR" dirty="0" smtClean="0"/>
              <a:t>tilizando RNA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Resultados 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Conclusão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Trabalhos Futuros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Atualmente, o reconhecimento de pessoa ou </a:t>
            </a:r>
            <a:r>
              <a:rPr lang="pt-BR" sz="2400" dirty="0" smtClean="0"/>
              <a:t>ent</a:t>
            </a:r>
            <a:r>
              <a:rPr lang="pt-BR" sz="2400" dirty="0"/>
              <a:t>ã</a:t>
            </a:r>
            <a:r>
              <a:rPr lang="pt-BR" sz="2400" dirty="0" smtClean="0"/>
              <a:t>o a identificação </a:t>
            </a:r>
            <a:r>
              <a:rPr lang="pt-BR" sz="2400" dirty="0"/>
              <a:t>de objetos por meio de dados de </a:t>
            </a:r>
            <a:r>
              <a:rPr lang="pt-BR" sz="2400" dirty="0" smtClean="0"/>
              <a:t>vídeo</a:t>
            </a:r>
            <a:r>
              <a:rPr lang="pt-BR" sz="2400" dirty="0"/>
              <a:t>, </a:t>
            </a:r>
            <a:r>
              <a:rPr lang="pt-BR" sz="2400" dirty="0" smtClean="0"/>
              <a:t>tem se </a:t>
            </a:r>
            <a:r>
              <a:rPr lang="pt-BR" sz="2400" dirty="0"/>
              <a:t>tornado essencial na </a:t>
            </a:r>
            <a:r>
              <a:rPr lang="pt-BR" sz="2400" dirty="0" smtClean="0"/>
              <a:t>vis</a:t>
            </a:r>
            <a:r>
              <a:rPr lang="pt-BR" sz="2400" dirty="0"/>
              <a:t>ã</a:t>
            </a:r>
            <a:r>
              <a:rPr lang="pt-BR" sz="2400" dirty="0" smtClean="0"/>
              <a:t>o computacional.</a:t>
            </a:r>
          </a:p>
          <a:p>
            <a:pPr algn="just"/>
            <a:r>
              <a:rPr lang="pt-BR" sz="2400" dirty="0" smtClean="0"/>
              <a:t>Tais como</a:t>
            </a:r>
            <a:r>
              <a:rPr lang="pt-BR" sz="2400" dirty="0"/>
              <a:t>, </a:t>
            </a:r>
            <a:r>
              <a:rPr lang="pt-BR" sz="2400" dirty="0" smtClean="0"/>
              <a:t>estação </a:t>
            </a:r>
            <a:r>
              <a:rPr lang="pt-BR" sz="2400" dirty="0"/>
              <a:t>de </a:t>
            </a:r>
            <a:r>
              <a:rPr lang="pt-BR" sz="2400" dirty="0" smtClean="0"/>
              <a:t>metrô, </a:t>
            </a:r>
            <a:r>
              <a:rPr lang="pt-BR" sz="2400" dirty="0"/>
              <a:t>aeroportos, </a:t>
            </a:r>
            <a:r>
              <a:rPr lang="pt-BR" sz="2400" dirty="0" smtClean="0"/>
              <a:t>indústria </a:t>
            </a:r>
            <a:r>
              <a:rPr lang="pt-BR" sz="2400" dirty="0"/>
              <a:t>e </a:t>
            </a:r>
            <a:r>
              <a:rPr lang="pt-BR" sz="2400" dirty="0" smtClean="0"/>
              <a:t>ambientes que </a:t>
            </a:r>
            <a:r>
              <a:rPr lang="pt-BR" sz="2400" dirty="0"/>
              <a:t>necessita de monitoramento permanente ou </a:t>
            </a:r>
            <a:r>
              <a:rPr lang="pt-BR" sz="2400" dirty="0" smtClean="0"/>
              <a:t>ent</a:t>
            </a:r>
            <a:r>
              <a:rPr lang="pt-BR" sz="2400" dirty="0"/>
              <a:t>ã</a:t>
            </a:r>
            <a:r>
              <a:rPr lang="pt-BR" sz="2400" dirty="0" smtClean="0"/>
              <a:t>o em setores de </a:t>
            </a:r>
            <a:r>
              <a:rPr lang="pt-BR" sz="2400" dirty="0"/>
              <a:t>fluxo de mercadorias.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</a:t>
            </a:r>
            <a:r>
              <a:rPr lang="pt-BR" sz="2400" dirty="0" smtClean="0"/>
              <a:t>presentar </a:t>
            </a:r>
            <a:r>
              <a:rPr lang="pt-BR" sz="2400" dirty="0"/>
              <a:t>ao </a:t>
            </a:r>
            <a:r>
              <a:rPr lang="pt-BR" sz="2400" dirty="0" smtClean="0"/>
              <a:t>usuário inexperiente as noções </a:t>
            </a:r>
            <a:r>
              <a:rPr lang="pt-BR" sz="2400" dirty="0"/>
              <a:t>de </a:t>
            </a:r>
            <a:r>
              <a:rPr lang="pt-BR" sz="2400" dirty="0" smtClean="0"/>
              <a:t>básica </a:t>
            </a:r>
            <a:r>
              <a:rPr lang="pt-BR" sz="2400" dirty="0"/>
              <a:t>de </a:t>
            </a:r>
            <a:r>
              <a:rPr lang="pt-BR" sz="2400" dirty="0" smtClean="0"/>
              <a:t>implementação </a:t>
            </a:r>
            <a:r>
              <a:rPr lang="pt-BR" sz="2400" dirty="0"/>
              <a:t>de </a:t>
            </a:r>
            <a:r>
              <a:rPr lang="pt-BR" sz="2400" dirty="0" smtClean="0"/>
              <a:t>maquinha ensináveis. Aplicando o </a:t>
            </a:r>
            <a:r>
              <a:rPr lang="pt-BR" sz="2400" dirty="0"/>
              <a:t>modelo para classificar imagens de pessoas e </a:t>
            </a:r>
            <a:r>
              <a:rPr lang="pt-BR" sz="2400" dirty="0" smtClean="0"/>
              <a:t>objetos em </a:t>
            </a:r>
            <a:r>
              <a:rPr lang="pt-BR" sz="2400" dirty="0"/>
              <a:t>lugares </a:t>
            </a:r>
            <a:r>
              <a:rPr lang="pt-BR" sz="2400" dirty="0" smtClean="0"/>
              <a:t>controlados.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Ferramenta </a:t>
            </a:r>
            <a:r>
              <a:rPr lang="pt-BR" sz="2400" dirty="0" err="1" smtClean="0"/>
              <a:t>Teachable</a:t>
            </a:r>
            <a:r>
              <a:rPr lang="pt-BR" sz="2400" dirty="0" smtClean="0"/>
              <a:t> </a:t>
            </a:r>
            <a:r>
              <a:rPr lang="pt-BR" sz="2400" dirty="0" err="1" smtClean="0"/>
              <a:t>Machine</a:t>
            </a:r>
            <a:r>
              <a:rPr lang="pt-BR" sz="2400" dirty="0" smtClean="0"/>
              <a:t> Google;</a:t>
            </a:r>
          </a:p>
          <a:p>
            <a:r>
              <a:rPr lang="pt-BR" sz="2400" dirty="0" smtClean="0"/>
              <a:t>Método </a:t>
            </a:r>
            <a:r>
              <a:rPr lang="pt-BR" sz="2400" dirty="0"/>
              <a:t>baseado em </a:t>
            </a:r>
            <a:r>
              <a:rPr lang="pt-BR" sz="2400" dirty="0" smtClean="0"/>
              <a:t>Rede </a:t>
            </a:r>
            <a:r>
              <a:rPr lang="pt-BR" sz="2400" dirty="0"/>
              <a:t>Neural Convolucional</a:t>
            </a:r>
            <a:r>
              <a:rPr lang="pt-BR" sz="2400" dirty="0" smtClean="0"/>
              <a:t> de camadas profundas;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965192" cy="4050792"/>
          </a:xfrm>
        </p:spPr>
        <p:txBody>
          <a:bodyPr>
            <a:normAutofit/>
          </a:bodyPr>
          <a:lstStyle/>
          <a:p>
            <a:r>
              <a:rPr lang="pt-BR" dirty="0" smtClean="0"/>
              <a:t>Coleta de dados</a:t>
            </a:r>
          </a:p>
          <a:p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Modelo A (Face)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450 Imagens de fase com mascaras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450 Imagens de </a:t>
            </a:r>
            <a:r>
              <a:rPr lang="pt-BR" dirty="0" smtClean="0"/>
              <a:t>fase sem mascaras</a:t>
            </a:r>
          </a:p>
          <a:p>
            <a:pPr marL="274320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Modelo B (Objetos)</a:t>
            </a:r>
          </a:p>
          <a:p>
            <a:pPr lvl="2"/>
            <a:r>
              <a:rPr lang="pt-BR" dirty="0" smtClean="0"/>
              <a:t>180 Imagens de objetos</a:t>
            </a:r>
          </a:p>
          <a:p>
            <a:pPr marL="548640" lvl="2" indent="0">
              <a:buNone/>
            </a:pPr>
            <a:r>
              <a:rPr lang="pt-BR" dirty="0" smtClean="0"/>
              <a:t>(Arma, Cigarro, Copo de vidro, </a:t>
            </a:r>
          </a:p>
          <a:p>
            <a:pPr marL="548640" lvl="2" indent="0">
              <a:buNone/>
            </a:pPr>
            <a:r>
              <a:rPr lang="pt-BR" dirty="0" smtClean="0"/>
              <a:t>Droga, Faca e Taco)</a:t>
            </a:r>
          </a:p>
          <a:p>
            <a:pPr marL="548640" lvl="2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3"/>
          <a:stretch/>
        </p:blipFill>
        <p:spPr>
          <a:xfrm>
            <a:off x="6035040" y="2683116"/>
            <a:ext cx="4854156" cy="317033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502689" y="6032070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smtClean="0"/>
              <a:t>Elaborado </a:t>
            </a:r>
            <a:r>
              <a:rPr lang="pt-BR" sz="1100" dirty="0"/>
              <a:t>pelo autor.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51158" y="2332197"/>
            <a:ext cx="4221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Figura 1 – Selecionando imagem para bando de dados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462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Redimensionamento </a:t>
            </a:r>
            <a:r>
              <a:rPr lang="pt-BR" dirty="0" smtClean="0"/>
              <a:t>de </a:t>
            </a:r>
            <a:r>
              <a:rPr lang="pt-BR" dirty="0"/>
              <a:t>imagem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Tamanho 160 pixels x 160 pixels</a:t>
            </a:r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3468708"/>
            <a:ext cx="6346482" cy="303659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4061515" y="6505303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smtClean="0"/>
              <a:t>Elaborado </a:t>
            </a:r>
            <a:r>
              <a:rPr lang="pt-BR" sz="1100" dirty="0"/>
              <a:t>pelo autor.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73649" y="3207098"/>
            <a:ext cx="4221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Figura 2 – Redimensionamento de imagem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294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Teachable</a:t>
            </a:r>
            <a:r>
              <a:rPr lang="pt-BR" dirty="0" smtClean="0"/>
              <a:t> </a:t>
            </a:r>
            <a:r>
              <a:rPr lang="pt-BR" dirty="0" err="1" smtClean="0"/>
              <a:t>Machine</a:t>
            </a:r>
            <a:r>
              <a:rPr lang="pt-BR" dirty="0" smtClean="0"/>
              <a:t> Google</a:t>
            </a:r>
          </a:p>
          <a:p>
            <a:pPr marL="274320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Definir classe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Carregar imagens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Definir parâmetros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Épocas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Tamanho do lote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Taxa de aprendizagem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Iniciar preparação</a:t>
            </a:r>
            <a:endParaRPr lang="pt-BR" dirty="0"/>
          </a:p>
          <a:p>
            <a:pPr marL="548640" lvl="2" indent="0"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03" y="2496867"/>
            <a:ext cx="5606822" cy="3902163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977685" y="6433810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</a:t>
            </a:r>
            <a:r>
              <a:rPr lang="pt-BR" sz="1100" dirty="0" smtClean="0"/>
              <a:t>Elaborado </a:t>
            </a:r>
            <a:r>
              <a:rPr lang="pt-BR" sz="1100" dirty="0"/>
              <a:t>pelo autor.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26155" y="2235257"/>
            <a:ext cx="4221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Figura 3 – Pagina web </a:t>
            </a:r>
            <a:r>
              <a:rPr lang="pt-BR" sz="1100" dirty="0" err="1" smtClean="0"/>
              <a:t>Teachable</a:t>
            </a:r>
            <a:r>
              <a:rPr lang="pt-BR" sz="1100" dirty="0" smtClean="0"/>
              <a:t> </a:t>
            </a:r>
            <a:r>
              <a:rPr lang="pt-BR" sz="1100" dirty="0" err="1" smtClean="0"/>
              <a:t>Machine</a:t>
            </a:r>
            <a:r>
              <a:rPr lang="pt-BR" sz="1100" dirty="0" smtClean="0"/>
              <a:t> Google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763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Script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9523" cy="1609344"/>
          </a:xfrm>
        </p:spPr>
        <p:txBody>
          <a:bodyPr>
            <a:normAutofit/>
          </a:bodyPr>
          <a:lstStyle/>
          <a:p>
            <a:r>
              <a:rPr lang="pt-BR" sz="4000" dirty="0"/>
              <a:t>Solução Proposta Utilizando RNA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70" y="2238248"/>
            <a:ext cx="6858000" cy="1247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32" y="3486023"/>
            <a:ext cx="66960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214</TotalTime>
  <Words>485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Wingdings</vt:lpstr>
      <vt:lpstr>Tipo de Madeira</vt:lpstr>
      <vt:lpstr>O uso de Máquina Ensinável aplicada para reconhecimento Pessoas e Objetos em Lugares Controlados</vt:lpstr>
      <vt:lpstr>sumário</vt:lpstr>
      <vt:lpstr>Introdução </vt:lpstr>
      <vt:lpstr>Objetivos</vt:lpstr>
      <vt:lpstr>Métodos</vt:lpstr>
      <vt:lpstr>Solução Proposta Utilizando RNA </vt:lpstr>
      <vt:lpstr>Solução Proposta Utilizando RNA </vt:lpstr>
      <vt:lpstr>Solução Proposta Utilizando RNA </vt:lpstr>
      <vt:lpstr>Solução Proposta Utilizando RNA </vt:lpstr>
      <vt:lpstr>Solução Proposta Utilizando RNA </vt:lpstr>
      <vt:lpstr>Solução Proposta Utilizando RNA </vt:lpstr>
      <vt:lpstr>Solução Proposta Utilizando RNA </vt:lpstr>
      <vt:lpstr>Solução Proposta Utilizando RNA </vt:lpstr>
      <vt:lpstr>Resultados</vt:lpstr>
      <vt:lpstr>Resultados</vt:lpstr>
      <vt:lpstr>Conclusão</vt:lpstr>
      <vt:lpstr>Trabalho futuro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uso de Máquina Ensinável aplicada para reconhecimento Pessoas e Objetos em Lugares Controlados</dc:title>
  <dc:creator>Alexandre</dc:creator>
  <cp:lastModifiedBy>Alexandre</cp:lastModifiedBy>
  <cp:revision>23</cp:revision>
  <dcterms:created xsi:type="dcterms:W3CDTF">2022-12-05T21:44:52Z</dcterms:created>
  <dcterms:modified xsi:type="dcterms:W3CDTF">2024-06-26T02:02:02Z</dcterms:modified>
</cp:coreProperties>
</file>