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6" r:id="rId3"/>
    <p:sldId id="317" r:id="rId4"/>
    <p:sldId id="318" r:id="rId5"/>
    <p:sldId id="308" r:id="rId6"/>
    <p:sldId id="310" r:id="rId7"/>
    <p:sldId id="320" r:id="rId8"/>
    <p:sldId id="322" r:id="rId9"/>
    <p:sldId id="325" r:id="rId10"/>
    <p:sldId id="330" r:id="rId11"/>
    <p:sldId id="331" r:id="rId12"/>
    <p:sldId id="332" r:id="rId13"/>
    <p:sldId id="349" r:id="rId14"/>
    <p:sldId id="333" r:id="rId15"/>
    <p:sldId id="328" r:id="rId16"/>
    <p:sldId id="336" r:id="rId17"/>
    <p:sldId id="350" r:id="rId18"/>
    <p:sldId id="334" r:id="rId19"/>
    <p:sldId id="335" r:id="rId20"/>
    <p:sldId id="337" r:id="rId21"/>
    <p:sldId id="338" r:id="rId22"/>
    <p:sldId id="339" r:id="rId23"/>
    <p:sldId id="340" r:id="rId24"/>
    <p:sldId id="327" r:id="rId25"/>
    <p:sldId id="341" r:id="rId26"/>
    <p:sldId id="342" r:id="rId27"/>
    <p:sldId id="343" r:id="rId28"/>
    <p:sldId id="347" r:id="rId29"/>
    <p:sldId id="348" r:id="rId30"/>
    <p:sldId id="345" r:id="rId31"/>
    <p:sldId id="311" r:id="rId32"/>
    <p:sldId id="312" r:id="rId33"/>
    <p:sldId id="313" r:id="rId34"/>
    <p:sldId id="293" r:id="rId35"/>
    <p:sldId id="314" r:id="rId36"/>
    <p:sldId id="346" r:id="rId37"/>
    <p:sldId id="306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79540" autoAdjust="0"/>
  </p:normalViewPr>
  <p:slideViewPr>
    <p:cSldViewPr snapToGrid="0">
      <p:cViewPr varScale="1">
        <p:scale>
          <a:sx n="50" d="100"/>
          <a:sy n="50" d="100"/>
        </p:scale>
        <p:origin x="1656" y="4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AF357-E616-46C9-8B19-55E3CEF736E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AE076E8-E38F-4E8C-87E6-4A737C665A94}">
      <dgm:prSet phldrT="[Texto]"/>
      <dgm:spPr/>
      <dgm:t>
        <a:bodyPr/>
        <a:lstStyle/>
        <a:p>
          <a:r>
            <a:rPr lang="pt-BR" dirty="0"/>
            <a:t>Camada de Entrada</a:t>
          </a:r>
        </a:p>
      </dgm:t>
    </dgm:pt>
    <dgm:pt modelId="{C308BA18-0AA8-4889-AFB7-E844B17FDFFF}" type="parTrans" cxnId="{FEEB5CFD-B213-452C-89E4-1C8C26AAEA50}">
      <dgm:prSet/>
      <dgm:spPr/>
      <dgm:t>
        <a:bodyPr/>
        <a:lstStyle/>
        <a:p>
          <a:endParaRPr lang="pt-BR"/>
        </a:p>
      </dgm:t>
    </dgm:pt>
    <dgm:pt modelId="{2E107A0F-83E0-422B-A321-9D8172056AD3}" type="sibTrans" cxnId="{FEEB5CFD-B213-452C-89E4-1C8C26AAEA50}">
      <dgm:prSet/>
      <dgm:spPr/>
      <dgm:t>
        <a:bodyPr/>
        <a:lstStyle/>
        <a:p>
          <a:endParaRPr lang="pt-BR"/>
        </a:p>
      </dgm:t>
    </dgm:pt>
    <dgm:pt modelId="{9FD5E98C-CC4B-4206-956B-6C99BA29883F}">
      <dgm:prSet phldrT="[Texto]"/>
      <dgm:spPr/>
      <dgm:t>
        <a:bodyPr/>
        <a:lstStyle/>
        <a:p>
          <a:r>
            <a:rPr lang="pt-BR" b="0" i="0" dirty="0"/>
            <a:t>É a camada inicial da rede onde os dados de entrada são alimentados.</a:t>
          </a:r>
          <a:endParaRPr lang="pt-BR" dirty="0"/>
        </a:p>
      </dgm:t>
    </dgm:pt>
    <dgm:pt modelId="{C1473223-96A6-4222-B98A-C79BC61A2FAD}" type="parTrans" cxnId="{D4056349-DB1A-4207-BD81-CC08B6CD08C4}">
      <dgm:prSet/>
      <dgm:spPr/>
      <dgm:t>
        <a:bodyPr/>
        <a:lstStyle/>
        <a:p>
          <a:endParaRPr lang="pt-BR"/>
        </a:p>
      </dgm:t>
    </dgm:pt>
    <dgm:pt modelId="{503D7433-E9BC-4BE8-8E54-49195970E612}" type="sibTrans" cxnId="{D4056349-DB1A-4207-BD81-CC08B6CD08C4}">
      <dgm:prSet/>
      <dgm:spPr/>
      <dgm:t>
        <a:bodyPr/>
        <a:lstStyle/>
        <a:p>
          <a:endParaRPr lang="pt-BR"/>
        </a:p>
      </dgm:t>
    </dgm:pt>
    <dgm:pt modelId="{C02EF9FC-C246-466E-9CB2-CB3B5F2532D4}">
      <dgm:prSet phldrT="[Texto]"/>
      <dgm:spPr/>
      <dgm:t>
        <a:bodyPr/>
        <a:lstStyle/>
        <a:p>
          <a:r>
            <a:rPr lang="pt-BR" dirty="0"/>
            <a:t>Camadas Ocultas</a:t>
          </a:r>
        </a:p>
      </dgm:t>
    </dgm:pt>
    <dgm:pt modelId="{079EF8F9-00D4-4A7A-846A-A3A987F4F77B}" type="parTrans" cxnId="{27A79C7C-9EF2-488C-B61C-F6ECCDA5C295}">
      <dgm:prSet/>
      <dgm:spPr/>
      <dgm:t>
        <a:bodyPr/>
        <a:lstStyle/>
        <a:p>
          <a:endParaRPr lang="pt-BR"/>
        </a:p>
      </dgm:t>
    </dgm:pt>
    <dgm:pt modelId="{307F091B-6E2E-4142-8AFE-161EF62E536C}" type="sibTrans" cxnId="{27A79C7C-9EF2-488C-B61C-F6ECCDA5C295}">
      <dgm:prSet/>
      <dgm:spPr/>
      <dgm:t>
        <a:bodyPr/>
        <a:lstStyle/>
        <a:p>
          <a:endParaRPr lang="pt-BR"/>
        </a:p>
      </dgm:t>
    </dgm:pt>
    <dgm:pt modelId="{92BDAEA0-3E1E-486F-A727-C6731F54B78F}">
      <dgm:prSet phldrT="[Texto]"/>
      <dgm:spPr/>
      <dgm:t>
        <a:bodyPr/>
        <a:lstStyle/>
        <a:p>
          <a:r>
            <a:rPr lang="pt-BR" b="0" i="0" dirty="0"/>
            <a:t>São as camadas intermediárias ou ocultas, onde realizam cálculos sobre os dados de entrada.</a:t>
          </a:r>
          <a:endParaRPr lang="pt-BR" dirty="0"/>
        </a:p>
      </dgm:t>
    </dgm:pt>
    <dgm:pt modelId="{A9B0FA7B-823E-4165-BC02-72D16C79B295}" type="parTrans" cxnId="{9158876F-E950-480A-85FA-46A877A8911B}">
      <dgm:prSet/>
      <dgm:spPr/>
      <dgm:t>
        <a:bodyPr/>
        <a:lstStyle/>
        <a:p>
          <a:endParaRPr lang="pt-BR"/>
        </a:p>
      </dgm:t>
    </dgm:pt>
    <dgm:pt modelId="{717A684D-AF0F-4BB3-87A0-49281BC762F5}" type="sibTrans" cxnId="{9158876F-E950-480A-85FA-46A877A8911B}">
      <dgm:prSet/>
      <dgm:spPr/>
      <dgm:t>
        <a:bodyPr/>
        <a:lstStyle/>
        <a:p>
          <a:endParaRPr lang="pt-BR"/>
        </a:p>
      </dgm:t>
    </dgm:pt>
    <dgm:pt modelId="{08755574-BEA9-4551-9358-895D55AF8B49}">
      <dgm:prSet phldrT="[Texto]"/>
      <dgm:spPr/>
      <dgm:t>
        <a:bodyPr/>
        <a:lstStyle/>
        <a:p>
          <a:r>
            <a:rPr lang="pt-BR" dirty="0"/>
            <a:t>Camada de Saída</a:t>
          </a:r>
        </a:p>
      </dgm:t>
    </dgm:pt>
    <dgm:pt modelId="{66C09D60-D6F8-45D3-9C7D-91EDE2F6C805}" type="parTrans" cxnId="{C91A7C2D-785D-4B52-A616-8E9E17F38236}">
      <dgm:prSet/>
      <dgm:spPr/>
      <dgm:t>
        <a:bodyPr/>
        <a:lstStyle/>
        <a:p>
          <a:endParaRPr lang="pt-BR"/>
        </a:p>
      </dgm:t>
    </dgm:pt>
    <dgm:pt modelId="{5FDDA55B-691F-4B5A-AE76-4E6D8EB77737}" type="sibTrans" cxnId="{C91A7C2D-785D-4B52-A616-8E9E17F38236}">
      <dgm:prSet/>
      <dgm:spPr/>
      <dgm:t>
        <a:bodyPr/>
        <a:lstStyle/>
        <a:p>
          <a:endParaRPr lang="pt-BR"/>
        </a:p>
      </dgm:t>
    </dgm:pt>
    <dgm:pt modelId="{356B224F-E0F3-4DAE-87D5-2F72D3C675BA}">
      <dgm:prSet phldrT="[Texto]"/>
      <dgm:spPr/>
      <dgm:t>
        <a:bodyPr/>
        <a:lstStyle/>
        <a:p>
          <a:r>
            <a:rPr lang="pt-BR" b="0" i="0" dirty="0"/>
            <a:t>É a camada final da rede onde os resultados são gerados.</a:t>
          </a:r>
          <a:endParaRPr lang="pt-BR" dirty="0"/>
        </a:p>
      </dgm:t>
    </dgm:pt>
    <dgm:pt modelId="{08D13DF4-286A-4669-B532-D1CDC326980A}" type="parTrans" cxnId="{45475078-EE0B-47ED-B2F6-55023A2BCC92}">
      <dgm:prSet/>
      <dgm:spPr/>
      <dgm:t>
        <a:bodyPr/>
        <a:lstStyle/>
        <a:p>
          <a:endParaRPr lang="pt-BR"/>
        </a:p>
      </dgm:t>
    </dgm:pt>
    <dgm:pt modelId="{972BD7DC-A46A-434E-A7F4-448FFD9FABE3}" type="sibTrans" cxnId="{45475078-EE0B-47ED-B2F6-55023A2BCC92}">
      <dgm:prSet/>
      <dgm:spPr/>
      <dgm:t>
        <a:bodyPr/>
        <a:lstStyle/>
        <a:p>
          <a:endParaRPr lang="pt-BR"/>
        </a:p>
      </dgm:t>
    </dgm:pt>
    <dgm:pt modelId="{D36AA997-234B-4F32-9AA2-E4BCD6269A26}" type="pres">
      <dgm:prSet presAssocID="{7CBAF357-E616-46C9-8B19-55E3CEF736E5}" presName="Name0" presStyleCnt="0">
        <dgm:presLayoutVars>
          <dgm:dir/>
          <dgm:animLvl val="lvl"/>
          <dgm:resizeHandles val="exact"/>
        </dgm:presLayoutVars>
      </dgm:prSet>
      <dgm:spPr/>
    </dgm:pt>
    <dgm:pt modelId="{1A0CFFC5-91F8-4CD4-BFFF-7A08FEACC1F3}" type="pres">
      <dgm:prSet presAssocID="{8AE076E8-E38F-4E8C-87E6-4A737C665A94}" presName="composite" presStyleCnt="0"/>
      <dgm:spPr/>
    </dgm:pt>
    <dgm:pt modelId="{FBCFC542-A984-43CD-8720-4500A40DB99A}" type="pres">
      <dgm:prSet presAssocID="{8AE076E8-E38F-4E8C-87E6-4A737C665A9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EF080F3-540F-4837-9D76-F2B02E9596E0}" type="pres">
      <dgm:prSet presAssocID="{8AE076E8-E38F-4E8C-87E6-4A737C665A94}" presName="desTx" presStyleLbl="alignAccFollowNode1" presStyleIdx="0" presStyleCnt="3">
        <dgm:presLayoutVars>
          <dgm:bulletEnabled val="1"/>
        </dgm:presLayoutVars>
      </dgm:prSet>
      <dgm:spPr/>
    </dgm:pt>
    <dgm:pt modelId="{121CAEE3-867A-45D9-BD2D-EFA6D799882C}" type="pres">
      <dgm:prSet presAssocID="{2E107A0F-83E0-422B-A321-9D8172056AD3}" presName="space" presStyleCnt="0"/>
      <dgm:spPr/>
    </dgm:pt>
    <dgm:pt modelId="{68B4EF42-1013-419C-9F39-66AD3C59DC2E}" type="pres">
      <dgm:prSet presAssocID="{C02EF9FC-C246-466E-9CB2-CB3B5F2532D4}" presName="composite" presStyleCnt="0"/>
      <dgm:spPr/>
    </dgm:pt>
    <dgm:pt modelId="{C8C5D10E-3EA0-4275-B402-08604DD8E6D3}" type="pres">
      <dgm:prSet presAssocID="{C02EF9FC-C246-466E-9CB2-CB3B5F2532D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A458658-9EC4-46A6-B4B4-4482FD566317}" type="pres">
      <dgm:prSet presAssocID="{C02EF9FC-C246-466E-9CB2-CB3B5F2532D4}" presName="desTx" presStyleLbl="alignAccFollowNode1" presStyleIdx="1" presStyleCnt="3">
        <dgm:presLayoutVars>
          <dgm:bulletEnabled val="1"/>
        </dgm:presLayoutVars>
      </dgm:prSet>
      <dgm:spPr/>
    </dgm:pt>
    <dgm:pt modelId="{FB54B091-5CCC-427C-8C92-C62892694607}" type="pres">
      <dgm:prSet presAssocID="{307F091B-6E2E-4142-8AFE-161EF62E536C}" presName="space" presStyleCnt="0"/>
      <dgm:spPr/>
    </dgm:pt>
    <dgm:pt modelId="{DF20A9C1-A765-40EF-979C-CE7956C5AB86}" type="pres">
      <dgm:prSet presAssocID="{08755574-BEA9-4551-9358-895D55AF8B49}" presName="composite" presStyleCnt="0"/>
      <dgm:spPr/>
    </dgm:pt>
    <dgm:pt modelId="{1727D7E9-9FDB-4489-BD4C-6C84CD5894E7}" type="pres">
      <dgm:prSet presAssocID="{08755574-BEA9-4551-9358-895D55AF8B4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D463148-8120-4572-BD03-FA7B9682CE53}" type="pres">
      <dgm:prSet presAssocID="{08755574-BEA9-4551-9358-895D55AF8B4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2D9723-57B4-4BC5-BEB4-55F9359C2E2B}" type="presOf" srcId="{9FD5E98C-CC4B-4206-956B-6C99BA29883F}" destId="{BEF080F3-540F-4837-9D76-F2B02E9596E0}" srcOrd="0" destOrd="0" presId="urn:microsoft.com/office/officeart/2005/8/layout/hList1"/>
    <dgm:cxn modelId="{C91A7C2D-785D-4B52-A616-8E9E17F38236}" srcId="{7CBAF357-E616-46C9-8B19-55E3CEF736E5}" destId="{08755574-BEA9-4551-9358-895D55AF8B49}" srcOrd="2" destOrd="0" parTransId="{66C09D60-D6F8-45D3-9C7D-91EDE2F6C805}" sibTransId="{5FDDA55B-691F-4B5A-AE76-4E6D8EB77737}"/>
    <dgm:cxn modelId="{38264335-D8DB-4DDD-A59C-3783678A6407}" type="presOf" srcId="{7CBAF357-E616-46C9-8B19-55E3CEF736E5}" destId="{D36AA997-234B-4F32-9AA2-E4BCD6269A26}" srcOrd="0" destOrd="0" presId="urn:microsoft.com/office/officeart/2005/8/layout/hList1"/>
    <dgm:cxn modelId="{D4056349-DB1A-4207-BD81-CC08B6CD08C4}" srcId="{8AE076E8-E38F-4E8C-87E6-4A737C665A94}" destId="{9FD5E98C-CC4B-4206-956B-6C99BA29883F}" srcOrd="0" destOrd="0" parTransId="{C1473223-96A6-4222-B98A-C79BC61A2FAD}" sibTransId="{503D7433-E9BC-4BE8-8E54-49195970E612}"/>
    <dgm:cxn modelId="{9158876F-E950-480A-85FA-46A877A8911B}" srcId="{C02EF9FC-C246-466E-9CB2-CB3B5F2532D4}" destId="{92BDAEA0-3E1E-486F-A727-C6731F54B78F}" srcOrd="0" destOrd="0" parTransId="{A9B0FA7B-823E-4165-BC02-72D16C79B295}" sibTransId="{717A684D-AF0F-4BB3-87A0-49281BC762F5}"/>
    <dgm:cxn modelId="{45475078-EE0B-47ED-B2F6-55023A2BCC92}" srcId="{08755574-BEA9-4551-9358-895D55AF8B49}" destId="{356B224F-E0F3-4DAE-87D5-2F72D3C675BA}" srcOrd="0" destOrd="0" parTransId="{08D13DF4-286A-4669-B532-D1CDC326980A}" sibTransId="{972BD7DC-A46A-434E-A7F4-448FFD9FABE3}"/>
    <dgm:cxn modelId="{27A79C7C-9EF2-488C-B61C-F6ECCDA5C295}" srcId="{7CBAF357-E616-46C9-8B19-55E3CEF736E5}" destId="{C02EF9FC-C246-466E-9CB2-CB3B5F2532D4}" srcOrd="1" destOrd="0" parTransId="{079EF8F9-00D4-4A7A-846A-A3A987F4F77B}" sibTransId="{307F091B-6E2E-4142-8AFE-161EF62E536C}"/>
    <dgm:cxn modelId="{C7A49E81-B8D4-41A2-BD0A-2140D6D16B05}" type="presOf" srcId="{356B224F-E0F3-4DAE-87D5-2F72D3C675BA}" destId="{ED463148-8120-4572-BD03-FA7B9682CE53}" srcOrd="0" destOrd="0" presId="urn:microsoft.com/office/officeart/2005/8/layout/hList1"/>
    <dgm:cxn modelId="{C042B381-8303-45D2-9002-2CEC43E25A24}" type="presOf" srcId="{C02EF9FC-C246-466E-9CB2-CB3B5F2532D4}" destId="{C8C5D10E-3EA0-4275-B402-08604DD8E6D3}" srcOrd="0" destOrd="0" presId="urn:microsoft.com/office/officeart/2005/8/layout/hList1"/>
    <dgm:cxn modelId="{08F6968F-A84E-4342-AA00-C5057824D42D}" type="presOf" srcId="{92BDAEA0-3E1E-486F-A727-C6731F54B78F}" destId="{5A458658-9EC4-46A6-B4B4-4482FD566317}" srcOrd="0" destOrd="0" presId="urn:microsoft.com/office/officeart/2005/8/layout/hList1"/>
    <dgm:cxn modelId="{4F997AB7-A315-45FD-8AEB-FAD0CE76AA60}" type="presOf" srcId="{8AE076E8-E38F-4E8C-87E6-4A737C665A94}" destId="{FBCFC542-A984-43CD-8720-4500A40DB99A}" srcOrd="0" destOrd="0" presId="urn:microsoft.com/office/officeart/2005/8/layout/hList1"/>
    <dgm:cxn modelId="{9276C4C1-975D-4C0E-AF79-C0E97D088566}" type="presOf" srcId="{08755574-BEA9-4551-9358-895D55AF8B49}" destId="{1727D7E9-9FDB-4489-BD4C-6C84CD5894E7}" srcOrd="0" destOrd="0" presId="urn:microsoft.com/office/officeart/2005/8/layout/hList1"/>
    <dgm:cxn modelId="{FEEB5CFD-B213-452C-89E4-1C8C26AAEA50}" srcId="{7CBAF357-E616-46C9-8B19-55E3CEF736E5}" destId="{8AE076E8-E38F-4E8C-87E6-4A737C665A94}" srcOrd="0" destOrd="0" parTransId="{C308BA18-0AA8-4889-AFB7-E844B17FDFFF}" sibTransId="{2E107A0F-83E0-422B-A321-9D8172056AD3}"/>
    <dgm:cxn modelId="{FA176520-30C5-4D2C-8248-A859D4C20DB3}" type="presParOf" srcId="{D36AA997-234B-4F32-9AA2-E4BCD6269A26}" destId="{1A0CFFC5-91F8-4CD4-BFFF-7A08FEACC1F3}" srcOrd="0" destOrd="0" presId="urn:microsoft.com/office/officeart/2005/8/layout/hList1"/>
    <dgm:cxn modelId="{DEF8112F-0820-474B-9AC0-B0B72F57DCA5}" type="presParOf" srcId="{1A0CFFC5-91F8-4CD4-BFFF-7A08FEACC1F3}" destId="{FBCFC542-A984-43CD-8720-4500A40DB99A}" srcOrd="0" destOrd="0" presId="urn:microsoft.com/office/officeart/2005/8/layout/hList1"/>
    <dgm:cxn modelId="{E8C78F86-D5E6-497F-99D7-F54BF7D05A98}" type="presParOf" srcId="{1A0CFFC5-91F8-4CD4-BFFF-7A08FEACC1F3}" destId="{BEF080F3-540F-4837-9D76-F2B02E9596E0}" srcOrd="1" destOrd="0" presId="urn:microsoft.com/office/officeart/2005/8/layout/hList1"/>
    <dgm:cxn modelId="{E2C8C3BA-19DE-42EA-860A-80C7C2A0F95B}" type="presParOf" srcId="{D36AA997-234B-4F32-9AA2-E4BCD6269A26}" destId="{121CAEE3-867A-45D9-BD2D-EFA6D799882C}" srcOrd="1" destOrd="0" presId="urn:microsoft.com/office/officeart/2005/8/layout/hList1"/>
    <dgm:cxn modelId="{B451249D-0CD2-4834-8935-3373475B6ADC}" type="presParOf" srcId="{D36AA997-234B-4F32-9AA2-E4BCD6269A26}" destId="{68B4EF42-1013-419C-9F39-66AD3C59DC2E}" srcOrd="2" destOrd="0" presId="urn:microsoft.com/office/officeart/2005/8/layout/hList1"/>
    <dgm:cxn modelId="{A062FC9F-1397-4C9D-8314-D7A7EA57BCA8}" type="presParOf" srcId="{68B4EF42-1013-419C-9F39-66AD3C59DC2E}" destId="{C8C5D10E-3EA0-4275-B402-08604DD8E6D3}" srcOrd="0" destOrd="0" presId="urn:microsoft.com/office/officeart/2005/8/layout/hList1"/>
    <dgm:cxn modelId="{2D87002D-B705-46D6-8B6B-2C2B71387DA9}" type="presParOf" srcId="{68B4EF42-1013-419C-9F39-66AD3C59DC2E}" destId="{5A458658-9EC4-46A6-B4B4-4482FD566317}" srcOrd="1" destOrd="0" presId="urn:microsoft.com/office/officeart/2005/8/layout/hList1"/>
    <dgm:cxn modelId="{7D38199B-8C7C-426D-89FD-4CE7AE4591E9}" type="presParOf" srcId="{D36AA997-234B-4F32-9AA2-E4BCD6269A26}" destId="{FB54B091-5CCC-427C-8C92-C62892694607}" srcOrd="3" destOrd="0" presId="urn:microsoft.com/office/officeart/2005/8/layout/hList1"/>
    <dgm:cxn modelId="{629DB473-5773-4A2C-B31E-3637995C9106}" type="presParOf" srcId="{D36AA997-234B-4F32-9AA2-E4BCD6269A26}" destId="{DF20A9C1-A765-40EF-979C-CE7956C5AB86}" srcOrd="4" destOrd="0" presId="urn:microsoft.com/office/officeart/2005/8/layout/hList1"/>
    <dgm:cxn modelId="{B9747E3B-1640-40BC-A51B-990B7C0CC34A}" type="presParOf" srcId="{DF20A9C1-A765-40EF-979C-CE7956C5AB86}" destId="{1727D7E9-9FDB-4489-BD4C-6C84CD5894E7}" srcOrd="0" destOrd="0" presId="urn:microsoft.com/office/officeart/2005/8/layout/hList1"/>
    <dgm:cxn modelId="{5C7F25A6-A9E7-4861-9DCC-D561ADDFC8EE}" type="presParOf" srcId="{DF20A9C1-A765-40EF-979C-CE7956C5AB86}" destId="{ED463148-8120-4572-BD03-FA7B9682CE5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2B245-9B27-46CF-91BE-ECCCFBDA3A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F3BABB-60F2-4831-B525-5AD580BC289B}">
      <dgm:prSet phldrT="[Texto]"/>
      <dgm:spPr/>
      <dgm:t>
        <a:bodyPr/>
        <a:lstStyle/>
        <a:p>
          <a:r>
            <a:rPr lang="pt-BR" b="1" i="0" dirty="0"/>
            <a:t>Funções de Ativação</a:t>
          </a:r>
          <a:endParaRPr lang="pt-BR" dirty="0"/>
        </a:p>
      </dgm:t>
    </dgm:pt>
    <dgm:pt modelId="{75BF1EF3-3019-4C38-8EF8-A6C8DA85CA72}" type="parTrans" cxnId="{8C6809CD-C0F2-468E-9CE2-4945739718D5}">
      <dgm:prSet/>
      <dgm:spPr/>
      <dgm:t>
        <a:bodyPr/>
        <a:lstStyle/>
        <a:p>
          <a:endParaRPr lang="pt-BR"/>
        </a:p>
      </dgm:t>
    </dgm:pt>
    <dgm:pt modelId="{E0AB4CB5-CD3B-4FD5-AE7B-C157905FA2F9}" type="sibTrans" cxnId="{8C6809CD-C0F2-468E-9CE2-4945739718D5}">
      <dgm:prSet/>
      <dgm:spPr/>
      <dgm:t>
        <a:bodyPr/>
        <a:lstStyle/>
        <a:p>
          <a:endParaRPr lang="pt-BR"/>
        </a:p>
      </dgm:t>
    </dgm:pt>
    <dgm:pt modelId="{C83117F9-040A-4A26-9BFE-752499FB4E10}">
      <dgm:prSet phldrT="[Texto]"/>
      <dgm:spPr/>
      <dgm:t>
        <a:bodyPr/>
        <a:lstStyle/>
        <a:p>
          <a:r>
            <a:rPr lang="pt-BR" b="0" i="0" dirty="0"/>
            <a:t>Cada neurônio em uma camada oculta aplica uma função de ativação aos resultados da soma ponderada das entradas</a:t>
          </a:r>
          <a:endParaRPr lang="pt-BR" dirty="0"/>
        </a:p>
      </dgm:t>
    </dgm:pt>
    <dgm:pt modelId="{276F0876-D729-4C01-908D-0C8076CD5118}" type="parTrans" cxnId="{6594A8F9-38BD-44F1-BC30-860BFCB47144}">
      <dgm:prSet/>
      <dgm:spPr/>
      <dgm:t>
        <a:bodyPr/>
        <a:lstStyle/>
        <a:p>
          <a:endParaRPr lang="pt-BR"/>
        </a:p>
      </dgm:t>
    </dgm:pt>
    <dgm:pt modelId="{7DAC9DBA-EF0D-4F8F-952B-082973BE5A48}" type="sibTrans" cxnId="{6594A8F9-38BD-44F1-BC30-860BFCB47144}">
      <dgm:prSet/>
      <dgm:spPr/>
      <dgm:t>
        <a:bodyPr/>
        <a:lstStyle/>
        <a:p>
          <a:endParaRPr lang="pt-BR"/>
        </a:p>
      </dgm:t>
    </dgm:pt>
    <dgm:pt modelId="{6F019CD6-99BE-48AD-93F5-372C29878803}">
      <dgm:prSet phldrT="[Texto]"/>
      <dgm:spPr/>
      <dgm:t>
        <a:bodyPr/>
        <a:lstStyle/>
        <a:p>
          <a:r>
            <a:rPr lang="pt-BR" b="1" i="0" dirty="0"/>
            <a:t>Pesos e Viés</a:t>
          </a:r>
          <a:endParaRPr lang="pt-BR" dirty="0"/>
        </a:p>
      </dgm:t>
    </dgm:pt>
    <dgm:pt modelId="{046533B9-436C-4583-AB88-6802D2B978B9}" type="parTrans" cxnId="{B8A99284-9E30-4180-8E00-426DD62D31EB}">
      <dgm:prSet/>
      <dgm:spPr/>
      <dgm:t>
        <a:bodyPr/>
        <a:lstStyle/>
        <a:p>
          <a:endParaRPr lang="pt-BR"/>
        </a:p>
      </dgm:t>
    </dgm:pt>
    <dgm:pt modelId="{310F66E4-B36C-4A45-8042-1E46D0C9A4E5}" type="sibTrans" cxnId="{B8A99284-9E30-4180-8E00-426DD62D31EB}">
      <dgm:prSet/>
      <dgm:spPr/>
      <dgm:t>
        <a:bodyPr/>
        <a:lstStyle/>
        <a:p>
          <a:endParaRPr lang="pt-BR"/>
        </a:p>
      </dgm:t>
    </dgm:pt>
    <dgm:pt modelId="{1B7A8743-B3D8-4029-9CB9-2818983120F8}">
      <dgm:prSet phldrT="[Texto]"/>
      <dgm:spPr/>
      <dgm:t>
        <a:bodyPr/>
        <a:lstStyle/>
        <a:p>
          <a:r>
            <a:rPr lang="pt-BR" b="0" i="0" dirty="0"/>
            <a:t>Cada conexão entre neurônios é associada a um peso que controla a força da conexão</a:t>
          </a:r>
          <a:endParaRPr lang="pt-BR" dirty="0"/>
        </a:p>
      </dgm:t>
    </dgm:pt>
    <dgm:pt modelId="{59E21EDE-9578-4B0F-B16B-3F3688C66E30}" type="parTrans" cxnId="{F2B43328-5BA5-469A-A7B5-6E695CF6B0CD}">
      <dgm:prSet/>
      <dgm:spPr/>
      <dgm:t>
        <a:bodyPr/>
        <a:lstStyle/>
        <a:p>
          <a:endParaRPr lang="pt-BR"/>
        </a:p>
      </dgm:t>
    </dgm:pt>
    <dgm:pt modelId="{AE14CDC5-4948-4A8A-9EB4-2CC24180A99B}" type="sibTrans" cxnId="{F2B43328-5BA5-469A-A7B5-6E695CF6B0CD}">
      <dgm:prSet/>
      <dgm:spPr/>
      <dgm:t>
        <a:bodyPr/>
        <a:lstStyle/>
        <a:p>
          <a:endParaRPr lang="pt-BR"/>
        </a:p>
      </dgm:t>
    </dgm:pt>
    <dgm:pt modelId="{5FBD5EB4-AA00-4B7E-836B-E0C3A78C3E79}">
      <dgm:prSet phldrT="[Texto]"/>
      <dgm:spPr/>
      <dgm:t>
        <a:bodyPr/>
        <a:lstStyle/>
        <a:p>
          <a:r>
            <a:rPr lang="pt-BR" b="1" i="0" dirty="0"/>
            <a:t>Função de Perda</a:t>
          </a:r>
          <a:endParaRPr lang="pt-BR" dirty="0"/>
        </a:p>
      </dgm:t>
    </dgm:pt>
    <dgm:pt modelId="{5E624EE2-8795-4247-A014-0F74CAE1870A}" type="parTrans" cxnId="{318BB5DF-9573-4CBA-B6AE-4E5FB663AC61}">
      <dgm:prSet/>
      <dgm:spPr/>
      <dgm:t>
        <a:bodyPr/>
        <a:lstStyle/>
        <a:p>
          <a:endParaRPr lang="pt-BR"/>
        </a:p>
      </dgm:t>
    </dgm:pt>
    <dgm:pt modelId="{E5148C1B-464C-40D1-99C7-6F735456074B}" type="sibTrans" cxnId="{318BB5DF-9573-4CBA-B6AE-4E5FB663AC61}">
      <dgm:prSet/>
      <dgm:spPr/>
      <dgm:t>
        <a:bodyPr/>
        <a:lstStyle/>
        <a:p>
          <a:endParaRPr lang="pt-BR"/>
        </a:p>
      </dgm:t>
    </dgm:pt>
    <dgm:pt modelId="{A66316AC-7406-4C0D-BDA7-CA9525B93EB6}">
      <dgm:prSet phldrT="[Texto]"/>
      <dgm:spPr/>
      <dgm:t>
        <a:bodyPr/>
        <a:lstStyle/>
        <a:p>
          <a:r>
            <a:rPr lang="pt-BR" b="0" i="0" dirty="0"/>
            <a:t>Durante o treinamento, os pesos da rede são ajustados para minimizar a função de perda</a:t>
          </a:r>
          <a:endParaRPr lang="pt-BR" dirty="0"/>
        </a:p>
      </dgm:t>
    </dgm:pt>
    <dgm:pt modelId="{7CBE94FE-BAC9-4F53-8DD5-3CFFB3DE7CF9}" type="parTrans" cxnId="{74E63BFE-E218-46A0-A3E7-4D86E5E320EA}">
      <dgm:prSet/>
      <dgm:spPr/>
      <dgm:t>
        <a:bodyPr/>
        <a:lstStyle/>
        <a:p>
          <a:endParaRPr lang="pt-BR"/>
        </a:p>
      </dgm:t>
    </dgm:pt>
    <dgm:pt modelId="{3B04C2CE-F3A6-4BA1-BE25-CEE55E03F02B}" type="sibTrans" cxnId="{74E63BFE-E218-46A0-A3E7-4D86E5E320EA}">
      <dgm:prSet/>
      <dgm:spPr/>
      <dgm:t>
        <a:bodyPr/>
        <a:lstStyle/>
        <a:p>
          <a:endParaRPr lang="pt-BR"/>
        </a:p>
      </dgm:t>
    </dgm:pt>
    <dgm:pt modelId="{62B567A0-5A32-4249-AF62-6C6137AE3936}">
      <dgm:prSet phldrT="[Texto]"/>
      <dgm:spPr/>
      <dgm:t>
        <a:bodyPr/>
        <a:lstStyle/>
        <a:p>
          <a:r>
            <a:rPr lang="pt-BR" b="1" i="0" dirty="0"/>
            <a:t>Algoritmo de Otimização</a:t>
          </a:r>
          <a:endParaRPr lang="pt-BR" dirty="0"/>
        </a:p>
      </dgm:t>
    </dgm:pt>
    <dgm:pt modelId="{95489881-45A1-4EC2-93C5-58B5D2C1B268}" type="parTrans" cxnId="{0E2BA307-3B51-45D6-A214-1D4D8D5A162D}">
      <dgm:prSet/>
      <dgm:spPr/>
      <dgm:t>
        <a:bodyPr/>
        <a:lstStyle/>
        <a:p>
          <a:endParaRPr lang="pt-BR"/>
        </a:p>
      </dgm:t>
    </dgm:pt>
    <dgm:pt modelId="{D8B96830-6705-468D-B281-6FB52C84EBFB}" type="sibTrans" cxnId="{0E2BA307-3B51-45D6-A214-1D4D8D5A162D}">
      <dgm:prSet/>
      <dgm:spPr/>
      <dgm:t>
        <a:bodyPr/>
        <a:lstStyle/>
        <a:p>
          <a:endParaRPr lang="pt-BR"/>
        </a:p>
      </dgm:t>
    </dgm:pt>
    <dgm:pt modelId="{8C89804C-8824-484B-BA4A-C7AAD0BCDCF3}">
      <dgm:prSet/>
      <dgm:spPr/>
      <dgm:t>
        <a:bodyPr/>
        <a:lstStyle/>
        <a:p>
          <a:r>
            <a:rPr lang="pt-BR" b="0" i="0" dirty="0"/>
            <a:t>O algoritmo usado para ajustar os pesos da rede durante o treinamento, com o objetivo de minimizar a função de perda.</a:t>
          </a:r>
          <a:endParaRPr lang="pt-BR" dirty="0"/>
        </a:p>
      </dgm:t>
    </dgm:pt>
    <dgm:pt modelId="{CC1AEF8F-DBDF-4643-8ACA-DBCD78852003}" type="parTrans" cxnId="{55EEE95C-4F68-4A64-A4C9-799E2B81B241}">
      <dgm:prSet/>
      <dgm:spPr/>
      <dgm:t>
        <a:bodyPr/>
        <a:lstStyle/>
        <a:p>
          <a:endParaRPr lang="pt-BR"/>
        </a:p>
      </dgm:t>
    </dgm:pt>
    <dgm:pt modelId="{7155885F-4316-45A7-8092-8D5FE6202317}" type="sibTrans" cxnId="{55EEE95C-4F68-4A64-A4C9-799E2B81B241}">
      <dgm:prSet/>
      <dgm:spPr/>
      <dgm:t>
        <a:bodyPr/>
        <a:lstStyle/>
        <a:p>
          <a:endParaRPr lang="pt-BR"/>
        </a:p>
      </dgm:t>
    </dgm:pt>
    <dgm:pt modelId="{9CA458F8-2BF3-4685-9B86-915BBA228063}" type="pres">
      <dgm:prSet presAssocID="{28D2B245-9B27-46CF-91BE-ECCCFBDA3A0A}" presName="Name0" presStyleCnt="0">
        <dgm:presLayoutVars>
          <dgm:dir/>
          <dgm:animLvl val="lvl"/>
          <dgm:resizeHandles val="exact"/>
        </dgm:presLayoutVars>
      </dgm:prSet>
      <dgm:spPr/>
    </dgm:pt>
    <dgm:pt modelId="{1C653350-4F45-4DE9-9E4A-AF2E963983A8}" type="pres">
      <dgm:prSet presAssocID="{43F3BABB-60F2-4831-B525-5AD580BC289B}" presName="composite" presStyleCnt="0"/>
      <dgm:spPr/>
    </dgm:pt>
    <dgm:pt modelId="{1C29D60B-DA63-4FD9-8CB2-C991C5C0AD30}" type="pres">
      <dgm:prSet presAssocID="{43F3BABB-60F2-4831-B525-5AD580BC289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5E02B08-0618-48E8-8506-5BC5EC662B85}" type="pres">
      <dgm:prSet presAssocID="{43F3BABB-60F2-4831-B525-5AD580BC289B}" presName="desTx" presStyleLbl="alignAccFollowNode1" presStyleIdx="0" presStyleCnt="4">
        <dgm:presLayoutVars>
          <dgm:bulletEnabled val="1"/>
        </dgm:presLayoutVars>
      </dgm:prSet>
      <dgm:spPr/>
    </dgm:pt>
    <dgm:pt modelId="{80D0CCDE-D26A-45EC-AFAE-D765E01E420F}" type="pres">
      <dgm:prSet presAssocID="{E0AB4CB5-CD3B-4FD5-AE7B-C157905FA2F9}" presName="space" presStyleCnt="0"/>
      <dgm:spPr/>
    </dgm:pt>
    <dgm:pt modelId="{42447E7A-501B-476A-921A-B5AD31B3DBDD}" type="pres">
      <dgm:prSet presAssocID="{6F019CD6-99BE-48AD-93F5-372C29878803}" presName="composite" presStyleCnt="0"/>
      <dgm:spPr/>
    </dgm:pt>
    <dgm:pt modelId="{5D5F2EAD-29F0-4F04-AC07-794B0833BD1D}" type="pres">
      <dgm:prSet presAssocID="{6F019CD6-99BE-48AD-93F5-372C2987880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188F2D7-ED20-4B98-B34A-547460ED1B87}" type="pres">
      <dgm:prSet presAssocID="{6F019CD6-99BE-48AD-93F5-372C29878803}" presName="desTx" presStyleLbl="alignAccFollowNode1" presStyleIdx="1" presStyleCnt="4">
        <dgm:presLayoutVars>
          <dgm:bulletEnabled val="1"/>
        </dgm:presLayoutVars>
      </dgm:prSet>
      <dgm:spPr/>
    </dgm:pt>
    <dgm:pt modelId="{565F165E-8EAF-43F4-A8ED-DA5A7C31B201}" type="pres">
      <dgm:prSet presAssocID="{310F66E4-B36C-4A45-8042-1E46D0C9A4E5}" presName="space" presStyleCnt="0"/>
      <dgm:spPr/>
    </dgm:pt>
    <dgm:pt modelId="{7528F6DF-858D-43C0-A7CD-5019D20786A0}" type="pres">
      <dgm:prSet presAssocID="{5FBD5EB4-AA00-4B7E-836B-E0C3A78C3E79}" presName="composite" presStyleCnt="0"/>
      <dgm:spPr/>
    </dgm:pt>
    <dgm:pt modelId="{6D1BC2C1-A6B2-4F89-929A-B61F7CB91F36}" type="pres">
      <dgm:prSet presAssocID="{5FBD5EB4-AA00-4B7E-836B-E0C3A78C3E7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B42FA6D-15F8-446D-B66B-A642B912D15B}" type="pres">
      <dgm:prSet presAssocID="{5FBD5EB4-AA00-4B7E-836B-E0C3A78C3E79}" presName="desTx" presStyleLbl="alignAccFollowNode1" presStyleIdx="2" presStyleCnt="4">
        <dgm:presLayoutVars>
          <dgm:bulletEnabled val="1"/>
        </dgm:presLayoutVars>
      </dgm:prSet>
      <dgm:spPr/>
    </dgm:pt>
    <dgm:pt modelId="{5065E3AB-4A22-4016-84B3-F8D472208EAF}" type="pres">
      <dgm:prSet presAssocID="{E5148C1B-464C-40D1-99C7-6F735456074B}" presName="space" presStyleCnt="0"/>
      <dgm:spPr/>
    </dgm:pt>
    <dgm:pt modelId="{A4661C9F-9FBC-46D7-8AD2-7CF8F912D360}" type="pres">
      <dgm:prSet presAssocID="{62B567A0-5A32-4249-AF62-6C6137AE3936}" presName="composite" presStyleCnt="0"/>
      <dgm:spPr/>
    </dgm:pt>
    <dgm:pt modelId="{AC91DA28-EDDD-4803-987C-619B42F5E0CA}" type="pres">
      <dgm:prSet presAssocID="{62B567A0-5A32-4249-AF62-6C6137AE393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C558C4B-BE70-47C9-A9D2-278BA5EA858E}" type="pres">
      <dgm:prSet presAssocID="{62B567A0-5A32-4249-AF62-6C6137AE393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E2BA307-3B51-45D6-A214-1D4D8D5A162D}" srcId="{28D2B245-9B27-46CF-91BE-ECCCFBDA3A0A}" destId="{62B567A0-5A32-4249-AF62-6C6137AE3936}" srcOrd="3" destOrd="0" parTransId="{95489881-45A1-4EC2-93C5-58B5D2C1B268}" sibTransId="{D8B96830-6705-468D-B281-6FB52C84EBFB}"/>
    <dgm:cxn modelId="{F2B43328-5BA5-469A-A7B5-6E695CF6B0CD}" srcId="{6F019CD6-99BE-48AD-93F5-372C29878803}" destId="{1B7A8743-B3D8-4029-9CB9-2818983120F8}" srcOrd="0" destOrd="0" parTransId="{59E21EDE-9578-4B0F-B16B-3F3688C66E30}" sibTransId="{AE14CDC5-4948-4A8A-9EB4-2CC24180A99B}"/>
    <dgm:cxn modelId="{8C7A5132-3DC7-4123-90F0-7084A4B0DA39}" type="presOf" srcId="{28D2B245-9B27-46CF-91BE-ECCCFBDA3A0A}" destId="{9CA458F8-2BF3-4685-9B86-915BBA228063}" srcOrd="0" destOrd="0" presId="urn:microsoft.com/office/officeart/2005/8/layout/hList1"/>
    <dgm:cxn modelId="{55EEE95C-4F68-4A64-A4C9-799E2B81B241}" srcId="{62B567A0-5A32-4249-AF62-6C6137AE3936}" destId="{8C89804C-8824-484B-BA4A-C7AAD0BCDCF3}" srcOrd="0" destOrd="0" parTransId="{CC1AEF8F-DBDF-4643-8ACA-DBCD78852003}" sibTransId="{7155885F-4316-45A7-8092-8D5FE6202317}"/>
    <dgm:cxn modelId="{BCD2F461-7E9E-45CA-A254-289D8A3A3B5C}" type="presOf" srcId="{8C89804C-8824-484B-BA4A-C7AAD0BCDCF3}" destId="{6C558C4B-BE70-47C9-A9D2-278BA5EA858E}" srcOrd="0" destOrd="0" presId="urn:microsoft.com/office/officeart/2005/8/layout/hList1"/>
    <dgm:cxn modelId="{13E7A167-15D1-4491-969E-CF27B2395DAA}" type="presOf" srcId="{43F3BABB-60F2-4831-B525-5AD580BC289B}" destId="{1C29D60B-DA63-4FD9-8CB2-C991C5C0AD30}" srcOrd="0" destOrd="0" presId="urn:microsoft.com/office/officeart/2005/8/layout/hList1"/>
    <dgm:cxn modelId="{725DB667-DCA7-4927-A486-08381817D35A}" type="presOf" srcId="{6F019CD6-99BE-48AD-93F5-372C29878803}" destId="{5D5F2EAD-29F0-4F04-AC07-794B0833BD1D}" srcOrd="0" destOrd="0" presId="urn:microsoft.com/office/officeart/2005/8/layout/hList1"/>
    <dgm:cxn modelId="{47A48F77-8E27-4716-90D0-2DAC70287E8D}" type="presOf" srcId="{A66316AC-7406-4C0D-BDA7-CA9525B93EB6}" destId="{EB42FA6D-15F8-446D-B66B-A642B912D15B}" srcOrd="0" destOrd="0" presId="urn:microsoft.com/office/officeart/2005/8/layout/hList1"/>
    <dgm:cxn modelId="{B8A99284-9E30-4180-8E00-426DD62D31EB}" srcId="{28D2B245-9B27-46CF-91BE-ECCCFBDA3A0A}" destId="{6F019CD6-99BE-48AD-93F5-372C29878803}" srcOrd="1" destOrd="0" parTransId="{046533B9-436C-4583-AB88-6802D2B978B9}" sibTransId="{310F66E4-B36C-4A45-8042-1E46D0C9A4E5}"/>
    <dgm:cxn modelId="{44C4309A-DD29-400F-B280-EC8FF0807F16}" type="presOf" srcId="{62B567A0-5A32-4249-AF62-6C6137AE3936}" destId="{AC91DA28-EDDD-4803-987C-619B42F5E0CA}" srcOrd="0" destOrd="0" presId="urn:microsoft.com/office/officeart/2005/8/layout/hList1"/>
    <dgm:cxn modelId="{B409F3B5-5DE2-4D6A-BF41-9FCA752C6B35}" type="presOf" srcId="{C83117F9-040A-4A26-9BFE-752499FB4E10}" destId="{B5E02B08-0618-48E8-8506-5BC5EC662B85}" srcOrd="0" destOrd="0" presId="urn:microsoft.com/office/officeart/2005/8/layout/hList1"/>
    <dgm:cxn modelId="{157925C1-27A6-49A0-8228-A71E2DBE156D}" type="presOf" srcId="{5FBD5EB4-AA00-4B7E-836B-E0C3A78C3E79}" destId="{6D1BC2C1-A6B2-4F89-929A-B61F7CB91F36}" srcOrd="0" destOrd="0" presId="urn:microsoft.com/office/officeart/2005/8/layout/hList1"/>
    <dgm:cxn modelId="{8C6809CD-C0F2-468E-9CE2-4945739718D5}" srcId="{28D2B245-9B27-46CF-91BE-ECCCFBDA3A0A}" destId="{43F3BABB-60F2-4831-B525-5AD580BC289B}" srcOrd="0" destOrd="0" parTransId="{75BF1EF3-3019-4C38-8EF8-A6C8DA85CA72}" sibTransId="{E0AB4CB5-CD3B-4FD5-AE7B-C157905FA2F9}"/>
    <dgm:cxn modelId="{74E0C8DD-8594-457F-8023-0576F38D9CE4}" type="presOf" srcId="{1B7A8743-B3D8-4029-9CB9-2818983120F8}" destId="{A188F2D7-ED20-4B98-B34A-547460ED1B87}" srcOrd="0" destOrd="0" presId="urn:microsoft.com/office/officeart/2005/8/layout/hList1"/>
    <dgm:cxn modelId="{318BB5DF-9573-4CBA-B6AE-4E5FB663AC61}" srcId="{28D2B245-9B27-46CF-91BE-ECCCFBDA3A0A}" destId="{5FBD5EB4-AA00-4B7E-836B-E0C3A78C3E79}" srcOrd="2" destOrd="0" parTransId="{5E624EE2-8795-4247-A014-0F74CAE1870A}" sibTransId="{E5148C1B-464C-40D1-99C7-6F735456074B}"/>
    <dgm:cxn modelId="{6594A8F9-38BD-44F1-BC30-860BFCB47144}" srcId="{43F3BABB-60F2-4831-B525-5AD580BC289B}" destId="{C83117F9-040A-4A26-9BFE-752499FB4E10}" srcOrd="0" destOrd="0" parTransId="{276F0876-D729-4C01-908D-0C8076CD5118}" sibTransId="{7DAC9DBA-EF0D-4F8F-952B-082973BE5A48}"/>
    <dgm:cxn modelId="{74E63BFE-E218-46A0-A3E7-4D86E5E320EA}" srcId="{5FBD5EB4-AA00-4B7E-836B-E0C3A78C3E79}" destId="{A66316AC-7406-4C0D-BDA7-CA9525B93EB6}" srcOrd="0" destOrd="0" parTransId="{7CBE94FE-BAC9-4F53-8DD5-3CFFB3DE7CF9}" sibTransId="{3B04C2CE-F3A6-4BA1-BE25-CEE55E03F02B}"/>
    <dgm:cxn modelId="{70F5612F-B3E0-4DC1-A71D-7A2AF5FDCACB}" type="presParOf" srcId="{9CA458F8-2BF3-4685-9B86-915BBA228063}" destId="{1C653350-4F45-4DE9-9E4A-AF2E963983A8}" srcOrd="0" destOrd="0" presId="urn:microsoft.com/office/officeart/2005/8/layout/hList1"/>
    <dgm:cxn modelId="{33C300B5-E64F-41FA-BC09-84093802052B}" type="presParOf" srcId="{1C653350-4F45-4DE9-9E4A-AF2E963983A8}" destId="{1C29D60B-DA63-4FD9-8CB2-C991C5C0AD30}" srcOrd="0" destOrd="0" presId="urn:microsoft.com/office/officeart/2005/8/layout/hList1"/>
    <dgm:cxn modelId="{6AA17452-B514-4AC0-9A10-0D78A60A805D}" type="presParOf" srcId="{1C653350-4F45-4DE9-9E4A-AF2E963983A8}" destId="{B5E02B08-0618-48E8-8506-5BC5EC662B85}" srcOrd="1" destOrd="0" presId="urn:microsoft.com/office/officeart/2005/8/layout/hList1"/>
    <dgm:cxn modelId="{243E548B-4E45-47F7-9C05-3945EEC03A4C}" type="presParOf" srcId="{9CA458F8-2BF3-4685-9B86-915BBA228063}" destId="{80D0CCDE-D26A-45EC-AFAE-D765E01E420F}" srcOrd="1" destOrd="0" presId="urn:microsoft.com/office/officeart/2005/8/layout/hList1"/>
    <dgm:cxn modelId="{DC9C7D18-E44C-4265-A5B0-079A7CA2C0AA}" type="presParOf" srcId="{9CA458F8-2BF3-4685-9B86-915BBA228063}" destId="{42447E7A-501B-476A-921A-B5AD31B3DBDD}" srcOrd="2" destOrd="0" presId="urn:microsoft.com/office/officeart/2005/8/layout/hList1"/>
    <dgm:cxn modelId="{02DBD572-8BFA-42E1-AD76-4F0EB6D895A8}" type="presParOf" srcId="{42447E7A-501B-476A-921A-B5AD31B3DBDD}" destId="{5D5F2EAD-29F0-4F04-AC07-794B0833BD1D}" srcOrd="0" destOrd="0" presId="urn:microsoft.com/office/officeart/2005/8/layout/hList1"/>
    <dgm:cxn modelId="{35D5291A-4DDE-4CE5-81A7-35732FAC8D54}" type="presParOf" srcId="{42447E7A-501B-476A-921A-B5AD31B3DBDD}" destId="{A188F2D7-ED20-4B98-B34A-547460ED1B87}" srcOrd="1" destOrd="0" presId="urn:microsoft.com/office/officeart/2005/8/layout/hList1"/>
    <dgm:cxn modelId="{0D024949-0202-4741-8523-B5371033A247}" type="presParOf" srcId="{9CA458F8-2BF3-4685-9B86-915BBA228063}" destId="{565F165E-8EAF-43F4-A8ED-DA5A7C31B201}" srcOrd="3" destOrd="0" presId="urn:microsoft.com/office/officeart/2005/8/layout/hList1"/>
    <dgm:cxn modelId="{2CD854D0-EA1C-4891-9748-DEEAF7DADD0C}" type="presParOf" srcId="{9CA458F8-2BF3-4685-9B86-915BBA228063}" destId="{7528F6DF-858D-43C0-A7CD-5019D20786A0}" srcOrd="4" destOrd="0" presId="urn:microsoft.com/office/officeart/2005/8/layout/hList1"/>
    <dgm:cxn modelId="{38BA835E-AF6F-4E2E-8FC7-5F65FC91BD89}" type="presParOf" srcId="{7528F6DF-858D-43C0-A7CD-5019D20786A0}" destId="{6D1BC2C1-A6B2-4F89-929A-B61F7CB91F36}" srcOrd="0" destOrd="0" presId="urn:microsoft.com/office/officeart/2005/8/layout/hList1"/>
    <dgm:cxn modelId="{4ED9E2DD-28E8-4646-8946-01426AF61653}" type="presParOf" srcId="{7528F6DF-858D-43C0-A7CD-5019D20786A0}" destId="{EB42FA6D-15F8-446D-B66B-A642B912D15B}" srcOrd="1" destOrd="0" presId="urn:microsoft.com/office/officeart/2005/8/layout/hList1"/>
    <dgm:cxn modelId="{FB81BBA1-1525-4C0A-B551-9327C9F64027}" type="presParOf" srcId="{9CA458F8-2BF3-4685-9B86-915BBA228063}" destId="{5065E3AB-4A22-4016-84B3-F8D472208EAF}" srcOrd="5" destOrd="0" presId="urn:microsoft.com/office/officeart/2005/8/layout/hList1"/>
    <dgm:cxn modelId="{B87CB11C-1AF0-416D-987C-596688547AC4}" type="presParOf" srcId="{9CA458F8-2BF3-4685-9B86-915BBA228063}" destId="{A4661C9F-9FBC-46D7-8AD2-7CF8F912D360}" srcOrd="6" destOrd="0" presId="urn:microsoft.com/office/officeart/2005/8/layout/hList1"/>
    <dgm:cxn modelId="{E65C2C83-B47B-4C65-9C66-94E6A4C34A6A}" type="presParOf" srcId="{A4661C9F-9FBC-46D7-8AD2-7CF8F912D360}" destId="{AC91DA28-EDDD-4803-987C-619B42F5E0CA}" srcOrd="0" destOrd="0" presId="urn:microsoft.com/office/officeart/2005/8/layout/hList1"/>
    <dgm:cxn modelId="{9BAD16D0-81FC-4FA4-968C-AC0824197E63}" type="presParOf" srcId="{A4661C9F-9FBC-46D7-8AD2-7CF8F912D360}" destId="{6C558C4B-BE70-47C9-A9D2-278BA5EA85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F89144-1121-42F9-A3B3-0248D16FB6D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ABA0764-8347-4DE4-A35B-11A5919B1050}">
      <dgm:prSet phldrT="[Texto]"/>
      <dgm:spPr/>
      <dgm:t>
        <a:bodyPr/>
        <a:lstStyle/>
        <a:p>
          <a:r>
            <a:rPr lang="pt-BR" dirty="0"/>
            <a:t>Definir o Ambiente</a:t>
          </a:r>
        </a:p>
      </dgm:t>
    </dgm:pt>
    <dgm:pt modelId="{BD4DA96A-D7F5-4DBE-9A28-122E2C72E3CA}" type="parTrans" cxnId="{FAAD1F07-71D1-471E-AF8D-27B46584E62C}">
      <dgm:prSet/>
      <dgm:spPr/>
      <dgm:t>
        <a:bodyPr/>
        <a:lstStyle/>
        <a:p>
          <a:endParaRPr lang="pt-BR"/>
        </a:p>
      </dgm:t>
    </dgm:pt>
    <dgm:pt modelId="{74913220-183A-4916-BB1B-AF11ED9D83AA}" type="sibTrans" cxnId="{FAAD1F07-71D1-471E-AF8D-27B46584E62C}">
      <dgm:prSet/>
      <dgm:spPr/>
      <dgm:t>
        <a:bodyPr/>
        <a:lstStyle/>
        <a:p>
          <a:endParaRPr lang="pt-BR"/>
        </a:p>
      </dgm:t>
    </dgm:pt>
    <dgm:pt modelId="{BB1E248B-8FB4-440C-9722-34C2DB92D960}">
      <dgm:prSet phldrT="[Texto]"/>
      <dgm:spPr/>
      <dgm:t>
        <a:bodyPr/>
        <a:lstStyle/>
        <a:p>
          <a:r>
            <a:rPr lang="pt-BR" b="0" i="0" dirty="0"/>
            <a:t>Ambiente Simulado</a:t>
          </a:r>
          <a:endParaRPr lang="pt-BR" dirty="0"/>
        </a:p>
      </dgm:t>
    </dgm:pt>
    <dgm:pt modelId="{29F88437-B759-41CA-8633-44C422B81E08}" type="parTrans" cxnId="{19138299-C448-4BD5-80E5-E3C1176A8163}">
      <dgm:prSet/>
      <dgm:spPr/>
      <dgm:t>
        <a:bodyPr/>
        <a:lstStyle/>
        <a:p>
          <a:endParaRPr lang="pt-BR"/>
        </a:p>
      </dgm:t>
    </dgm:pt>
    <dgm:pt modelId="{591B5C17-278E-46C9-A2C9-24D231DF44C1}" type="sibTrans" cxnId="{19138299-C448-4BD5-80E5-E3C1176A8163}">
      <dgm:prSet/>
      <dgm:spPr/>
      <dgm:t>
        <a:bodyPr/>
        <a:lstStyle/>
        <a:p>
          <a:endParaRPr lang="pt-BR"/>
        </a:p>
      </dgm:t>
    </dgm:pt>
    <dgm:pt modelId="{8329B1F2-AD3C-4F33-B3E0-E571F37E59DB}">
      <dgm:prSet phldrT="[Texto]"/>
      <dgm:spPr/>
      <dgm:t>
        <a:bodyPr/>
        <a:lstStyle/>
        <a:p>
          <a:r>
            <a:rPr lang="pt-BR" b="0" i="0" dirty="0"/>
            <a:t>Ambiente do Mundo Real</a:t>
          </a:r>
          <a:endParaRPr lang="pt-BR" dirty="0"/>
        </a:p>
      </dgm:t>
    </dgm:pt>
    <dgm:pt modelId="{E4A8C8F3-8C4A-4327-A64A-E81EDEEECF28}" type="parTrans" cxnId="{7097645C-25BF-4557-AF4B-7416AF460930}">
      <dgm:prSet/>
      <dgm:spPr/>
      <dgm:t>
        <a:bodyPr/>
        <a:lstStyle/>
        <a:p>
          <a:endParaRPr lang="pt-BR"/>
        </a:p>
      </dgm:t>
    </dgm:pt>
    <dgm:pt modelId="{64BE3A28-994A-4743-A095-1317858D4CA8}" type="sibTrans" cxnId="{7097645C-25BF-4557-AF4B-7416AF460930}">
      <dgm:prSet/>
      <dgm:spPr/>
      <dgm:t>
        <a:bodyPr/>
        <a:lstStyle/>
        <a:p>
          <a:endParaRPr lang="pt-BR"/>
        </a:p>
      </dgm:t>
    </dgm:pt>
    <dgm:pt modelId="{66A9D580-CB2E-42FB-9A20-F0F0BD4244DE}">
      <dgm:prSet phldrT="[Texto]"/>
      <dgm:spPr/>
      <dgm:t>
        <a:bodyPr/>
        <a:lstStyle/>
        <a:p>
          <a:r>
            <a:rPr lang="pt-BR" dirty="0"/>
            <a:t>Iniciar a Rede Neural</a:t>
          </a:r>
        </a:p>
      </dgm:t>
    </dgm:pt>
    <dgm:pt modelId="{DC44468C-F6AE-440F-9053-C3678E7FDBF0}" type="parTrans" cxnId="{2F921ADA-1310-4E1E-AA65-8DB3EC45E51B}">
      <dgm:prSet/>
      <dgm:spPr/>
      <dgm:t>
        <a:bodyPr/>
        <a:lstStyle/>
        <a:p>
          <a:endParaRPr lang="pt-BR"/>
        </a:p>
      </dgm:t>
    </dgm:pt>
    <dgm:pt modelId="{2649E806-42B4-4761-A5CE-1465434F8D87}" type="sibTrans" cxnId="{2F921ADA-1310-4E1E-AA65-8DB3EC45E51B}">
      <dgm:prSet/>
      <dgm:spPr/>
      <dgm:t>
        <a:bodyPr/>
        <a:lstStyle/>
        <a:p>
          <a:endParaRPr lang="pt-BR"/>
        </a:p>
      </dgm:t>
    </dgm:pt>
    <dgm:pt modelId="{C5505812-F7A6-4064-8BF0-DD31AB64A5DD}">
      <dgm:prSet phldrT="[Texto]"/>
      <dgm:spPr/>
      <dgm:t>
        <a:bodyPr/>
        <a:lstStyle/>
        <a:p>
          <a:r>
            <a:rPr lang="pt-BR" b="0" i="0" dirty="0"/>
            <a:t>Servirá Como a Função Q</a:t>
          </a:r>
          <a:endParaRPr lang="pt-BR" dirty="0"/>
        </a:p>
      </dgm:t>
    </dgm:pt>
    <dgm:pt modelId="{472923C9-EBAD-45E9-B0C2-71761E10DF5E}" type="parTrans" cxnId="{7F784752-5B03-4C99-94B4-8E73EEEA47A5}">
      <dgm:prSet/>
      <dgm:spPr/>
      <dgm:t>
        <a:bodyPr/>
        <a:lstStyle/>
        <a:p>
          <a:endParaRPr lang="pt-BR"/>
        </a:p>
      </dgm:t>
    </dgm:pt>
    <dgm:pt modelId="{DB1386E4-BCDE-4266-B925-DE3048EDA4A9}" type="sibTrans" cxnId="{7F784752-5B03-4C99-94B4-8E73EEEA47A5}">
      <dgm:prSet/>
      <dgm:spPr/>
      <dgm:t>
        <a:bodyPr/>
        <a:lstStyle/>
        <a:p>
          <a:endParaRPr lang="pt-BR"/>
        </a:p>
      </dgm:t>
    </dgm:pt>
    <dgm:pt modelId="{37F923E6-B804-47FA-B361-2017EF2C4483}">
      <dgm:prSet phldrT="[Texto]"/>
      <dgm:spPr/>
      <dgm:t>
        <a:bodyPr/>
        <a:lstStyle/>
        <a:p>
          <a:r>
            <a:rPr lang="pt-BR" b="0" i="0" dirty="0"/>
            <a:t>Rede Neural Profunda</a:t>
          </a:r>
          <a:endParaRPr lang="pt-BR" dirty="0"/>
        </a:p>
      </dgm:t>
    </dgm:pt>
    <dgm:pt modelId="{2FDDAA83-0366-4600-86FF-F99BE060F13E}" type="parTrans" cxnId="{8FF7D750-1F55-4307-B416-DA8025B46487}">
      <dgm:prSet/>
      <dgm:spPr/>
      <dgm:t>
        <a:bodyPr/>
        <a:lstStyle/>
        <a:p>
          <a:endParaRPr lang="pt-BR"/>
        </a:p>
      </dgm:t>
    </dgm:pt>
    <dgm:pt modelId="{9E9438EC-53AC-423A-BF3F-592C6419F124}" type="sibTrans" cxnId="{8FF7D750-1F55-4307-B416-DA8025B46487}">
      <dgm:prSet/>
      <dgm:spPr/>
      <dgm:t>
        <a:bodyPr/>
        <a:lstStyle/>
        <a:p>
          <a:endParaRPr lang="pt-BR"/>
        </a:p>
      </dgm:t>
    </dgm:pt>
    <dgm:pt modelId="{9F8BB5BD-06B1-4BCC-A8D9-68B62B7AC996}">
      <dgm:prSet phldrT="[Texto]"/>
      <dgm:spPr/>
      <dgm:t>
        <a:bodyPr/>
        <a:lstStyle/>
        <a:p>
          <a:r>
            <a:rPr lang="pt-BR" dirty="0"/>
            <a:t>Iniciar os Parâmetros</a:t>
          </a:r>
        </a:p>
      </dgm:t>
    </dgm:pt>
    <dgm:pt modelId="{3CEDFC1E-A197-4A83-B47B-26F0C496A49D}" type="parTrans" cxnId="{8DFA8B71-46E6-4DDD-AF27-8778002B3767}">
      <dgm:prSet/>
      <dgm:spPr/>
      <dgm:t>
        <a:bodyPr/>
        <a:lstStyle/>
        <a:p>
          <a:endParaRPr lang="pt-BR"/>
        </a:p>
      </dgm:t>
    </dgm:pt>
    <dgm:pt modelId="{4A6C784B-19F5-4D2C-A2D3-6C3859305A88}" type="sibTrans" cxnId="{8DFA8B71-46E6-4DDD-AF27-8778002B3767}">
      <dgm:prSet/>
      <dgm:spPr/>
      <dgm:t>
        <a:bodyPr/>
        <a:lstStyle/>
        <a:p>
          <a:endParaRPr lang="pt-BR"/>
        </a:p>
      </dgm:t>
    </dgm:pt>
    <dgm:pt modelId="{D534CA0F-C5AB-4205-BFB3-374ADB91DC7D}">
      <dgm:prSet phldrT="[Texto]"/>
      <dgm:spPr/>
      <dgm:t>
        <a:bodyPr/>
        <a:lstStyle/>
        <a:p>
          <a:r>
            <a:rPr lang="pt-BR" b="0" i="0" dirty="0"/>
            <a:t>Taxa de Aprendizado</a:t>
          </a:r>
          <a:endParaRPr lang="pt-BR" dirty="0"/>
        </a:p>
      </dgm:t>
    </dgm:pt>
    <dgm:pt modelId="{1356A93E-F158-4CB1-A6BD-1CF13FD5F7EE}" type="parTrans" cxnId="{FE19F97C-FFCE-45CC-92C1-689C8BBE2C97}">
      <dgm:prSet/>
      <dgm:spPr/>
      <dgm:t>
        <a:bodyPr/>
        <a:lstStyle/>
        <a:p>
          <a:endParaRPr lang="pt-BR"/>
        </a:p>
      </dgm:t>
    </dgm:pt>
    <dgm:pt modelId="{DBC161CA-A56C-4DC8-85C3-A49F8BF261AF}" type="sibTrans" cxnId="{FE19F97C-FFCE-45CC-92C1-689C8BBE2C97}">
      <dgm:prSet/>
      <dgm:spPr/>
      <dgm:t>
        <a:bodyPr/>
        <a:lstStyle/>
        <a:p>
          <a:endParaRPr lang="pt-BR"/>
        </a:p>
      </dgm:t>
    </dgm:pt>
    <dgm:pt modelId="{63314F17-D5A0-4079-B888-6E3C5E8117CC}">
      <dgm:prSet phldrT="[Texto]"/>
      <dgm:spPr/>
      <dgm:t>
        <a:bodyPr/>
        <a:lstStyle/>
        <a:p>
          <a:r>
            <a:rPr lang="pt-BR" b="0" i="0" dirty="0"/>
            <a:t>Tamanho do Lote</a:t>
          </a:r>
          <a:endParaRPr lang="pt-BR" dirty="0"/>
        </a:p>
      </dgm:t>
    </dgm:pt>
    <dgm:pt modelId="{F380B0FC-DB49-47E6-9F67-1E76D52917F1}" type="parTrans" cxnId="{A24B9BBC-CABC-4FBF-83B8-CCEC83BCD3DC}">
      <dgm:prSet/>
      <dgm:spPr/>
      <dgm:t>
        <a:bodyPr/>
        <a:lstStyle/>
        <a:p>
          <a:endParaRPr lang="pt-BR"/>
        </a:p>
      </dgm:t>
    </dgm:pt>
    <dgm:pt modelId="{BE3E8807-E25E-4BA6-A5B4-503609C80456}" type="sibTrans" cxnId="{A24B9BBC-CABC-4FBF-83B8-CCEC83BCD3DC}">
      <dgm:prSet/>
      <dgm:spPr/>
      <dgm:t>
        <a:bodyPr/>
        <a:lstStyle/>
        <a:p>
          <a:endParaRPr lang="pt-BR"/>
        </a:p>
      </dgm:t>
    </dgm:pt>
    <dgm:pt modelId="{0C0561AF-9823-4277-9639-85AA7940E53C}">
      <dgm:prSet phldrT="[Texto]"/>
      <dgm:spPr/>
      <dgm:t>
        <a:bodyPr/>
        <a:lstStyle/>
        <a:p>
          <a:r>
            <a:rPr lang="pt-BR" b="1" i="0" dirty="0"/>
            <a:t>Iniciar a Memória de Reprodução</a:t>
          </a:r>
          <a:endParaRPr lang="pt-BR" dirty="0"/>
        </a:p>
      </dgm:t>
    </dgm:pt>
    <dgm:pt modelId="{823CE6F6-CDB7-4C40-BFC8-8F12C607AE08}" type="parTrans" cxnId="{3B0DE802-3FF9-4547-B06D-7D1EBEA74303}">
      <dgm:prSet/>
      <dgm:spPr/>
      <dgm:t>
        <a:bodyPr/>
        <a:lstStyle/>
        <a:p>
          <a:endParaRPr lang="pt-BR"/>
        </a:p>
      </dgm:t>
    </dgm:pt>
    <dgm:pt modelId="{027A70FE-CC9B-4C47-A937-F68FBAA691E2}" type="sibTrans" cxnId="{3B0DE802-3FF9-4547-B06D-7D1EBEA74303}">
      <dgm:prSet/>
      <dgm:spPr/>
      <dgm:t>
        <a:bodyPr/>
        <a:lstStyle/>
        <a:p>
          <a:endParaRPr lang="pt-BR"/>
        </a:p>
      </dgm:t>
    </dgm:pt>
    <dgm:pt modelId="{379F0DFD-2A01-4C9D-A484-CFF334924A81}">
      <dgm:prSet/>
      <dgm:spPr/>
      <dgm:t>
        <a:bodyPr/>
        <a:lstStyle/>
        <a:p>
          <a:r>
            <a:rPr lang="pt-BR" b="0" i="0" dirty="0"/>
            <a:t>Treine com Amostras de Experiência Passada</a:t>
          </a:r>
          <a:endParaRPr lang="pt-BR" dirty="0"/>
        </a:p>
      </dgm:t>
    </dgm:pt>
    <dgm:pt modelId="{61B6F608-FA91-4D78-838E-C96FB4F514D0}" type="parTrans" cxnId="{041275CA-532F-4FAD-95DB-87D5023E1796}">
      <dgm:prSet/>
      <dgm:spPr/>
      <dgm:t>
        <a:bodyPr/>
        <a:lstStyle/>
        <a:p>
          <a:endParaRPr lang="pt-BR"/>
        </a:p>
      </dgm:t>
    </dgm:pt>
    <dgm:pt modelId="{9AEEF0F5-F719-49D3-A1DF-E7D890A553C4}" type="sibTrans" cxnId="{041275CA-532F-4FAD-95DB-87D5023E1796}">
      <dgm:prSet/>
      <dgm:spPr/>
      <dgm:t>
        <a:bodyPr/>
        <a:lstStyle/>
        <a:p>
          <a:endParaRPr lang="pt-BR"/>
        </a:p>
      </dgm:t>
    </dgm:pt>
    <dgm:pt modelId="{C2171B50-E4EB-44D5-BB7A-8CF1592CC433}" type="pres">
      <dgm:prSet presAssocID="{1AF89144-1121-42F9-A3B3-0248D16FB6DF}" presName="Name0" presStyleCnt="0">
        <dgm:presLayoutVars>
          <dgm:dir/>
          <dgm:animLvl val="lvl"/>
          <dgm:resizeHandles val="exact"/>
        </dgm:presLayoutVars>
      </dgm:prSet>
      <dgm:spPr/>
    </dgm:pt>
    <dgm:pt modelId="{BC73D80A-2DDB-48B7-AC8F-19F7F4016A89}" type="pres">
      <dgm:prSet presAssocID="{1AF89144-1121-42F9-A3B3-0248D16FB6DF}" presName="tSp" presStyleCnt="0"/>
      <dgm:spPr/>
    </dgm:pt>
    <dgm:pt modelId="{68AD51F9-6628-43EC-9330-555DEF67AB85}" type="pres">
      <dgm:prSet presAssocID="{1AF89144-1121-42F9-A3B3-0248D16FB6DF}" presName="bSp" presStyleCnt="0"/>
      <dgm:spPr/>
    </dgm:pt>
    <dgm:pt modelId="{2B5033C2-13A8-4CF0-8557-59B177A7D34E}" type="pres">
      <dgm:prSet presAssocID="{1AF89144-1121-42F9-A3B3-0248D16FB6DF}" presName="process" presStyleCnt="0"/>
      <dgm:spPr/>
    </dgm:pt>
    <dgm:pt modelId="{EFAD17B5-8B40-48C3-B904-20E02FDC5C46}" type="pres">
      <dgm:prSet presAssocID="{EABA0764-8347-4DE4-A35B-11A5919B1050}" presName="composite1" presStyleCnt="0"/>
      <dgm:spPr/>
    </dgm:pt>
    <dgm:pt modelId="{113B5D39-8F06-4CDC-83F8-C68292F9032A}" type="pres">
      <dgm:prSet presAssocID="{EABA0764-8347-4DE4-A35B-11A5919B1050}" presName="dummyNode1" presStyleLbl="node1" presStyleIdx="0" presStyleCnt="4"/>
      <dgm:spPr/>
    </dgm:pt>
    <dgm:pt modelId="{4A361090-7CA1-4B35-8255-DD11E4465045}" type="pres">
      <dgm:prSet presAssocID="{EABA0764-8347-4DE4-A35B-11A5919B1050}" presName="childNode1" presStyleLbl="bgAcc1" presStyleIdx="0" presStyleCnt="4">
        <dgm:presLayoutVars>
          <dgm:bulletEnabled val="1"/>
        </dgm:presLayoutVars>
      </dgm:prSet>
      <dgm:spPr/>
    </dgm:pt>
    <dgm:pt modelId="{DD95350C-705D-4AD0-B04A-703A58B997A8}" type="pres">
      <dgm:prSet presAssocID="{EABA0764-8347-4DE4-A35B-11A5919B1050}" presName="childNode1tx" presStyleLbl="bgAcc1" presStyleIdx="0" presStyleCnt="4">
        <dgm:presLayoutVars>
          <dgm:bulletEnabled val="1"/>
        </dgm:presLayoutVars>
      </dgm:prSet>
      <dgm:spPr/>
    </dgm:pt>
    <dgm:pt modelId="{D8B5D22A-1DD8-4411-BB86-FF3AEE294136}" type="pres">
      <dgm:prSet presAssocID="{EABA0764-8347-4DE4-A35B-11A5919B1050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7DDC1552-C1B2-44B0-A503-C5D0FF148895}" type="pres">
      <dgm:prSet presAssocID="{EABA0764-8347-4DE4-A35B-11A5919B1050}" presName="connSite1" presStyleCnt="0"/>
      <dgm:spPr/>
    </dgm:pt>
    <dgm:pt modelId="{E2875B17-5093-4A8A-80B9-8518E1E8C6C5}" type="pres">
      <dgm:prSet presAssocID="{74913220-183A-4916-BB1B-AF11ED9D83AA}" presName="Name9" presStyleLbl="sibTrans2D1" presStyleIdx="0" presStyleCnt="3"/>
      <dgm:spPr/>
    </dgm:pt>
    <dgm:pt modelId="{34FE653A-586F-4027-8CCD-5B4482B6770A}" type="pres">
      <dgm:prSet presAssocID="{66A9D580-CB2E-42FB-9A20-F0F0BD4244DE}" presName="composite2" presStyleCnt="0"/>
      <dgm:spPr/>
    </dgm:pt>
    <dgm:pt modelId="{47BEA126-BC2A-4956-A558-BC7B0EFFB41D}" type="pres">
      <dgm:prSet presAssocID="{66A9D580-CB2E-42FB-9A20-F0F0BD4244DE}" presName="dummyNode2" presStyleLbl="node1" presStyleIdx="0" presStyleCnt="4"/>
      <dgm:spPr/>
    </dgm:pt>
    <dgm:pt modelId="{91F0C65C-DB74-4EF3-82C1-E27FF26076FF}" type="pres">
      <dgm:prSet presAssocID="{66A9D580-CB2E-42FB-9A20-F0F0BD4244DE}" presName="childNode2" presStyleLbl="bgAcc1" presStyleIdx="1" presStyleCnt="4">
        <dgm:presLayoutVars>
          <dgm:bulletEnabled val="1"/>
        </dgm:presLayoutVars>
      </dgm:prSet>
      <dgm:spPr/>
    </dgm:pt>
    <dgm:pt modelId="{8966563F-5B4A-43D0-B7D6-9DA95F947386}" type="pres">
      <dgm:prSet presAssocID="{66A9D580-CB2E-42FB-9A20-F0F0BD4244DE}" presName="childNode2tx" presStyleLbl="bgAcc1" presStyleIdx="1" presStyleCnt="4">
        <dgm:presLayoutVars>
          <dgm:bulletEnabled val="1"/>
        </dgm:presLayoutVars>
      </dgm:prSet>
      <dgm:spPr/>
    </dgm:pt>
    <dgm:pt modelId="{74B87D45-6348-41F5-8FF5-CFAA98D207CF}" type="pres">
      <dgm:prSet presAssocID="{66A9D580-CB2E-42FB-9A20-F0F0BD4244D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908EFFC-8422-4BFF-8303-7245714B6818}" type="pres">
      <dgm:prSet presAssocID="{66A9D580-CB2E-42FB-9A20-F0F0BD4244DE}" presName="connSite2" presStyleCnt="0"/>
      <dgm:spPr/>
    </dgm:pt>
    <dgm:pt modelId="{8D78DDD5-F7A1-4AB1-BEEA-16AA8278F996}" type="pres">
      <dgm:prSet presAssocID="{2649E806-42B4-4761-A5CE-1465434F8D87}" presName="Name18" presStyleLbl="sibTrans2D1" presStyleIdx="1" presStyleCnt="3"/>
      <dgm:spPr/>
    </dgm:pt>
    <dgm:pt modelId="{8FC38971-DBE5-4E1A-AF24-270B58F00EE7}" type="pres">
      <dgm:prSet presAssocID="{9F8BB5BD-06B1-4BCC-A8D9-68B62B7AC996}" presName="composite1" presStyleCnt="0"/>
      <dgm:spPr/>
    </dgm:pt>
    <dgm:pt modelId="{B5978789-680C-4FC5-89C0-779574B1A745}" type="pres">
      <dgm:prSet presAssocID="{9F8BB5BD-06B1-4BCC-A8D9-68B62B7AC996}" presName="dummyNode1" presStyleLbl="node1" presStyleIdx="1" presStyleCnt="4"/>
      <dgm:spPr/>
    </dgm:pt>
    <dgm:pt modelId="{3E3EB58D-8AE9-4501-9C6E-D4E0174180BA}" type="pres">
      <dgm:prSet presAssocID="{9F8BB5BD-06B1-4BCC-A8D9-68B62B7AC996}" presName="childNode1" presStyleLbl="bgAcc1" presStyleIdx="2" presStyleCnt="4">
        <dgm:presLayoutVars>
          <dgm:bulletEnabled val="1"/>
        </dgm:presLayoutVars>
      </dgm:prSet>
      <dgm:spPr/>
    </dgm:pt>
    <dgm:pt modelId="{7F8DE928-B894-4077-9169-9CA1C9288DD8}" type="pres">
      <dgm:prSet presAssocID="{9F8BB5BD-06B1-4BCC-A8D9-68B62B7AC996}" presName="childNode1tx" presStyleLbl="bgAcc1" presStyleIdx="2" presStyleCnt="4">
        <dgm:presLayoutVars>
          <dgm:bulletEnabled val="1"/>
        </dgm:presLayoutVars>
      </dgm:prSet>
      <dgm:spPr/>
    </dgm:pt>
    <dgm:pt modelId="{6B3021F6-3322-430E-930C-7552F5359412}" type="pres">
      <dgm:prSet presAssocID="{9F8BB5BD-06B1-4BCC-A8D9-68B62B7AC996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FAE8CE00-7DCC-4ABD-B37B-B6017F8DB0D2}" type="pres">
      <dgm:prSet presAssocID="{9F8BB5BD-06B1-4BCC-A8D9-68B62B7AC996}" presName="connSite1" presStyleCnt="0"/>
      <dgm:spPr/>
    </dgm:pt>
    <dgm:pt modelId="{69C520F6-2C8F-4FDB-890D-83120A02004E}" type="pres">
      <dgm:prSet presAssocID="{4A6C784B-19F5-4D2C-A2D3-6C3859305A88}" presName="Name9" presStyleLbl="sibTrans2D1" presStyleIdx="2" presStyleCnt="3"/>
      <dgm:spPr/>
    </dgm:pt>
    <dgm:pt modelId="{EA54A4C5-8C54-4EA4-B43F-11A11A804971}" type="pres">
      <dgm:prSet presAssocID="{0C0561AF-9823-4277-9639-85AA7940E53C}" presName="composite2" presStyleCnt="0"/>
      <dgm:spPr/>
    </dgm:pt>
    <dgm:pt modelId="{D168087D-6EBD-4ED0-A4C9-2DA9AC45FB03}" type="pres">
      <dgm:prSet presAssocID="{0C0561AF-9823-4277-9639-85AA7940E53C}" presName="dummyNode2" presStyleLbl="node1" presStyleIdx="2" presStyleCnt="4"/>
      <dgm:spPr/>
    </dgm:pt>
    <dgm:pt modelId="{13FFE688-FCCB-44A2-BAD6-44B457DD3E09}" type="pres">
      <dgm:prSet presAssocID="{0C0561AF-9823-4277-9639-85AA7940E53C}" presName="childNode2" presStyleLbl="bgAcc1" presStyleIdx="3" presStyleCnt="4">
        <dgm:presLayoutVars>
          <dgm:bulletEnabled val="1"/>
        </dgm:presLayoutVars>
      </dgm:prSet>
      <dgm:spPr/>
    </dgm:pt>
    <dgm:pt modelId="{0A7F6901-B0B9-4620-A293-C76C00F4A2FD}" type="pres">
      <dgm:prSet presAssocID="{0C0561AF-9823-4277-9639-85AA7940E53C}" presName="childNode2tx" presStyleLbl="bgAcc1" presStyleIdx="3" presStyleCnt="4">
        <dgm:presLayoutVars>
          <dgm:bulletEnabled val="1"/>
        </dgm:presLayoutVars>
      </dgm:prSet>
      <dgm:spPr/>
    </dgm:pt>
    <dgm:pt modelId="{BBC56C00-562E-4337-B3C5-7FCACEACD602}" type="pres">
      <dgm:prSet presAssocID="{0C0561AF-9823-4277-9639-85AA7940E53C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CB900CBB-CBD9-4607-AD8D-23AF32DBFCBF}" type="pres">
      <dgm:prSet presAssocID="{0C0561AF-9823-4277-9639-85AA7940E53C}" presName="connSite2" presStyleCnt="0"/>
      <dgm:spPr/>
    </dgm:pt>
  </dgm:ptLst>
  <dgm:cxnLst>
    <dgm:cxn modelId="{3B0DE802-3FF9-4547-B06D-7D1EBEA74303}" srcId="{1AF89144-1121-42F9-A3B3-0248D16FB6DF}" destId="{0C0561AF-9823-4277-9639-85AA7940E53C}" srcOrd="3" destOrd="0" parTransId="{823CE6F6-CDB7-4C40-BFC8-8F12C607AE08}" sibTransId="{027A70FE-CC9B-4C47-A937-F68FBAA691E2}"/>
    <dgm:cxn modelId="{FAAD1F07-71D1-471E-AF8D-27B46584E62C}" srcId="{1AF89144-1121-42F9-A3B3-0248D16FB6DF}" destId="{EABA0764-8347-4DE4-A35B-11A5919B1050}" srcOrd="0" destOrd="0" parTransId="{BD4DA96A-D7F5-4DBE-9A28-122E2C72E3CA}" sibTransId="{74913220-183A-4916-BB1B-AF11ED9D83AA}"/>
    <dgm:cxn modelId="{D2257A0C-544E-4800-BDC9-7E00E75A332C}" type="presOf" srcId="{D534CA0F-C5AB-4205-BFB3-374ADB91DC7D}" destId="{3E3EB58D-8AE9-4501-9C6E-D4E0174180BA}" srcOrd="0" destOrd="0" presId="urn:microsoft.com/office/officeart/2005/8/layout/hProcess4"/>
    <dgm:cxn modelId="{C5FE8F10-5EA7-4CE1-AAD1-983E1B8DBA99}" type="presOf" srcId="{4A6C784B-19F5-4D2C-A2D3-6C3859305A88}" destId="{69C520F6-2C8F-4FDB-890D-83120A02004E}" srcOrd="0" destOrd="0" presId="urn:microsoft.com/office/officeart/2005/8/layout/hProcess4"/>
    <dgm:cxn modelId="{3B21EA15-7F8F-4FF7-94AA-9E2DC3AD9208}" type="presOf" srcId="{BB1E248B-8FB4-440C-9722-34C2DB92D960}" destId="{DD95350C-705D-4AD0-B04A-703A58B997A8}" srcOrd="1" destOrd="0" presId="urn:microsoft.com/office/officeart/2005/8/layout/hProcess4"/>
    <dgm:cxn modelId="{85B8F529-6BCA-4A01-BC53-FD2FF0534D3B}" type="presOf" srcId="{379F0DFD-2A01-4C9D-A484-CFF334924A81}" destId="{13FFE688-FCCB-44A2-BAD6-44B457DD3E09}" srcOrd="0" destOrd="0" presId="urn:microsoft.com/office/officeart/2005/8/layout/hProcess4"/>
    <dgm:cxn modelId="{4317A930-84C5-493B-8A9D-D13F07EA4E0E}" type="presOf" srcId="{37F923E6-B804-47FA-B361-2017EF2C4483}" destId="{8966563F-5B4A-43D0-B7D6-9DA95F947386}" srcOrd="1" destOrd="1" presId="urn:microsoft.com/office/officeart/2005/8/layout/hProcess4"/>
    <dgm:cxn modelId="{7097645C-25BF-4557-AF4B-7416AF460930}" srcId="{EABA0764-8347-4DE4-A35B-11A5919B1050}" destId="{8329B1F2-AD3C-4F33-B3E0-E571F37E59DB}" srcOrd="1" destOrd="0" parTransId="{E4A8C8F3-8C4A-4327-A64A-E81EDEEECF28}" sibTransId="{64BE3A28-994A-4743-A095-1317858D4CA8}"/>
    <dgm:cxn modelId="{91043C44-8DC5-4DA4-A1AF-F2C333B11C4B}" type="presOf" srcId="{379F0DFD-2A01-4C9D-A484-CFF334924A81}" destId="{0A7F6901-B0B9-4620-A293-C76C00F4A2FD}" srcOrd="1" destOrd="0" presId="urn:microsoft.com/office/officeart/2005/8/layout/hProcess4"/>
    <dgm:cxn modelId="{8FF7D750-1F55-4307-B416-DA8025B46487}" srcId="{66A9D580-CB2E-42FB-9A20-F0F0BD4244DE}" destId="{37F923E6-B804-47FA-B361-2017EF2C4483}" srcOrd="1" destOrd="0" parTransId="{2FDDAA83-0366-4600-86FF-F99BE060F13E}" sibTransId="{9E9438EC-53AC-423A-BF3F-592C6419F124}"/>
    <dgm:cxn modelId="{8DFA8B71-46E6-4DDD-AF27-8778002B3767}" srcId="{1AF89144-1121-42F9-A3B3-0248D16FB6DF}" destId="{9F8BB5BD-06B1-4BCC-A8D9-68B62B7AC996}" srcOrd="2" destOrd="0" parTransId="{3CEDFC1E-A197-4A83-B47B-26F0C496A49D}" sibTransId="{4A6C784B-19F5-4D2C-A2D3-6C3859305A88}"/>
    <dgm:cxn modelId="{7F784752-5B03-4C99-94B4-8E73EEEA47A5}" srcId="{66A9D580-CB2E-42FB-9A20-F0F0BD4244DE}" destId="{C5505812-F7A6-4064-8BF0-DD31AB64A5DD}" srcOrd="0" destOrd="0" parTransId="{472923C9-EBAD-45E9-B0C2-71761E10DF5E}" sibTransId="{DB1386E4-BCDE-4266-B925-DE3048EDA4A9}"/>
    <dgm:cxn modelId="{18725D55-EC13-4526-8CA1-DAB60AF639D0}" type="presOf" srcId="{63314F17-D5A0-4079-B888-6E3C5E8117CC}" destId="{7F8DE928-B894-4077-9169-9CA1C9288DD8}" srcOrd="1" destOrd="1" presId="urn:microsoft.com/office/officeart/2005/8/layout/hProcess4"/>
    <dgm:cxn modelId="{7820E255-A2E6-49CD-892F-83F0A3204B9A}" type="presOf" srcId="{2649E806-42B4-4761-A5CE-1465434F8D87}" destId="{8D78DDD5-F7A1-4AB1-BEEA-16AA8278F996}" srcOrd="0" destOrd="0" presId="urn:microsoft.com/office/officeart/2005/8/layout/hProcess4"/>
    <dgm:cxn modelId="{FE19F97C-FFCE-45CC-92C1-689C8BBE2C97}" srcId="{9F8BB5BD-06B1-4BCC-A8D9-68B62B7AC996}" destId="{D534CA0F-C5AB-4205-BFB3-374ADB91DC7D}" srcOrd="0" destOrd="0" parTransId="{1356A93E-F158-4CB1-A6BD-1CF13FD5F7EE}" sibTransId="{DBC161CA-A56C-4DC8-85C3-A49F8BF261AF}"/>
    <dgm:cxn modelId="{013B4383-3673-47E7-9375-1E28D27DEBE9}" type="presOf" srcId="{66A9D580-CB2E-42FB-9A20-F0F0BD4244DE}" destId="{74B87D45-6348-41F5-8FF5-CFAA98D207CF}" srcOrd="0" destOrd="0" presId="urn:microsoft.com/office/officeart/2005/8/layout/hProcess4"/>
    <dgm:cxn modelId="{D3F56D84-8A52-466A-B6DB-2F0953876855}" type="presOf" srcId="{63314F17-D5A0-4079-B888-6E3C5E8117CC}" destId="{3E3EB58D-8AE9-4501-9C6E-D4E0174180BA}" srcOrd="0" destOrd="1" presId="urn:microsoft.com/office/officeart/2005/8/layout/hProcess4"/>
    <dgm:cxn modelId="{AE66D488-8782-4ECA-91B4-7BEAF38F9AE9}" type="presOf" srcId="{C5505812-F7A6-4064-8BF0-DD31AB64A5DD}" destId="{8966563F-5B4A-43D0-B7D6-9DA95F947386}" srcOrd="1" destOrd="0" presId="urn:microsoft.com/office/officeart/2005/8/layout/hProcess4"/>
    <dgm:cxn modelId="{D9254489-F279-425E-A043-282D48120B76}" type="presOf" srcId="{C5505812-F7A6-4064-8BF0-DD31AB64A5DD}" destId="{91F0C65C-DB74-4EF3-82C1-E27FF26076FF}" srcOrd="0" destOrd="0" presId="urn:microsoft.com/office/officeart/2005/8/layout/hProcess4"/>
    <dgm:cxn modelId="{AC797691-EB07-4917-8939-5143F1F90EC8}" type="presOf" srcId="{8329B1F2-AD3C-4F33-B3E0-E571F37E59DB}" destId="{4A361090-7CA1-4B35-8255-DD11E4465045}" srcOrd="0" destOrd="1" presId="urn:microsoft.com/office/officeart/2005/8/layout/hProcess4"/>
    <dgm:cxn modelId="{5AE75494-7006-4FE4-ABD1-1A95FB08899B}" type="presOf" srcId="{37F923E6-B804-47FA-B361-2017EF2C4483}" destId="{91F0C65C-DB74-4EF3-82C1-E27FF26076FF}" srcOrd="0" destOrd="1" presId="urn:microsoft.com/office/officeart/2005/8/layout/hProcess4"/>
    <dgm:cxn modelId="{78992297-F9F2-4C4F-84D5-BE352E3E62E0}" type="presOf" srcId="{BB1E248B-8FB4-440C-9722-34C2DB92D960}" destId="{4A361090-7CA1-4B35-8255-DD11E4465045}" srcOrd="0" destOrd="0" presId="urn:microsoft.com/office/officeart/2005/8/layout/hProcess4"/>
    <dgm:cxn modelId="{19138299-C448-4BD5-80E5-E3C1176A8163}" srcId="{EABA0764-8347-4DE4-A35B-11A5919B1050}" destId="{BB1E248B-8FB4-440C-9722-34C2DB92D960}" srcOrd="0" destOrd="0" parTransId="{29F88437-B759-41CA-8633-44C422B81E08}" sibTransId="{591B5C17-278E-46C9-A2C9-24D231DF44C1}"/>
    <dgm:cxn modelId="{BC2590AD-C012-4812-A2DC-178AAC3406C5}" type="presOf" srcId="{9F8BB5BD-06B1-4BCC-A8D9-68B62B7AC996}" destId="{6B3021F6-3322-430E-930C-7552F5359412}" srcOrd="0" destOrd="0" presId="urn:microsoft.com/office/officeart/2005/8/layout/hProcess4"/>
    <dgm:cxn modelId="{BF0CA5AF-562E-4D9C-B3DB-A928BFCCE9BD}" type="presOf" srcId="{0C0561AF-9823-4277-9639-85AA7940E53C}" destId="{BBC56C00-562E-4337-B3C5-7FCACEACD602}" srcOrd="0" destOrd="0" presId="urn:microsoft.com/office/officeart/2005/8/layout/hProcess4"/>
    <dgm:cxn modelId="{482B19B3-2A6B-4972-ABC9-488D3C441472}" type="presOf" srcId="{8329B1F2-AD3C-4F33-B3E0-E571F37E59DB}" destId="{DD95350C-705D-4AD0-B04A-703A58B997A8}" srcOrd="1" destOrd="1" presId="urn:microsoft.com/office/officeart/2005/8/layout/hProcess4"/>
    <dgm:cxn modelId="{A24B9BBC-CABC-4FBF-83B8-CCEC83BCD3DC}" srcId="{9F8BB5BD-06B1-4BCC-A8D9-68B62B7AC996}" destId="{63314F17-D5A0-4079-B888-6E3C5E8117CC}" srcOrd="1" destOrd="0" parTransId="{F380B0FC-DB49-47E6-9F67-1E76D52917F1}" sibTransId="{BE3E8807-E25E-4BA6-A5B4-503609C80456}"/>
    <dgm:cxn modelId="{639E09C6-AF6C-4105-8595-9C1E70FF168B}" type="presOf" srcId="{74913220-183A-4916-BB1B-AF11ED9D83AA}" destId="{E2875B17-5093-4A8A-80B9-8518E1E8C6C5}" srcOrd="0" destOrd="0" presId="urn:microsoft.com/office/officeart/2005/8/layout/hProcess4"/>
    <dgm:cxn modelId="{041275CA-532F-4FAD-95DB-87D5023E1796}" srcId="{0C0561AF-9823-4277-9639-85AA7940E53C}" destId="{379F0DFD-2A01-4C9D-A484-CFF334924A81}" srcOrd="0" destOrd="0" parTransId="{61B6F608-FA91-4D78-838E-C96FB4F514D0}" sibTransId="{9AEEF0F5-F719-49D3-A1DF-E7D890A553C4}"/>
    <dgm:cxn modelId="{2F921ADA-1310-4E1E-AA65-8DB3EC45E51B}" srcId="{1AF89144-1121-42F9-A3B3-0248D16FB6DF}" destId="{66A9D580-CB2E-42FB-9A20-F0F0BD4244DE}" srcOrd="1" destOrd="0" parTransId="{DC44468C-F6AE-440F-9053-C3678E7FDBF0}" sibTransId="{2649E806-42B4-4761-A5CE-1465434F8D87}"/>
    <dgm:cxn modelId="{0685D8DA-F850-44A2-ACE6-FC28D6B98EB6}" type="presOf" srcId="{1AF89144-1121-42F9-A3B3-0248D16FB6DF}" destId="{C2171B50-E4EB-44D5-BB7A-8CF1592CC433}" srcOrd="0" destOrd="0" presId="urn:microsoft.com/office/officeart/2005/8/layout/hProcess4"/>
    <dgm:cxn modelId="{FBFCA2F6-7F98-42A6-9060-B084A45E57EE}" type="presOf" srcId="{EABA0764-8347-4DE4-A35B-11A5919B1050}" destId="{D8B5D22A-1DD8-4411-BB86-FF3AEE294136}" srcOrd="0" destOrd="0" presId="urn:microsoft.com/office/officeart/2005/8/layout/hProcess4"/>
    <dgm:cxn modelId="{A062AEF9-CD04-4D67-81DC-80C39DCE9A57}" type="presOf" srcId="{D534CA0F-C5AB-4205-BFB3-374ADB91DC7D}" destId="{7F8DE928-B894-4077-9169-9CA1C9288DD8}" srcOrd="1" destOrd="0" presId="urn:microsoft.com/office/officeart/2005/8/layout/hProcess4"/>
    <dgm:cxn modelId="{D4955819-6C8C-407C-9A77-FB71297DD011}" type="presParOf" srcId="{C2171B50-E4EB-44D5-BB7A-8CF1592CC433}" destId="{BC73D80A-2DDB-48B7-AC8F-19F7F4016A89}" srcOrd="0" destOrd="0" presId="urn:microsoft.com/office/officeart/2005/8/layout/hProcess4"/>
    <dgm:cxn modelId="{BD9FDFA6-D802-4520-A18E-111F36D5498B}" type="presParOf" srcId="{C2171B50-E4EB-44D5-BB7A-8CF1592CC433}" destId="{68AD51F9-6628-43EC-9330-555DEF67AB85}" srcOrd="1" destOrd="0" presId="urn:microsoft.com/office/officeart/2005/8/layout/hProcess4"/>
    <dgm:cxn modelId="{17B87C50-8838-4A5F-B34A-E717D818D069}" type="presParOf" srcId="{C2171B50-E4EB-44D5-BB7A-8CF1592CC433}" destId="{2B5033C2-13A8-4CF0-8557-59B177A7D34E}" srcOrd="2" destOrd="0" presId="urn:microsoft.com/office/officeart/2005/8/layout/hProcess4"/>
    <dgm:cxn modelId="{CD8D1332-9777-43D7-AC1C-FD5B7AC06FB5}" type="presParOf" srcId="{2B5033C2-13A8-4CF0-8557-59B177A7D34E}" destId="{EFAD17B5-8B40-48C3-B904-20E02FDC5C46}" srcOrd="0" destOrd="0" presId="urn:microsoft.com/office/officeart/2005/8/layout/hProcess4"/>
    <dgm:cxn modelId="{C801A259-DBD5-4E36-AAF7-0F19F6C821B6}" type="presParOf" srcId="{EFAD17B5-8B40-48C3-B904-20E02FDC5C46}" destId="{113B5D39-8F06-4CDC-83F8-C68292F9032A}" srcOrd="0" destOrd="0" presId="urn:microsoft.com/office/officeart/2005/8/layout/hProcess4"/>
    <dgm:cxn modelId="{A4CCA3AD-2CF7-4DFC-9944-90CCCBCC01C2}" type="presParOf" srcId="{EFAD17B5-8B40-48C3-B904-20E02FDC5C46}" destId="{4A361090-7CA1-4B35-8255-DD11E4465045}" srcOrd="1" destOrd="0" presId="urn:microsoft.com/office/officeart/2005/8/layout/hProcess4"/>
    <dgm:cxn modelId="{4F614F65-D0D6-475F-9BE8-1A7DD2DF08D4}" type="presParOf" srcId="{EFAD17B5-8B40-48C3-B904-20E02FDC5C46}" destId="{DD95350C-705D-4AD0-B04A-703A58B997A8}" srcOrd="2" destOrd="0" presId="urn:microsoft.com/office/officeart/2005/8/layout/hProcess4"/>
    <dgm:cxn modelId="{D485828B-E8CC-4D05-A884-73FF9D386064}" type="presParOf" srcId="{EFAD17B5-8B40-48C3-B904-20E02FDC5C46}" destId="{D8B5D22A-1DD8-4411-BB86-FF3AEE294136}" srcOrd="3" destOrd="0" presId="urn:microsoft.com/office/officeart/2005/8/layout/hProcess4"/>
    <dgm:cxn modelId="{AA5C71AF-6A5C-4164-BFBC-473B4D6D09E5}" type="presParOf" srcId="{EFAD17B5-8B40-48C3-B904-20E02FDC5C46}" destId="{7DDC1552-C1B2-44B0-A503-C5D0FF148895}" srcOrd="4" destOrd="0" presId="urn:microsoft.com/office/officeart/2005/8/layout/hProcess4"/>
    <dgm:cxn modelId="{3AD8F3DD-8122-4F2E-B192-71FE232D3E92}" type="presParOf" srcId="{2B5033C2-13A8-4CF0-8557-59B177A7D34E}" destId="{E2875B17-5093-4A8A-80B9-8518E1E8C6C5}" srcOrd="1" destOrd="0" presId="urn:microsoft.com/office/officeart/2005/8/layout/hProcess4"/>
    <dgm:cxn modelId="{3EF5CFA1-E3DE-4326-A308-7C149896241F}" type="presParOf" srcId="{2B5033C2-13A8-4CF0-8557-59B177A7D34E}" destId="{34FE653A-586F-4027-8CCD-5B4482B6770A}" srcOrd="2" destOrd="0" presId="urn:microsoft.com/office/officeart/2005/8/layout/hProcess4"/>
    <dgm:cxn modelId="{BBF7F8E0-A36B-434A-8460-A075663DC0DE}" type="presParOf" srcId="{34FE653A-586F-4027-8CCD-5B4482B6770A}" destId="{47BEA126-BC2A-4956-A558-BC7B0EFFB41D}" srcOrd="0" destOrd="0" presId="urn:microsoft.com/office/officeart/2005/8/layout/hProcess4"/>
    <dgm:cxn modelId="{36882B39-0932-4179-9443-B49379B486D9}" type="presParOf" srcId="{34FE653A-586F-4027-8CCD-5B4482B6770A}" destId="{91F0C65C-DB74-4EF3-82C1-E27FF26076FF}" srcOrd="1" destOrd="0" presId="urn:microsoft.com/office/officeart/2005/8/layout/hProcess4"/>
    <dgm:cxn modelId="{9C4815E0-52FD-4C45-A218-BF6F211A0FEB}" type="presParOf" srcId="{34FE653A-586F-4027-8CCD-5B4482B6770A}" destId="{8966563F-5B4A-43D0-B7D6-9DA95F947386}" srcOrd="2" destOrd="0" presId="urn:microsoft.com/office/officeart/2005/8/layout/hProcess4"/>
    <dgm:cxn modelId="{D34ED189-50CD-4A28-ADA6-9451DCDA15CC}" type="presParOf" srcId="{34FE653A-586F-4027-8CCD-5B4482B6770A}" destId="{74B87D45-6348-41F5-8FF5-CFAA98D207CF}" srcOrd="3" destOrd="0" presId="urn:microsoft.com/office/officeart/2005/8/layout/hProcess4"/>
    <dgm:cxn modelId="{2795F59F-C21D-4666-BF5F-8D4B6DA64C99}" type="presParOf" srcId="{34FE653A-586F-4027-8CCD-5B4482B6770A}" destId="{C908EFFC-8422-4BFF-8303-7245714B6818}" srcOrd="4" destOrd="0" presId="urn:microsoft.com/office/officeart/2005/8/layout/hProcess4"/>
    <dgm:cxn modelId="{F91B9433-81A6-402B-B1FC-9F7E9EE2F5D4}" type="presParOf" srcId="{2B5033C2-13A8-4CF0-8557-59B177A7D34E}" destId="{8D78DDD5-F7A1-4AB1-BEEA-16AA8278F996}" srcOrd="3" destOrd="0" presId="urn:microsoft.com/office/officeart/2005/8/layout/hProcess4"/>
    <dgm:cxn modelId="{3E25D4DF-AE23-4593-9BCC-73ABBC6EAA41}" type="presParOf" srcId="{2B5033C2-13A8-4CF0-8557-59B177A7D34E}" destId="{8FC38971-DBE5-4E1A-AF24-270B58F00EE7}" srcOrd="4" destOrd="0" presId="urn:microsoft.com/office/officeart/2005/8/layout/hProcess4"/>
    <dgm:cxn modelId="{F8BE36C0-886E-4F22-B7F8-709DCFDC64F9}" type="presParOf" srcId="{8FC38971-DBE5-4E1A-AF24-270B58F00EE7}" destId="{B5978789-680C-4FC5-89C0-779574B1A745}" srcOrd="0" destOrd="0" presId="urn:microsoft.com/office/officeart/2005/8/layout/hProcess4"/>
    <dgm:cxn modelId="{1764DB43-3B42-48E3-B38E-496E9E541955}" type="presParOf" srcId="{8FC38971-DBE5-4E1A-AF24-270B58F00EE7}" destId="{3E3EB58D-8AE9-4501-9C6E-D4E0174180BA}" srcOrd="1" destOrd="0" presId="urn:microsoft.com/office/officeart/2005/8/layout/hProcess4"/>
    <dgm:cxn modelId="{053929AE-CE25-4BDE-9F24-9E1349A1F900}" type="presParOf" srcId="{8FC38971-DBE5-4E1A-AF24-270B58F00EE7}" destId="{7F8DE928-B894-4077-9169-9CA1C9288DD8}" srcOrd="2" destOrd="0" presId="urn:microsoft.com/office/officeart/2005/8/layout/hProcess4"/>
    <dgm:cxn modelId="{26117946-771E-4E6A-9FBA-93B06F42B053}" type="presParOf" srcId="{8FC38971-DBE5-4E1A-AF24-270B58F00EE7}" destId="{6B3021F6-3322-430E-930C-7552F5359412}" srcOrd="3" destOrd="0" presId="urn:microsoft.com/office/officeart/2005/8/layout/hProcess4"/>
    <dgm:cxn modelId="{6A4CB8ED-A551-4562-B880-A5338A03BB82}" type="presParOf" srcId="{8FC38971-DBE5-4E1A-AF24-270B58F00EE7}" destId="{FAE8CE00-7DCC-4ABD-B37B-B6017F8DB0D2}" srcOrd="4" destOrd="0" presId="urn:microsoft.com/office/officeart/2005/8/layout/hProcess4"/>
    <dgm:cxn modelId="{4445215C-BA08-4990-A049-69013EC3B91A}" type="presParOf" srcId="{2B5033C2-13A8-4CF0-8557-59B177A7D34E}" destId="{69C520F6-2C8F-4FDB-890D-83120A02004E}" srcOrd="5" destOrd="0" presId="urn:microsoft.com/office/officeart/2005/8/layout/hProcess4"/>
    <dgm:cxn modelId="{AA751B39-426E-436F-9A0A-B86574031DCA}" type="presParOf" srcId="{2B5033C2-13A8-4CF0-8557-59B177A7D34E}" destId="{EA54A4C5-8C54-4EA4-B43F-11A11A804971}" srcOrd="6" destOrd="0" presId="urn:microsoft.com/office/officeart/2005/8/layout/hProcess4"/>
    <dgm:cxn modelId="{FA686E91-009D-428E-827F-CABB8B8A9411}" type="presParOf" srcId="{EA54A4C5-8C54-4EA4-B43F-11A11A804971}" destId="{D168087D-6EBD-4ED0-A4C9-2DA9AC45FB03}" srcOrd="0" destOrd="0" presId="urn:microsoft.com/office/officeart/2005/8/layout/hProcess4"/>
    <dgm:cxn modelId="{EBB6ACF0-C7A4-48C5-81ED-E5245155A9B4}" type="presParOf" srcId="{EA54A4C5-8C54-4EA4-B43F-11A11A804971}" destId="{13FFE688-FCCB-44A2-BAD6-44B457DD3E09}" srcOrd="1" destOrd="0" presId="urn:microsoft.com/office/officeart/2005/8/layout/hProcess4"/>
    <dgm:cxn modelId="{1F46E5CC-E93D-4C9F-9C64-54BA780EC415}" type="presParOf" srcId="{EA54A4C5-8C54-4EA4-B43F-11A11A804971}" destId="{0A7F6901-B0B9-4620-A293-C76C00F4A2FD}" srcOrd="2" destOrd="0" presId="urn:microsoft.com/office/officeart/2005/8/layout/hProcess4"/>
    <dgm:cxn modelId="{7EE69B2B-F6C0-4F1C-A514-67934BE5262D}" type="presParOf" srcId="{EA54A4C5-8C54-4EA4-B43F-11A11A804971}" destId="{BBC56C00-562E-4337-B3C5-7FCACEACD602}" srcOrd="3" destOrd="0" presId="urn:microsoft.com/office/officeart/2005/8/layout/hProcess4"/>
    <dgm:cxn modelId="{33527611-ECBD-4860-B153-63E4CFD424FA}" type="presParOf" srcId="{EA54A4C5-8C54-4EA4-B43F-11A11A804971}" destId="{CB900CBB-CBD9-4607-AD8D-23AF32DBFCB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64303-FB97-41D1-ADA3-C6575645B57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5CA115-3417-46D5-91F7-987B8933455B}">
      <dgm:prSet phldrT="[Texto]"/>
      <dgm:spPr/>
      <dgm:t>
        <a:bodyPr/>
        <a:lstStyle/>
        <a:p>
          <a:r>
            <a:rPr lang="pt-BR" b="1" i="0" dirty="0"/>
            <a:t>Loop de Treinamento</a:t>
          </a:r>
          <a:endParaRPr lang="pt-BR" dirty="0"/>
        </a:p>
      </dgm:t>
    </dgm:pt>
    <dgm:pt modelId="{D9B61B16-B442-4DE8-A140-948089A8DEA7}" type="parTrans" cxnId="{E82712C3-9F41-40DA-A0AF-D3E2FD12C309}">
      <dgm:prSet/>
      <dgm:spPr/>
      <dgm:t>
        <a:bodyPr/>
        <a:lstStyle/>
        <a:p>
          <a:endParaRPr lang="pt-BR"/>
        </a:p>
      </dgm:t>
    </dgm:pt>
    <dgm:pt modelId="{B2F93C18-5CC6-4583-BA45-62FFF27ECFFD}" type="sibTrans" cxnId="{E82712C3-9F41-40DA-A0AF-D3E2FD12C309}">
      <dgm:prSet/>
      <dgm:spPr/>
      <dgm:t>
        <a:bodyPr/>
        <a:lstStyle/>
        <a:p>
          <a:endParaRPr lang="pt-BR"/>
        </a:p>
      </dgm:t>
    </dgm:pt>
    <dgm:pt modelId="{A395FA8E-8DE6-46E2-8601-BD5B31B7606A}">
      <dgm:prSet phldrT="[Texto]"/>
      <dgm:spPr/>
      <dgm:t>
        <a:bodyPr/>
        <a:lstStyle/>
        <a:p>
          <a:r>
            <a:rPr lang="pt-BR" b="0" i="0" dirty="0"/>
            <a:t>Obter a Observação Inicial</a:t>
          </a:r>
          <a:endParaRPr lang="pt-BR" b="0" dirty="0"/>
        </a:p>
      </dgm:t>
    </dgm:pt>
    <dgm:pt modelId="{EBF67291-9C82-46A1-AA6A-588421A2534E}" type="parTrans" cxnId="{CC1D6FF1-DDAE-4C5E-A875-B172407FACE1}">
      <dgm:prSet/>
      <dgm:spPr/>
      <dgm:t>
        <a:bodyPr/>
        <a:lstStyle/>
        <a:p>
          <a:endParaRPr lang="pt-BR"/>
        </a:p>
      </dgm:t>
    </dgm:pt>
    <dgm:pt modelId="{68FAEED0-B128-48F4-A597-1F4906B3333D}" type="sibTrans" cxnId="{CC1D6FF1-DDAE-4C5E-A875-B172407FACE1}">
      <dgm:prSet/>
      <dgm:spPr/>
      <dgm:t>
        <a:bodyPr/>
        <a:lstStyle/>
        <a:p>
          <a:endParaRPr lang="pt-BR"/>
        </a:p>
      </dgm:t>
    </dgm:pt>
    <dgm:pt modelId="{4FFA90E1-ADDC-4EB4-9345-4A3A35E543AC}">
      <dgm:prSet phldrT="[Texto]"/>
      <dgm:spPr/>
      <dgm:t>
        <a:bodyPr/>
        <a:lstStyle/>
        <a:p>
          <a:r>
            <a:rPr lang="pt-BR" b="0" i="0" dirty="0"/>
            <a:t>Loop de Episódio</a:t>
          </a:r>
          <a:endParaRPr lang="pt-BR" b="0" dirty="0"/>
        </a:p>
      </dgm:t>
    </dgm:pt>
    <dgm:pt modelId="{6347D4B2-B6DA-4D31-B538-5BBCB032474F}" type="parTrans" cxnId="{2092A32B-6FD6-4A04-8B8C-6EE56EE36931}">
      <dgm:prSet/>
      <dgm:spPr/>
      <dgm:t>
        <a:bodyPr/>
        <a:lstStyle/>
        <a:p>
          <a:endParaRPr lang="pt-BR"/>
        </a:p>
      </dgm:t>
    </dgm:pt>
    <dgm:pt modelId="{0C151D3A-365A-4080-B7C4-90D1B614427B}" type="sibTrans" cxnId="{2092A32B-6FD6-4A04-8B8C-6EE56EE36931}">
      <dgm:prSet/>
      <dgm:spPr/>
      <dgm:t>
        <a:bodyPr/>
        <a:lstStyle/>
        <a:p>
          <a:endParaRPr lang="pt-BR"/>
        </a:p>
      </dgm:t>
    </dgm:pt>
    <dgm:pt modelId="{9FB27F92-3976-49C7-BCD6-71D8D652D014}">
      <dgm:prSet phldrT="[Texto]"/>
      <dgm:spPr/>
      <dgm:t>
        <a:bodyPr/>
        <a:lstStyle/>
        <a:p>
          <a:r>
            <a:rPr lang="pt-BR" b="1" i="0" dirty="0"/>
            <a:t>Finalizar o Treinamento</a:t>
          </a:r>
          <a:endParaRPr lang="pt-BR" dirty="0"/>
        </a:p>
      </dgm:t>
    </dgm:pt>
    <dgm:pt modelId="{4EDC0328-655E-4203-8036-1E1F0EC56251}" type="parTrans" cxnId="{2A65A5C0-BC29-49C2-99F2-F501F83F1FDA}">
      <dgm:prSet/>
      <dgm:spPr/>
      <dgm:t>
        <a:bodyPr/>
        <a:lstStyle/>
        <a:p>
          <a:endParaRPr lang="pt-BR"/>
        </a:p>
      </dgm:t>
    </dgm:pt>
    <dgm:pt modelId="{2D22F13E-EB7E-4695-AAC9-78A9FBB65E2D}" type="sibTrans" cxnId="{2A65A5C0-BC29-49C2-99F2-F501F83F1FDA}">
      <dgm:prSet/>
      <dgm:spPr/>
      <dgm:t>
        <a:bodyPr/>
        <a:lstStyle/>
        <a:p>
          <a:endParaRPr lang="pt-BR"/>
        </a:p>
      </dgm:t>
    </dgm:pt>
    <dgm:pt modelId="{761CCC04-3E84-4771-8C4C-3DEDB5BE1ED6}">
      <dgm:prSet phldrT="[Texto]"/>
      <dgm:spPr/>
      <dgm:t>
        <a:bodyPr/>
        <a:lstStyle/>
        <a:p>
          <a:r>
            <a:rPr lang="pt-BR" b="0" i="0" dirty="0"/>
            <a:t>Repita o loop de treinamento</a:t>
          </a:r>
          <a:endParaRPr lang="pt-BR" dirty="0"/>
        </a:p>
      </dgm:t>
    </dgm:pt>
    <dgm:pt modelId="{1DA4541F-E6D5-4CA1-9C32-1BDB1DCFE0F2}" type="parTrans" cxnId="{B96CD3C4-9F50-4F60-8A50-D4C7BF04D11F}">
      <dgm:prSet/>
      <dgm:spPr/>
      <dgm:t>
        <a:bodyPr/>
        <a:lstStyle/>
        <a:p>
          <a:endParaRPr lang="pt-BR"/>
        </a:p>
      </dgm:t>
    </dgm:pt>
    <dgm:pt modelId="{59370427-6DAC-4656-AA0F-AB208C7FF432}" type="sibTrans" cxnId="{B96CD3C4-9F50-4F60-8A50-D4C7BF04D11F}">
      <dgm:prSet/>
      <dgm:spPr/>
      <dgm:t>
        <a:bodyPr/>
        <a:lstStyle/>
        <a:p>
          <a:endParaRPr lang="pt-BR"/>
        </a:p>
      </dgm:t>
    </dgm:pt>
    <dgm:pt modelId="{23A1973B-00B3-44D8-A28F-523665FE4259}">
      <dgm:prSet phldrT="[Texto]"/>
      <dgm:spPr/>
      <dgm:t>
        <a:bodyPr/>
        <a:lstStyle/>
        <a:p>
          <a:r>
            <a:rPr lang="pt-BR" b="0" i="0" dirty="0"/>
            <a:t>Rede Neural Convirja</a:t>
          </a:r>
          <a:endParaRPr lang="pt-BR" dirty="0"/>
        </a:p>
      </dgm:t>
    </dgm:pt>
    <dgm:pt modelId="{3941598D-52FD-4FAB-9B5A-9B545EB26578}" type="parTrans" cxnId="{FE4B2531-365C-4A0F-969F-7C7AC85BC0B6}">
      <dgm:prSet/>
      <dgm:spPr/>
      <dgm:t>
        <a:bodyPr/>
        <a:lstStyle/>
        <a:p>
          <a:endParaRPr lang="pt-BR"/>
        </a:p>
      </dgm:t>
    </dgm:pt>
    <dgm:pt modelId="{9ADE4EA1-5C20-49DC-8DA1-E2A4BE23FB7E}" type="sibTrans" cxnId="{FE4B2531-365C-4A0F-969F-7C7AC85BC0B6}">
      <dgm:prSet/>
      <dgm:spPr/>
      <dgm:t>
        <a:bodyPr/>
        <a:lstStyle/>
        <a:p>
          <a:endParaRPr lang="pt-BR"/>
        </a:p>
      </dgm:t>
    </dgm:pt>
    <dgm:pt modelId="{D1453809-157D-44C5-8F28-0D08BFD5B833}">
      <dgm:prSet phldrT="[Texto]"/>
      <dgm:spPr/>
      <dgm:t>
        <a:bodyPr/>
        <a:lstStyle/>
        <a:p>
          <a:r>
            <a:rPr lang="pt-BR" b="1" i="0" dirty="0"/>
            <a:t>Testar o Agente</a:t>
          </a:r>
          <a:endParaRPr lang="pt-BR" dirty="0"/>
        </a:p>
      </dgm:t>
    </dgm:pt>
    <dgm:pt modelId="{51E9D853-ACE7-4431-B9F2-B9786A7A7779}" type="parTrans" cxnId="{DD5A6B1A-0DE3-47FF-8D7D-82C98EB77A18}">
      <dgm:prSet/>
      <dgm:spPr/>
      <dgm:t>
        <a:bodyPr/>
        <a:lstStyle/>
        <a:p>
          <a:endParaRPr lang="pt-BR"/>
        </a:p>
      </dgm:t>
    </dgm:pt>
    <dgm:pt modelId="{A70BF506-AD0A-4107-99C0-A42096A02C99}" type="sibTrans" cxnId="{DD5A6B1A-0DE3-47FF-8D7D-82C98EB77A18}">
      <dgm:prSet/>
      <dgm:spPr/>
      <dgm:t>
        <a:bodyPr/>
        <a:lstStyle/>
        <a:p>
          <a:endParaRPr lang="pt-BR"/>
        </a:p>
      </dgm:t>
    </dgm:pt>
    <dgm:pt modelId="{21E7F111-69CC-4D6D-9B70-0115B5FA2BFD}">
      <dgm:prSet phldrT="[Texto]"/>
      <dgm:spPr/>
      <dgm:t>
        <a:bodyPr/>
        <a:lstStyle/>
        <a:p>
          <a:r>
            <a:rPr lang="pt-BR" b="0" i="0" dirty="0"/>
            <a:t>Teste o Agente em um Conjunto</a:t>
          </a:r>
          <a:endParaRPr lang="pt-BR" dirty="0"/>
        </a:p>
      </dgm:t>
    </dgm:pt>
    <dgm:pt modelId="{E01306BC-F6B2-4379-A1A3-18CF24FB8CB8}" type="parTrans" cxnId="{21184285-788D-4CE6-BC3B-B6E0BC86289E}">
      <dgm:prSet/>
      <dgm:spPr/>
      <dgm:t>
        <a:bodyPr/>
        <a:lstStyle/>
        <a:p>
          <a:endParaRPr lang="pt-BR"/>
        </a:p>
      </dgm:t>
    </dgm:pt>
    <dgm:pt modelId="{139F8BD9-6207-4614-BBE6-9D44AE138224}" type="sibTrans" cxnId="{21184285-788D-4CE6-BC3B-B6E0BC86289E}">
      <dgm:prSet/>
      <dgm:spPr/>
      <dgm:t>
        <a:bodyPr/>
        <a:lstStyle/>
        <a:p>
          <a:endParaRPr lang="pt-BR"/>
        </a:p>
      </dgm:t>
    </dgm:pt>
    <dgm:pt modelId="{A584E872-02B4-4774-AB20-EC220EE42CE9}">
      <dgm:prSet phldrT="[Texto]"/>
      <dgm:spPr/>
      <dgm:t>
        <a:bodyPr/>
        <a:lstStyle/>
        <a:p>
          <a:r>
            <a:rPr lang="pt-BR" b="0" i="0" dirty="0"/>
            <a:t>Avaliar seu Desempenho</a:t>
          </a:r>
          <a:endParaRPr lang="pt-BR" dirty="0"/>
        </a:p>
      </dgm:t>
    </dgm:pt>
    <dgm:pt modelId="{7B9066CE-C0E8-445E-B1A7-3BBDD1CD8416}" type="parTrans" cxnId="{02139F43-F287-4299-B6FF-83E58A951BE7}">
      <dgm:prSet/>
      <dgm:spPr/>
      <dgm:t>
        <a:bodyPr/>
        <a:lstStyle/>
        <a:p>
          <a:endParaRPr lang="pt-BR"/>
        </a:p>
      </dgm:t>
    </dgm:pt>
    <dgm:pt modelId="{2FAD0638-24E9-4595-8EFE-59B17F7D03B5}" type="sibTrans" cxnId="{02139F43-F287-4299-B6FF-83E58A951BE7}">
      <dgm:prSet/>
      <dgm:spPr/>
      <dgm:t>
        <a:bodyPr/>
        <a:lstStyle/>
        <a:p>
          <a:endParaRPr lang="pt-BR"/>
        </a:p>
      </dgm:t>
    </dgm:pt>
    <dgm:pt modelId="{61746B1C-CD41-4C89-B4A0-9534C82641BC}">
      <dgm:prSet phldrT="[Texto]"/>
      <dgm:spPr/>
      <dgm:t>
        <a:bodyPr/>
        <a:lstStyle/>
        <a:p>
          <a:r>
            <a:rPr lang="pt-BR" b="1" i="0" dirty="0"/>
            <a:t>Ajustar </a:t>
          </a:r>
          <a:r>
            <a:rPr lang="pt-BR" b="1" i="0" dirty="0" err="1"/>
            <a:t>Hiperparâmetros</a:t>
          </a:r>
          <a:endParaRPr lang="pt-BR" dirty="0"/>
        </a:p>
      </dgm:t>
    </dgm:pt>
    <dgm:pt modelId="{7F4A1C33-B223-4991-9D6F-37439DD3C0BB}" type="parTrans" cxnId="{0BB671FA-E863-4FB8-8760-74AE5371AE41}">
      <dgm:prSet/>
      <dgm:spPr/>
      <dgm:t>
        <a:bodyPr/>
        <a:lstStyle/>
        <a:p>
          <a:endParaRPr lang="pt-BR"/>
        </a:p>
      </dgm:t>
    </dgm:pt>
    <dgm:pt modelId="{3812FBA7-0A43-4605-9D11-51AA8C26FA08}" type="sibTrans" cxnId="{0BB671FA-E863-4FB8-8760-74AE5371AE41}">
      <dgm:prSet/>
      <dgm:spPr/>
      <dgm:t>
        <a:bodyPr/>
        <a:lstStyle/>
        <a:p>
          <a:endParaRPr lang="pt-BR"/>
        </a:p>
      </dgm:t>
    </dgm:pt>
    <dgm:pt modelId="{0A991FDD-5DBE-49DF-B25D-C28A144175BB}">
      <dgm:prSet/>
      <dgm:spPr/>
      <dgm:t>
        <a:bodyPr/>
        <a:lstStyle/>
        <a:p>
          <a:r>
            <a:rPr lang="pt-BR" b="0" i="0" dirty="0"/>
            <a:t>Não for Satisfatório, Ajuste os </a:t>
          </a:r>
          <a:r>
            <a:rPr lang="pt-BR" b="0" i="0" dirty="0" err="1"/>
            <a:t>Hiperparâmetros</a:t>
          </a:r>
          <a:r>
            <a:rPr lang="pt-BR" b="0" i="0" dirty="0"/>
            <a:t>,</a:t>
          </a:r>
          <a:endParaRPr lang="pt-BR" dirty="0"/>
        </a:p>
      </dgm:t>
    </dgm:pt>
    <dgm:pt modelId="{E3C3A018-927C-4B62-B3D3-796DFA471897}" type="parTrans" cxnId="{D28C1B2D-FDCE-493C-9682-C8D3F346FD70}">
      <dgm:prSet/>
      <dgm:spPr/>
      <dgm:t>
        <a:bodyPr/>
        <a:lstStyle/>
        <a:p>
          <a:endParaRPr lang="pt-BR"/>
        </a:p>
      </dgm:t>
    </dgm:pt>
    <dgm:pt modelId="{7A20DA51-026E-48EE-B96B-6319D19833CF}" type="sibTrans" cxnId="{D28C1B2D-FDCE-493C-9682-C8D3F346FD70}">
      <dgm:prSet/>
      <dgm:spPr/>
      <dgm:t>
        <a:bodyPr/>
        <a:lstStyle/>
        <a:p>
          <a:endParaRPr lang="pt-BR"/>
        </a:p>
      </dgm:t>
    </dgm:pt>
    <dgm:pt modelId="{537E2228-6CDB-4D75-B998-6DD8649A425D}" type="pres">
      <dgm:prSet presAssocID="{B7464303-FB97-41D1-ADA3-C6575645B576}" presName="Name0" presStyleCnt="0">
        <dgm:presLayoutVars>
          <dgm:dir/>
          <dgm:animLvl val="lvl"/>
          <dgm:resizeHandles val="exact"/>
        </dgm:presLayoutVars>
      </dgm:prSet>
      <dgm:spPr/>
    </dgm:pt>
    <dgm:pt modelId="{5D70B581-3C3B-4F17-86E6-68DFE8F02DA4}" type="pres">
      <dgm:prSet presAssocID="{B7464303-FB97-41D1-ADA3-C6575645B576}" presName="tSp" presStyleCnt="0"/>
      <dgm:spPr/>
    </dgm:pt>
    <dgm:pt modelId="{6EB797EE-532B-483B-907B-66F062FE452D}" type="pres">
      <dgm:prSet presAssocID="{B7464303-FB97-41D1-ADA3-C6575645B576}" presName="bSp" presStyleCnt="0"/>
      <dgm:spPr/>
    </dgm:pt>
    <dgm:pt modelId="{96DAD26F-8796-4C99-8F4C-24EEC7AE3543}" type="pres">
      <dgm:prSet presAssocID="{B7464303-FB97-41D1-ADA3-C6575645B576}" presName="process" presStyleCnt="0"/>
      <dgm:spPr/>
    </dgm:pt>
    <dgm:pt modelId="{0F58E884-1838-491C-B0A3-E0150015E2D4}" type="pres">
      <dgm:prSet presAssocID="{4F5CA115-3417-46D5-91F7-987B8933455B}" presName="composite1" presStyleCnt="0"/>
      <dgm:spPr/>
    </dgm:pt>
    <dgm:pt modelId="{488AB4AE-D246-4BA8-9638-CAA458AD6AFA}" type="pres">
      <dgm:prSet presAssocID="{4F5CA115-3417-46D5-91F7-987B8933455B}" presName="dummyNode1" presStyleLbl="node1" presStyleIdx="0" presStyleCnt="4"/>
      <dgm:spPr/>
    </dgm:pt>
    <dgm:pt modelId="{59476488-B606-4341-93E3-29807D5EBE04}" type="pres">
      <dgm:prSet presAssocID="{4F5CA115-3417-46D5-91F7-987B8933455B}" presName="childNode1" presStyleLbl="bgAcc1" presStyleIdx="0" presStyleCnt="4">
        <dgm:presLayoutVars>
          <dgm:bulletEnabled val="1"/>
        </dgm:presLayoutVars>
      </dgm:prSet>
      <dgm:spPr/>
    </dgm:pt>
    <dgm:pt modelId="{A226B487-BDE6-4404-AF3D-2B42C2A000F4}" type="pres">
      <dgm:prSet presAssocID="{4F5CA115-3417-46D5-91F7-987B8933455B}" presName="childNode1tx" presStyleLbl="bgAcc1" presStyleIdx="0" presStyleCnt="4">
        <dgm:presLayoutVars>
          <dgm:bulletEnabled val="1"/>
        </dgm:presLayoutVars>
      </dgm:prSet>
      <dgm:spPr/>
    </dgm:pt>
    <dgm:pt modelId="{E67CA3BF-8173-4F5C-8EF4-87AA7B184A57}" type="pres">
      <dgm:prSet presAssocID="{4F5CA115-3417-46D5-91F7-987B8933455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C3D13B2F-E2A8-42C4-8F70-80D6AF415D2E}" type="pres">
      <dgm:prSet presAssocID="{4F5CA115-3417-46D5-91F7-987B8933455B}" presName="connSite1" presStyleCnt="0"/>
      <dgm:spPr/>
    </dgm:pt>
    <dgm:pt modelId="{1D9BC16C-899C-40D7-B42A-D73A4B90B24E}" type="pres">
      <dgm:prSet presAssocID="{B2F93C18-5CC6-4583-BA45-62FFF27ECFFD}" presName="Name9" presStyleLbl="sibTrans2D1" presStyleIdx="0" presStyleCnt="3"/>
      <dgm:spPr/>
    </dgm:pt>
    <dgm:pt modelId="{B1E357A1-F7CB-4C51-BBE5-9B6BA8AED11A}" type="pres">
      <dgm:prSet presAssocID="{9FB27F92-3976-49C7-BCD6-71D8D652D014}" presName="composite2" presStyleCnt="0"/>
      <dgm:spPr/>
    </dgm:pt>
    <dgm:pt modelId="{30188486-45B1-4AE9-A49F-6DB28A144165}" type="pres">
      <dgm:prSet presAssocID="{9FB27F92-3976-49C7-BCD6-71D8D652D014}" presName="dummyNode2" presStyleLbl="node1" presStyleIdx="0" presStyleCnt="4"/>
      <dgm:spPr/>
    </dgm:pt>
    <dgm:pt modelId="{D0F0744D-5B04-4993-924B-3252906813B1}" type="pres">
      <dgm:prSet presAssocID="{9FB27F92-3976-49C7-BCD6-71D8D652D014}" presName="childNode2" presStyleLbl="bgAcc1" presStyleIdx="1" presStyleCnt="4">
        <dgm:presLayoutVars>
          <dgm:bulletEnabled val="1"/>
        </dgm:presLayoutVars>
      </dgm:prSet>
      <dgm:spPr/>
    </dgm:pt>
    <dgm:pt modelId="{2AF4B108-51F4-497C-B544-2ADD333535B3}" type="pres">
      <dgm:prSet presAssocID="{9FB27F92-3976-49C7-BCD6-71D8D652D014}" presName="childNode2tx" presStyleLbl="bgAcc1" presStyleIdx="1" presStyleCnt="4">
        <dgm:presLayoutVars>
          <dgm:bulletEnabled val="1"/>
        </dgm:presLayoutVars>
      </dgm:prSet>
      <dgm:spPr/>
    </dgm:pt>
    <dgm:pt modelId="{13E73A80-A6AD-4C2F-A46E-BB8397EB4630}" type="pres">
      <dgm:prSet presAssocID="{9FB27F92-3976-49C7-BCD6-71D8D652D014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21E60939-CC70-4ADC-ABBE-CF8528FAE244}" type="pres">
      <dgm:prSet presAssocID="{9FB27F92-3976-49C7-BCD6-71D8D652D014}" presName="connSite2" presStyleCnt="0"/>
      <dgm:spPr/>
    </dgm:pt>
    <dgm:pt modelId="{7C9AA7DE-5E75-4784-9F5B-8608540A6509}" type="pres">
      <dgm:prSet presAssocID="{2D22F13E-EB7E-4695-AAC9-78A9FBB65E2D}" presName="Name18" presStyleLbl="sibTrans2D1" presStyleIdx="1" presStyleCnt="3"/>
      <dgm:spPr/>
    </dgm:pt>
    <dgm:pt modelId="{22CC0384-1275-4C46-8595-209C3F5ADA51}" type="pres">
      <dgm:prSet presAssocID="{D1453809-157D-44C5-8F28-0D08BFD5B833}" presName="composite1" presStyleCnt="0"/>
      <dgm:spPr/>
    </dgm:pt>
    <dgm:pt modelId="{237102C3-0DE0-4830-A176-3AFB06D37359}" type="pres">
      <dgm:prSet presAssocID="{D1453809-157D-44C5-8F28-0D08BFD5B833}" presName="dummyNode1" presStyleLbl="node1" presStyleIdx="1" presStyleCnt="4"/>
      <dgm:spPr/>
    </dgm:pt>
    <dgm:pt modelId="{E4C2CB0A-CAE7-4E7A-B572-1168E3E20ECD}" type="pres">
      <dgm:prSet presAssocID="{D1453809-157D-44C5-8F28-0D08BFD5B833}" presName="childNode1" presStyleLbl="bgAcc1" presStyleIdx="2" presStyleCnt="4">
        <dgm:presLayoutVars>
          <dgm:bulletEnabled val="1"/>
        </dgm:presLayoutVars>
      </dgm:prSet>
      <dgm:spPr/>
    </dgm:pt>
    <dgm:pt modelId="{80DCE2D8-40EA-4AA4-B1D8-48B8F25497CF}" type="pres">
      <dgm:prSet presAssocID="{D1453809-157D-44C5-8F28-0D08BFD5B833}" presName="childNode1tx" presStyleLbl="bgAcc1" presStyleIdx="2" presStyleCnt="4">
        <dgm:presLayoutVars>
          <dgm:bulletEnabled val="1"/>
        </dgm:presLayoutVars>
      </dgm:prSet>
      <dgm:spPr/>
    </dgm:pt>
    <dgm:pt modelId="{905742B8-8643-4ABD-BEF8-8589169DC010}" type="pres">
      <dgm:prSet presAssocID="{D1453809-157D-44C5-8F28-0D08BFD5B833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97F7680-A7E7-4EE1-B5F6-833D7A249D5C}" type="pres">
      <dgm:prSet presAssocID="{D1453809-157D-44C5-8F28-0D08BFD5B833}" presName="connSite1" presStyleCnt="0"/>
      <dgm:spPr/>
    </dgm:pt>
    <dgm:pt modelId="{663EDF51-89A9-41B3-BD56-BCD36CBBDAB0}" type="pres">
      <dgm:prSet presAssocID="{A70BF506-AD0A-4107-99C0-A42096A02C99}" presName="Name9" presStyleLbl="sibTrans2D1" presStyleIdx="2" presStyleCnt="3"/>
      <dgm:spPr/>
    </dgm:pt>
    <dgm:pt modelId="{480D4EE3-B3FA-4E56-829B-CFB25DD44312}" type="pres">
      <dgm:prSet presAssocID="{61746B1C-CD41-4C89-B4A0-9534C82641BC}" presName="composite2" presStyleCnt="0"/>
      <dgm:spPr/>
    </dgm:pt>
    <dgm:pt modelId="{DBB4CE41-96CC-4CD4-9BCD-35CA9DD7718D}" type="pres">
      <dgm:prSet presAssocID="{61746B1C-CD41-4C89-B4A0-9534C82641BC}" presName="dummyNode2" presStyleLbl="node1" presStyleIdx="2" presStyleCnt="4"/>
      <dgm:spPr/>
    </dgm:pt>
    <dgm:pt modelId="{50B60CE2-B520-424F-ACE7-215277E7AE3B}" type="pres">
      <dgm:prSet presAssocID="{61746B1C-CD41-4C89-B4A0-9534C82641BC}" presName="childNode2" presStyleLbl="bgAcc1" presStyleIdx="3" presStyleCnt="4">
        <dgm:presLayoutVars>
          <dgm:bulletEnabled val="1"/>
        </dgm:presLayoutVars>
      </dgm:prSet>
      <dgm:spPr/>
    </dgm:pt>
    <dgm:pt modelId="{DF4A622C-898C-4BFB-A49A-9FDFBD32C996}" type="pres">
      <dgm:prSet presAssocID="{61746B1C-CD41-4C89-B4A0-9534C82641BC}" presName="childNode2tx" presStyleLbl="bgAcc1" presStyleIdx="3" presStyleCnt="4">
        <dgm:presLayoutVars>
          <dgm:bulletEnabled val="1"/>
        </dgm:presLayoutVars>
      </dgm:prSet>
      <dgm:spPr/>
    </dgm:pt>
    <dgm:pt modelId="{7E7950A4-FED1-4D93-9332-FE734F1F615E}" type="pres">
      <dgm:prSet presAssocID="{61746B1C-CD41-4C89-B4A0-9534C82641BC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9A30E4B-948D-4CD5-8668-6EEEB77BF8D2}" type="pres">
      <dgm:prSet presAssocID="{61746B1C-CD41-4C89-B4A0-9534C82641BC}" presName="connSite2" presStyleCnt="0"/>
      <dgm:spPr/>
    </dgm:pt>
  </dgm:ptLst>
  <dgm:cxnLst>
    <dgm:cxn modelId="{73DF400E-09EF-484B-9B9B-21F1D3A50696}" type="presOf" srcId="{761CCC04-3E84-4771-8C4C-3DEDB5BE1ED6}" destId="{2AF4B108-51F4-497C-B544-2ADD333535B3}" srcOrd="1" destOrd="0" presId="urn:microsoft.com/office/officeart/2005/8/layout/hProcess4"/>
    <dgm:cxn modelId="{DD5A6B1A-0DE3-47FF-8D7D-82C98EB77A18}" srcId="{B7464303-FB97-41D1-ADA3-C6575645B576}" destId="{D1453809-157D-44C5-8F28-0D08BFD5B833}" srcOrd="2" destOrd="0" parTransId="{51E9D853-ACE7-4431-B9F2-B9786A7A7779}" sibTransId="{A70BF506-AD0A-4107-99C0-A42096A02C99}"/>
    <dgm:cxn modelId="{2092A32B-6FD6-4A04-8B8C-6EE56EE36931}" srcId="{4F5CA115-3417-46D5-91F7-987B8933455B}" destId="{4FFA90E1-ADDC-4EB4-9345-4A3A35E543AC}" srcOrd="1" destOrd="0" parTransId="{6347D4B2-B6DA-4D31-B538-5BBCB032474F}" sibTransId="{0C151D3A-365A-4080-B7C4-90D1B614427B}"/>
    <dgm:cxn modelId="{D28C1B2D-FDCE-493C-9682-C8D3F346FD70}" srcId="{61746B1C-CD41-4C89-B4A0-9534C82641BC}" destId="{0A991FDD-5DBE-49DF-B25D-C28A144175BB}" srcOrd="0" destOrd="0" parTransId="{E3C3A018-927C-4B62-B3D3-796DFA471897}" sibTransId="{7A20DA51-026E-48EE-B96B-6319D19833CF}"/>
    <dgm:cxn modelId="{FE4B2531-365C-4A0F-969F-7C7AC85BC0B6}" srcId="{9FB27F92-3976-49C7-BCD6-71D8D652D014}" destId="{23A1973B-00B3-44D8-A28F-523665FE4259}" srcOrd="1" destOrd="0" parTransId="{3941598D-52FD-4FAB-9B5A-9B545EB26578}" sibTransId="{9ADE4EA1-5C20-49DC-8DA1-E2A4BE23FB7E}"/>
    <dgm:cxn modelId="{9C2E9634-7F1D-429C-93F6-0CA563AD6FE2}" type="presOf" srcId="{21E7F111-69CC-4D6D-9B70-0115B5FA2BFD}" destId="{E4C2CB0A-CAE7-4E7A-B572-1168E3E20ECD}" srcOrd="0" destOrd="0" presId="urn:microsoft.com/office/officeart/2005/8/layout/hProcess4"/>
    <dgm:cxn modelId="{E4EA8136-0208-4C21-A308-70513E0E4422}" type="presOf" srcId="{9FB27F92-3976-49C7-BCD6-71D8D652D014}" destId="{13E73A80-A6AD-4C2F-A46E-BB8397EB4630}" srcOrd="0" destOrd="0" presId="urn:microsoft.com/office/officeart/2005/8/layout/hProcess4"/>
    <dgm:cxn modelId="{7640FE40-5B26-45C6-ABC0-C0361C6C7C8E}" type="presOf" srcId="{D1453809-157D-44C5-8F28-0D08BFD5B833}" destId="{905742B8-8643-4ABD-BEF8-8589169DC010}" srcOrd="0" destOrd="0" presId="urn:microsoft.com/office/officeart/2005/8/layout/hProcess4"/>
    <dgm:cxn modelId="{598F205C-1422-471C-A31E-D3F05E865544}" type="presOf" srcId="{21E7F111-69CC-4D6D-9B70-0115B5FA2BFD}" destId="{80DCE2D8-40EA-4AA4-B1D8-48B8F25497CF}" srcOrd="1" destOrd="0" presId="urn:microsoft.com/office/officeart/2005/8/layout/hProcess4"/>
    <dgm:cxn modelId="{B8308060-D754-481E-93CA-1B48A42E47C7}" type="presOf" srcId="{B7464303-FB97-41D1-ADA3-C6575645B576}" destId="{537E2228-6CDB-4D75-B998-6DD8649A425D}" srcOrd="0" destOrd="0" presId="urn:microsoft.com/office/officeart/2005/8/layout/hProcess4"/>
    <dgm:cxn modelId="{BD6D9341-A5C1-4549-8AA6-8DFB38A0015A}" type="presOf" srcId="{0A991FDD-5DBE-49DF-B25D-C28A144175BB}" destId="{50B60CE2-B520-424F-ACE7-215277E7AE3B}" srcOrd="0" destOrd="0" presId="urn:microsoft.com/office/officeart/2005/8/layout/hProcess4"/>
    <dgm:cxn modelId="{02139F43-F287-4299-B6FF-83E58A951BE7}" srcId="{D1453809-157D-44C5-8F28-0D08BFD5B833}" destId="{A584E872-02B4-4774-AB20-EC220EE42CE9}" srcOrd="1" destOrd="0" parTransId="{7B9066CE-C0E8-445E-B1A7-3BBDD1CD8416}" sibTransId="{2FAD0638-24E9-4595-8EFE-59B17F7D03B5}"/>
    <dgm:cxn modelId="{EA0FEA45-E16C-4A5B-AC71-AA2FF760E142}" type="presOf" srcId="{23A1973B-00B3-44D8-A28F-523665FE4259}" destId="{D0F0744D-5B04-4993-924B-3252906813B1}" srcOrd="0" destOrd="1" presId="urn:microsoft.com/office/officeart/2005/8/layout/hProcess4"/>
    <dgm:cxn modelId="{25598A6D-DB79-4FC6-92EB-6888610082AD}" type="presOf" srcId="{A395FA8E-8DE6-46E2-8601-BD5B31B7606A}" destId="{A226B487-BDE6-4404-AF3D-2B42C2A000F4}" srcOrd="1" destOrd="0" presId="urn:microsoft.com/office/officeart/2005/8/layout/hProcess4"/>
    <dgm:cxn modelId="{4158A84E-D32C-4206-ADCA-53372B4193B0}" type="presOf" srcId="{A395FA8E-8DE6-46E2-8601-BD5B31B7606A}" destId="{59476488-B606-4341-93E3-29807D5EBE04}" srcOrd="0" destOrd="0" presId="urn:microsoft.com/office/officeart/2005/8/layout/hProcess4"/>
    <dgm:cxn modelId="{EA037656-6330-4CB2-A5ED-07526E4CF43A}" type="presOf" srcId="{761CCC04-3E84-4771-8C4C-3DEDB5BE1ED6}" destId="{D0F0744D-5B04-4993-924B-3252906813B1}" srcOrd="0" destOrd="0" presId="urn:microsoft.com/office/officeart/2005/8/layout/hProcess4"/>
    <dgm:cxn modelId="{A7560C7B-5DB6-4F20-AF6D-F847F11F22A3}" type="presOf" srcId="{0A991FDD-5DBE-49DF-B25D-C28A144175BB}" destId="{DF4A622C-898C-4BFB-A49A-9FDFBD32C996}" srcOrd="1" destOrd="0" presId="urn:microsoft.com/office/officeart/2005/8/layout/hProcess4"/>
    <dgm:cxn modelId="{16BC0985-A8F9-4D05-A161-BB625F07F886}" type="presOf" srcId="{23A1973B-00B3-44D8-A28F-523665FE4259}" destId="{2AF4B108-51F4-497C-B544-2ADD333535B3}" srcOrd="1" destOrd="1" presId="urn:microsoft.com/office/officeart/2005/8/layout/hProcess4"/>
    <dgm:cxn modelId="{21184285-788D-4CE6-BC3B-B6E0BC86289E}" srcId="{D1453809-157D-44C5-8F28-0D08BFD5B833}" destId="{21E7F111-69CC-4D6D-9B70-0115B5FA2BFD}" srcOrd="0" destOrd="0" parTransId="{E01306BC-F6B2-4379-A1A3-18CF24FB8CB8}" sibTransId="{139F8BD9-6207-4614-BBE6-9D44AE138224}"/>
    <dgm:cxn modelId="{A5686C88-C201-48A6-8E69-8D6BD3D20703}" type="presOf" srcId="{61746B1C-CD41-4C89-B4A0-9534C82641BC}" destId="{7E7950A4-FED1-4D93-9332-FE734F1F615E}" srcOrd="0" destOrd="0" presId="urn:microsoft.com/office/officeart/2005/8/layout/hProcess4"/>
    <dgm:cxn modelId="{DB4626AA-8AB1-4477-8894-887A30A8FB78}" type="presOf" srcId="{A584E872-02B4-4774-AB20-EC220EE42CE9}" destId="{80DCE2D8-40EA-4AA4-B1D8-48B8F25497CF}" srcOrd="1" destOrd="1" presId="urn:microsoft.com/office/officeart/2005/8/layout/hProcess4"/>
    <dgm:cxn modelId="{361FE3B0-D6E4-411B-B586-E8D8E296859E}" type="presOf" srcId="{4FFA90E1-ADDC-4EB4-9345-4A3A35E543AC}" destId="{59476488-B606-4341-93E3-29807D5EBE04}" srcOrd="0" destOrd="1" presId="urn:microsoft.com/office/officeart/2005/8/layout/hProcess4"/>
    <dgm:cxn modelId="{167785B3-7DFA-40E5-9E7C-107DB0CA57AB}" type="presOf" srcId="{4FFA90E1-ADDC-4EB4-9345-4A3A35E543AC}" destId="{A226B487-BDE6-4404-AF3D-2B42C2A000F4}" srcOrd="1" destOrd="1" presId="urn:microsoft.com/office/officeart/2005/8/layout/hProcess4"/>
    <dgm:cxn modelId="{E8FBB6B9-BB75-48B8-BF2B-38DD050EF7F3}" type="presOf" srcId="{2D22F13E-EB7E-4695-AAC9-78A9FBB65E2D}" destId="{7C9AA7DE-5E75-4784-9F5B-8608540A6509}" srcOrd="0" destOrd="0" presId="urn:microsoft.com/office/officeart/2005/8/layout/hProcess4"/>
    <dgm:cxn modelId="{2A65A5C0-BC29-49C2-99F2-F501F83F1FDA}" srcId="{B7464303-FB97-41D1-ADA3-C6575645B576}" destId="{9FB27F92-3976-49C7-BCD6-71D8D652D014}" srcOrd="1" destOrd="0" parTransId="{4EDC0328-655E-4203-8036-1E1F0EC56251}" sibTransId="{2D22F13E-EB7E-4695-AAC9-78A9FBB65E2D}"/>
    <dgm:cxn modelId="{E82712C3-9F41-40DA-A0AF-D3E2FD12C309}" srcId="{B7464303-FB97-41D1-ADA3-C6575645B576}" destId="{4F5CA115-3417-46D5-91F7-987B8933455B}" srcOrd="0" destOrd="0" parTransId="{D9B61B16-B442-4DE8-A140-948089A8DEA7}" sibTransId="{B2F93C18-5CC6-4583-BA45-62FFF27ECFFD}"/>
    <dgm:cxn modelId="{B96CD3C4-9F50-4F60-8A50-D4C7BF04D11F}" srcId="{9FB27F92-3976-49C7-BCD6-71D8D652D014}" destId="{761CCC04-3E84-4771-8C4C-3DEDB5BE1ED6}" srcOrd="0" destOrd="0" parTransId="{1DA4541F-E6D5-4CA1-9C32-1BDB1DCFE0F2}" sibTransId="{59370427-6DAC-4656-AA0F-AB208C7FF432}"/>
    <dgm:cxn modelId="{F4BC76C8-B30C-46A2-A24F-11A5E3E3499C}" type="presOf" srcId="{B2F93C18-5CC6-4583-BA45-62FFF27ECFFD}" destId="{1D9BC16C-899C-40D7-B42A-D73A4B90B24E}" srcOrd="0" destOrd="0" presId="urn:microsoft.com/office/officeart/2005/8/layout/hProcess4"/>
    <dgm:cxn modelId="{85637AC8-67B2-4AED-BE4B-934F27042B26}" type="presOf" srcId="{A70BF506-AD0A-4107-99C0-A42096A02C99}" destId="{663EDF51-89A9-41B3-BD56-BCD36CBBDAB0}" srcOrd="0" destOrd="0" presId="urn:microsoft.com/office/officeart/2005/8/layout/hProcess4"/>
    <dgm:cxn modelId="{BDEE99DB-916F-4FAB-BF36-5EFDADED6C7C}" type="presOf" srcId="{4F5CA115-3417-46D5-91F7-987B8933455B}" destId="{E67CA3BF-8173-4F5C-8EF4-87AA7B184A57}" srcOrd="0" destOrd="0" presId="urn:microsoft.com/office/officeart/2005/8/layout/hProcess4"/>
    <dgm:cxn modelId="{CC1D6FF1-DDAE-4C5E-A875-B172407FACE1}" srcId="{4F5CA115-3417-46D5-91F7-987B8933455B}" destId="{A395FA8E-8DE6-46E2-8601-BD5B31B7606A}" srcOrd="0" destOrd="0" parTransId="{EBF67291-9C82-46A1-AA6A-588421A2534E}" sibTransId="{68FAEED0-B128-48F4-A597-1F4906B3333D}"/>
    <dgm:cxn modelId="{0BB671FA-E863-4FB8-8760-74AE5371AE41}" srcId="{B7464303-FB97-41D1-ADA3-C6575645B576}" destId="{61746B1C-CD41-4C89-B4A0-9534C82641BC}" srcOrd="3" destOrd="0" parTransId="{7F4A1C33-B223-4991-9D6F-37439DD3C0BB}" sibTransId="{3812FBA7-0A43-4605-9D11-51AA8C26FA08}"/>
    <dgm:cxn modelId="{15378BFA-635C-4E59-9DF0-B3F2FC4AB20B}" type="presOf" srcId="{A584E872-02B4-4774-AB20-EC220EE42CE9}" destId="{E4C2CB0A-CAE7-4E7A-B572-1168E3E20ECD}" srcOrd="0" destOrd="1" presId="urn:microsoft.com/office/officeart/2005/8/layout/hProcess4"/>
    <dgm:cxn modelId="{131F3589-0562-4C31-BA8D-A769CDBE3FB1}" type="presParOf" srcId="{537E2228-6CDB-4D75-B998-6DD8649A425D}" destId="{5D70B581-3C3B-4F17-86E6-68DFE8F02DA4}" srcOrd="0" destOrd="0" presId="urn:microsoft.com/office/officeart/2005/8/layout/hProcess4"/>
    <dgm:cxn modelId="{8A31E47D-F6A4-40BC-888F-44D7497EEABA}" type="presParOf" srcId="{537E2228-6CDB-4D75-B998-6DD8649A425D}" destId="{6EB797EE-532B-483B-907B-66F062FE452D}" srcOrd="1" destOrd="0" presId="urn:microsoft.com/office/officeart/2005/8/layout/hProcess4"/>
    <dgm:cxn modelId="{3516BD4B-6047-4EDF-86A0-135065D02078}" type="presParOf" srcId="{537E2228-6CDB-4D75-B998-6DD8649A425D}" destId="{96DAD26F-8796-4C99-8F4C-24EEC7AE3543}" srcOrd="2" destOrd="0" presId="urn:microsoft.com/office/officeart/2005/8/layout/hProcess4"/>
    <dgm:cxn modelId="{FAE6E775-22B2-40D1-AEA9-99B9F3C4A8AC}" type="presParOf" srcId="{96DAD26F-8796-4C99-8F4C-24EEC7AE3543}" destId="{0F58E884-1838-491C-B0A3-E0150015E2D4}" srcOrd="0" destOrd="0" presId="urn:microsoft.com/office/officeart/2005/8/layout/hProcess4"/>
    <dgm:cxn modelId="{1BB08A87-98F1-43FB-99E9-F9B3789855A0}" type="presParOf" srcId="{0F58E884-1838-491C-B0A3-E0150015E2D4}" destId="{488AB4AE-D246-4BA8-9638-CAA458AD6AFA}" srcOrd="0" destOrd="0" presId="urn:microsoft.com/office/officeart/2005/8/layout/hProcess4"/>
    <dgm:cxn modelId="{9808A8B8-5562-4E66-AB66-EB04D79F6619}" type="presParOf" srcId="{0F58E884-1838-491C-B0A3-E0150015E2D4}" destId="{59476488-B606-4341-93E3-29807D5EBE04}" srcOrd="1" destOrd="0" presId="urn:microsoft.com/office/officeart/2005/8/layout/hProcess4"/>
    <dgm:cxn modelId="{A649249A-5AB0-4815-A89F-5032EDBC5A22}" type="presParOf" srcId="{0F58E884-1838-491C-B0A3-E0150015E2D4}" destId="{A226B487-BDE6-4404-AF3D-2B42C2A000F4}" srcOrd="2" destOrd="0" presId="urn:microsoft.com/office/officeart/2005/8/layout/hProcess4"/>
    <dgm:cxn modelId="{55C45E70-81E9-4FF6-9EF7-B8CBA098715D}" type="presParOf" srcId="{0F58E884-1838-491C-B0A3-E0150015E2D4}" destId="{E67CA3BF-8173-4F5C-8EF4-87AA7B184A57}" srcOrd="3" destOrd="0" presId="urn:microsoft.com/office/officeart/2005/8/layout/hProcess4"/>
    <dgm:cxn modelId="{C7AF401F-3E89-427E-A269-9A0F998ADA9C}" type="presParOf" srcId="{0F58E884-1838-491C-B0A3-E0150015E2D4}" destId="{C3D13B2F-E2A8-42C4-8F70-80D6AF415D2E}" srcOrd="4" destOrd="0" presId="urn:microsoft.com/office/officeart/2005/8/layout/hProcess4"/>
    <dgm:cxn modelId="{740C40D1-56F8-46FC-AE15-80820D13E407}" type="presParOf" srcId="{96DAD26F-8796-4C99-8F4C-24EEC7AE3543}" destId="{1D9BC16C-899C-40D7-B42A-D73A4B90B24E}" srcOrd="1" destOrd="0" presId="urn:microsoft.com/office/officeart/2005/8/layout/hProcess4"/>
    <dgm:cxn modelId="{C84241D8-331B-49BD-B21A-26BAAF96BBBD}" type="presParOf" srcId="{96DAD26F-8796-4C99-8F4C-24EEC7AE3543}" destId="{B1E357A1-F7CB-4C51-BBE5-9B6BA8AED11A}" srcOrd="2" destOrd="0" presId="urn:microsoft.com/office/officeart/2005/8/layout/hProcess4"/>
    <dgm:cxn modelId="{ABF8A84C-73A7-4AB7-83D6-42EB0C24944A}" type="presParOf" srcId="{B1E357A1-F7CB-4C51-BBE5-9B6BA8AED11A}" destId="{30188486-45B1-4AE9-A49F-6DB28A144165}" srcOrd="0" destOrd="0" presId="urn:microsoft.com/office/officeart/2005/8/layout/hProcess4"/>
    <dgm:cxn modelId="{BD49A2F0-1FE8-4EB5-AC09-D69B04525C89}" type="presParOf" srcId="{B1E357A1-F7CB-4C51-BBE5-9B6BA8AED11A}" destId="{D0F0744D-5B04-4993-924B-3252906813B1}" srcOrd="1" destOrd="0" presId="urn:microsoft.com/office/officeart/2005/8/layout/hProcess4"/>
    <dgm:cxn modelId="{29B5112E-8F1D-42C2-8092-A29285FEE3A8}" type="presParOf" srcId="{B1E357A1-F7CB-4C51-BBE5-9B6BA8AED11A}" destId="{2AF4B108-51F4-497C-B544-2ADD333535B3}" srcOrd="2" destOrd="0" presId="urn:microsoft.com/office/officeart/2005/8/layout/hProcess4"/>
    <dgm:cxn modelId="{47942C91-64EF-4BD7-B247-F427DCDD130B}" type="presParOf" srcId="{B1E357A1-F7CB-4C51-BBE5-9B6BA8AED11A}" destId="{13E73A80-A6AD-4C2F-A46E-BB8397EB4630}" srcOrd="3" destOrd="0" presId="urn:microsoft.com/office/officeart/2005/8/layout/hProcess4"/>
    <dgm:cxn modelId="{A0A9EA83-9A40-4421-A823-18C71405285F}" type="presParOf" srcId="{B1E357A1-F7CB-4C51-BBE5-9B6BA8AED11A}" destId="{21E60939-CC70-4ADC-ABBE-CF8528FAE244}" srcOrd="4" destOrd="0" presId="urn:microsoft.com/office/officeart/2005/8/layout/hProcess4"/>
    <dgm:cxn modelId="{96478082-E46F-4628-9BD0-E38070753DD3}" type="presParOf" srcId="{96DAD26F-8796-4C99-8F4C-24EEC7AE3543}" destId="{7C9AA7DE-5E75-4784-9F5B-8608540A6509}" srcOrd="3" destOrd="0" presId="urn:microsoft.com/office/officeart/2005/8/layout/hProcess4"/>
    <dgm:cxn modelId="{8995E0CB-0282-4CA7-BD36-F0199C8D5017}" type="presParOf" srcId="{96DAD26F-8796-4C99-8F4C-24EEC7AE3543}" destId="{22CC0384-1275-4C46-8595-209C3F5ADA51}" srcOrd="4" destOrd="0" presId="urn:microsoft.com/office/officeart/2005/8/layout/hProcess4"/>
    <dgm:cxn modelId="{6ED6C1AE-6CAA-45A3-9E0D-1432B66CD78B}" type="presParOf" srcId="{22CC0384-1275-4C46-8595-209C3F5ADA51}" destId="{237102C3-0DE0-4830-A176-3AFB06D37359}" srcOrd="0" destOrd="0" presId="urn:microsoft.com/office/officeart/2005/8/layout/hProcess4"/>
    <dgm:cxn modelId="{CF93EEF1-39DD-4645-B737-E63CE7248A4D}" type="presParOf" srcId="{22CC0384-1275-4C46-8595-209C3F5ADA51}" destId="{E4C2CB0A-CAE7-4E7A-B572-1168E3E20ECD}" srcOrd="1" destOrd="0" presId="urn:microsoft.com/office/officeart/2005/8/layout/hProcess4"/>
    <dgm:cxn modelId="{3158A9A5-EF15-44A8-B784-0ED667A5173B}" type="presParOf" srcId="{22CC0384-1275-4C46-8595-209C3F5ADA51}" destId="{80DCE2D8-40EA-4AA4-B1D8-48B8F25497CF}" srcOrd="2" destOrd="0" presId="urn:microsoft.com/office/officeart/2005/8/layout/hProcess4"/>
    <dgm:cxn modelId="{61D65313-DAFD-4C61-B79C-C93FB31EFC14}" type="presParOf" srcId="{22CC0384-1275-4C46-8595-209C3F5ADA51}" destId="{905742B8-8643-4ABD-BEF8-8589169DC010}" srcOrd="3" destOrd="0" presId="urn:microsoft.com/office/officeart/2005/8/layout/hProcess4"/>
    <dgm:cxn modelId="{79315075-5AAE-4B12-AE4F-CA04D9D29695}" type="presParOf" srcId="{22CC0384-1275-4C46-8595-209C3F5ADA51}" destId="{C97F7680-A7E7-4EE1-B5F6-833D7A249D5C}" srcOrd="4" destOrd="0" presId="urn:microsoft.com/office/officeart/2005/8/layout/hProcess4"/>
    <dgm:cxn modelId="{792DE0BD-9875-4B5B-87BC-DC4069B966EA}" type="presParOf" srcId="{96DAD26F-8796-4C99-8F4C-24EEC7AE3543}" destId="{663EDF51-89A9-41B3-BD56-BCD36CBBDAB0}" srcOrd="5" destOrd="0" presId="urn:microsoft.com/office/officeart/2005/8/layout/hProcess4"/>
    <dgm:cxn modelId="{A83B87B2-9752-4E6B-9A2B-D3773ED9A8F3}" type="presParOf" srcId="{96DAD26F-8796-4C99-8F4C-24EEC7AE3543}" destId="{480D4EE3-B3FA-4E56-829B-CFB25DD44312}" srcOrd="6" destOrd="0" presId="urn:microsoft.com/office/officeart/2005/8/layout/hProcess4"/>
    <dgm:cxn modelId="{7073304C-503D-409E-82A7-22356D0449A7}" type="presParOf" srcId="{480D4EE3-B3FA-4E56-829B-CFB25DD44312}" destId="{DBB4CE41-96CC-4CD4-9BCD-35CA9DD7718D}" srcOrd="0" destOrd="0" presId="urn:microsoft.com/office/officeart/2005/8/layout/hProcess4"/>
    <dgm:cxn modelId="{82995858-A37A-4ACB-87D4-49C92C511CF2}" type="presParOf" srcId="{480D4EE3-B3FA-4E56-829B-CFB25DD44312}" destId="{50B60CE2-B520-424F-ACE7-215277E7AE3B}" srcOrd="1" destOrd="0" presId="urn:microsoft.com/office/officeart/2005/8/layout/hProcess4"/>
    <dgm:cxn modelId="{F0A3A14C-9064-448F-97EF-5B4EAFB13B3A}" type="presParOf" srcId="{480D4EE3-B3FA-4E56-829B-CFB25DD44312}" destId="{DF4A622C-898C-4BFB-A49A-9FDFBD32C996}" srcOrd="2" destOrd="0" presId="urn:microsoft.com/office/officeart/2005/8/layout/hProcess4"/>
    <dgm:cxn modelId="{689D8855-65A5-4AAB-80F8-049DD42491DF}" type="presParOf" srcId="{480D4EE3-B3FA-4E56-829B-CFB25DD44312}" destId="{7E7950A4-FED1-4D93-9332-FE734F1F615E}" srcOrd="3" destOrd="0" presId="urn:microsoft.com/office/officeart/2005/8/layout/hProcess4"/>
    <dgm:cxn modelId="{95C7BAD3-4053-4F76-88C0-50DF7FE498E5}" type="presParOf" srcId="{480D4EE3-B3FA-4E56-829B-CFB25DD44312}" destId="{49A30E4B-948D-4CD5-8668-6EEEB77BF8D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6BE661-204D-4AA5-B3EF-B01CE0DA1BF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C78E040-B83E-4A5B-ABCD-A85B4D3EFAC5}">
      <dgm:prSet phldrT="[Texto]"/>
      <dgm:spPr/>
      <dgm:t>
        <a:bodyPr/>
        <a:lstStyle/>
        <a:p>
          <a:r>
            <a:rPr lang="pt-BR" b="1" i="0" dirty="0" err="1"/>
            <a:t>Q-Learning</a:t>
          </a:r>
          <a:r>
            <a:rPr lang="pt-BR" b="1" i="0" dirty="0"/>
            <a:t> Clássico</a:t>
          </a:r>
          <a:endParaRPr lang="pt-BR" dirty="0"/>
        </a:p>
      </dgm:t>
    </dgm:pt>
    <dgm:pt modelId="{648046C9-5172-4309-B945-B4F4123F2B4B}" type="parTrans" cxnId="{976E5D77-3D1B-4F9A-87B1-A277A0845EE4}">
      <dgm:prSet/>
      <dgm:spPr/>
      <dgm:t>
        <a:bodyPr/>
        <a:lstStyle/>
        <a:p>
          <a:endParaRPr lang="pt-BR"/>
        </a:p>
      </dgm:t>
    </dgm:pt>
    <dgm:pt modelId="{560046D8-F0F5-42E5-BA82-8962D3A320F8}" type="sibTrans" cxnId="{976E5D77-3D1B-4F9A-87B1-A277A0845EE4}">
      <dgm:prSet/>
      <dgm:spPr/>
      <dgm:t>
        <a:bodyPr/>
        <a:lstStyle/>
        <a:p>
          <a:endParaRPr lang="pt-BR"/>
        </a:p>
      </dgm:t>
    </dgm:pt>
    <dgm:pt modelId="{C8440DBB-94B6-4F84-8B92-42E62A204346}">
      <dgm:prSet phldrT="[Texto]"/>
      <dgm:spPr/>
      <dgm:t>
        <a:bodyPr/>
        <a:lstStyle/>
        <a:p>
          <a:r>
            <a:rPr lang="pt-BR" b="0" i="0" dirty="0"/>
            <a:t>Usa tabelas de pesquisa para armazenar os valores Q para todos os pares estado-ação possíveis.</a:t>
          </a:r>
          <a:endParaRPr lang="pt-BR" dirty="0"/>
        </a:p>
      </dgm:t>
    </dgm:pt>
    <dgm:pt modelId="{3F9D78A7-DD14-4955-963A-C9CE6A0901FA}" type="parTrans" cxnId="{9C62441B-10A2-48F9-B2FA-F68F68D9D5E5}">
      <dgm:prSet/>
      <dgm:spPr/>
      <dgm:t>
        <a:bodyPr/>
        <a:lstStyle/>
        <a:p>
          <a:endParaRPr lang="pt-BR"/>
        </a:p>
      </dgm:t>
    </dgm:pt>
    <dgm:pt modelId="{67548FB6-3FF1-4635-A97C-70AE75779C7C}" type="sibTrans" cxnId="{9C62441B-10A2-48F9-B2FA-F68F68D9D5E5}">
      <dgm:prSet/>
      <dgm:spPr/>
      <dgm:t>
        <a:bodyPr/>
        <a:lstStyle/>
        <a:p>
          <a:endParaRPr lang="pt-BR"/>
        </a:p>
      </dgm:t>
    </dgm:pt>
    <dgm:pt modelId="{61462765-17F0-46F9-883E-CD3A011F3DE4}">
      <dgm:prSet phldrT="[Texto]"/>
      <dgm:spPr/>
      <dgm:t>
        <a:bodyPr/>
        <a:lstStyle/>
        <a:p>
          <a:r>
            <a:rPr lang="pt-BR" b="1" i="0" dirty="0" err="1"/>
            <a:t>Policy</a:t>
          </a:r>
          <a:r>
            <a:rPr lang="pt-BR" b="1" i="0" dirty="0"/>
            <a:t> </a:t>
          </a:r>
          <a:r>
            <a:rPr lang="pt-BR" b="1" i="0" dirty="0" err="1"/>
            <a:t>Gradient</a:t>
          </a:r>
          <a:r>
            <a:rPr lang="pt-BR" b="1" i="0" dirty="0"/>
            <a:t> </a:t>
          </a:r>
          <a:r>
            <a:rPr lang="pt-BR" b="1" i="0" dirty="0" err="1"/>
            <a:t>Methods</a:t>
          </a:r>
          <a:endParaRPr lang="pt-BR" dirty="0"/>
        </a:p>
      </dgm:t>
    </dgm:pt>
    <dgm:pt modelId="{AFAF7F77-76C4-4845-A770-7A3140375B48}" type="parTrans" cxnId="{00AFF8A1-DE80-4C7F-A64A-37AF7047333C}">
      <dgm:prSet/>
      <dgm:spPr/>
      <dgm:t>
        <a:bodyPr/>
        <a:lstStyle/>
        <a:p>
          <a:endParaRPr lang="pt-BR"/>
        </a:p>
      </dgm:t>
    </dgm:pt>
    <dgm:pt modelId="{8394E87C-CF3F-4DAE-91D4-54308156E825}" type="sibTrans" cxnId="{00AFF8A1-DE80-4C7F-A64A-37AF7047333C}">
      <dgm:prSet/>
      <dgm:spPr/>
      <dgm:t>
        <a:bodyPr/>
        <a:lstStyle/>
        <a:p>
          <a:endParaRPr lang="pt-BR"/>
        </a:p>
      </dgm:t>
    </dgm:pt>
    <dgm:pt modelId="{6FA6875E-771F-4E66-8644-8D0AAB7F48E1}">
      <dgm:prSet phldrT="[Texto]"/>
      <dgm:spPr/>
      <dgm:t>
        <a:bodyPr/>
        <a:lstStyle/>
        <a:p>
          <a:r>
            <a:rPr lang="pt-BR" b="0" i="0" dirty="0"/>
            <a:t>São baseados na otimização direta da política</a:t>
          </a:r>
          <a:endParaRPr lang="pt-BR" dirty="0"/>
        </a:p>
      </dgm:t>
    </dgm:pt>
    <dgm:pt modelId="{01D81E28-F093-45F6-9F91-FAE5AF7DB8AC}" type="parTrans" cxnId="{F60DE91A-4298-49B4-85DB-8339A743BFB9}">
      <dgm:prSet/>
      <dgm:spPr/>
      <dgm:t>
        <a:bodyPr/>
        <a:lstStyle/>
        <a:p>
          <a:endParaRPr lang="pt-BR"/>
        </a:p>
      </dgm:t>
    </dgm:pt>
    <dgm:pt modelId="{95D01737-6853-4335-9AE6-7ACEF6A561F0}" type="sibTrans" cxnId="{F60DE91A-4298-49B4-85DB-8339A743BFB9}">
      <dgm:prSet/>
      <dgm:spPr/>
      <dgm:t>
        <a:bodyPr/>
        <a:lstStyle/>
        <a:p>
          <a:endParaRPr lang="pt-BR"/>
        </a:p>
      </dgm:t>
    </dgm:pt>
    <dgm:pt modelId="{847AFFC3-3C70-4616-B1C5-F4879888CC2D}">
      <dgm:prSet phldrT="[Texto]"/>
      <dgm:spPr/>
      <dgm:t>
        <a:bodyPr/>
        <a:lstStyle/>
        <a:p>
          <a:r>
            <a:rPr lang="pt-BR" b="1" i="0" dirty="0"/>
            <a:t>A3C</a:t>
          </a:r>
          <a:endParaRPr lang="pt-BR" dirty="0"/>
        </a:p>
      </dgm:t>
    </dgm:pt>
    <dgm:pt modelId="{8F453E77-EFDF-43E5-B16D-348325AE21DE}" type="parTrans" cxnId="{676D8459-E700-43DB-8A59-78899AA4F817}">
      <dgm:prSet/>
      <dgm:spPr/>
      <dgm:t>
        <a:bodyPr/>
        <a:lstStyle/>
        <a:p>
          <a:endParaRPr lang="pt-BR"/>
        </a:p>
      </dgm:t>
    </dgm:pt>
    <dgm:pt modelId="{46C5636A-1434-4279-BF2B-74D312310F0C}" type="sibTrans" cxnId="{676D8459-E700-43DB-8A59-78899AA4F817}">
      <dgm:prSet/>
      <dgm:spPr/>
      <dgm:t>
        <a:bodyPr/>
        <a:lstStyle/>
        <a:p>
          <a:endParaRPr lang="pt-BR"/>
        </a:p>
      </dgm:t>
    </dgm:pt>
    <dgm:pt modelId="{115648E5-9EAE-44E7-ACB0-24DD64BB920E}">
      <dgm:prSet/>
      <dgm:spPr/>
      <dgm:t>
        <a:bodyPr/>
        <a:lstStyle/>
        <a:p>
          <a:r>
            <a:rPr lang="pt-BR" b="0" i="0" dirty="0"/>
            <a:t>Utiliza múltiplos agentes (atores) em paralelo para explorar e coletar experiências</a:t>
          </a:r>
          <a:endParaRPr lang="pt-BR" dirty="0"/>
        </a:p>
      </dgm:t>
    </dgm:pt>
    <dgm:pt modelId="{19CA454E-1D1F-4CAD-B3F2-A1D9BD45140F}" type="parTrans" cxnId="{B0B6EEFF-652C-46B7-9583-B7E979117C63}">
      <dgm:prSet/>
      <dgm:spPr/>
      <dgm:t>
        <a:bodyPr/>
        <a:lstStyle/>
        <a:p>
          <a:endParaRPr lang="pt-BR"/>
        </a:p>
      </dgm:t>
    </dgm:pt>
    <dgm:pt modelId="{03826AF5-7362-45F8-B0D2-4461E9480D92}" type="sibTrans" cxnId="{B0B6EEFF-652C-46B7-9583-B7E979117C63}">
      <dgm:prSet/>
      <dgm:spPr/>
      <dgm:t>
        <a:bodyPr/>
        <a:lstStyle/>
        <a:p>
          <a:endParaRPr lang="pt-BR"/>
        </a:p>
      </dgm:t>
    </dgm:pt>
    <dgm:pt modelId="{1A69E79E-08A4-4D8A-8C7A-F414C92C628D}" type="pres">
      <dgm:prSet presAssocID="{D16BE661-204D-4AA5-B3EF-B01CE0DA1B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4B54B7-65EF-4035-8DE1-FCA75F682A3A}" type="pres">
      <dgm:prSet presAssocID="{AC78E040-B83E-4A5B-ABCD-A85B4D3EFAC5}" presName="root" presStyleCnt="0"/>
      <dgm:spPr/>
    </dgm:pt>
    <dgm:pt modelId="{920FCB92-B681-4E41-85C7-6845BE647390}" type="pres">
      <dgm:prSet presAssocID="{AC78E040-B83E-4A5B-ABCD-A85B4D3EFAC5}" presName="rootComposite" presStyleCnt="0"/>
      <dgm:spPr/>
    </dgm:pt>
    <dgm:pt modelId="{41DE3E80-1F50-4472-AAB2-E7F08B568939}" type="pres">
      <dgm:prSet presAssocID="{AC78E040-B83E-4A5B-ABCD-A85B4D3EFAC5}" presName="rootText" presStyleLbl="node1" presStyleIdx="0" presStyleCnt="3"/>
      <dgm:spPr/>
    </dgm:pt>
    <dgm:pt modelId="{54B69976-7816-4A06-99C8-DD5AF42BCECD}" type="pres">
      <dgm:prSet presAssocID="{AC78E040-B83E-4A5B-ABCD-A85B4D3EFAC5}" presName="rootConnector" presStyleLbl="node1" presStyleIdx="0" presStyleCnt="3"/>
      <dgm:spPr/>
    </dgm:pt>
    <dgm:pt modelId="{D87CEF54-ED43-44CD-B212-2398C7010B2C}" type="pres">
      <dgm:prSet presAssocID="{AC78E040-B83E-4A5B-ABCD-A85B4D3EFAC5}" presName="childShape" presStyleCnt="0"/>
      <dgm:spPr/>
    </dgm:pt>
    <dgm:pt modelId="{AD876496-0681-4061-B503-793675F9DEA3}" type="pres">
      <dgm:prSet presAssocID="{3F9D78A7-DD14-4955-963A-C9CE6A0901FA}" presName="Name13" presStyleLbl="parChTrans1D2" presStyleIdx="0" presStyleCnt="3"/>
      <dgm:spPr/>
    </dgm:pt>
    <dgm:pt modelId="{1DAA8E2F-685C-4B6D-B7FC-0C420D3337F1}" type="pres">
      <dgm:prSet presAssocID="{C8440DBB-94B6-4F84-8B92-42E62A204346}" presName="childText" presStyleLbl="bgAcc1" presStyleIdx="0" presStyleCnt="3">
        <dgm:presLayoutVars>
          <dgm:bulletEnabled val="1"/>
        </dgm:presLayoutVars>
      </dgm:prSet>
      <dgm:spPr/>
    </dgm:pt>
    <dgm:pt modelId="{466DB5B3-8898-4757-AFDC-D46732C47E10}" type="pres">
      <dgm:prSet presAssocID="{61462765-17F0-46F9-883E-CD3A011F3DE4}" presName="root" presStyleCnt="0"/>
      <dgm:spPr/>
    </dgm:pt>
    <dgm:pt modelId="{131DAF47-52DA-4D7D-9075-004EF4F5ABAD}" type="pres">
      <dgm:prSet presAssocID="{61462765-17F0-46F9-883E-CD3A011F3DE4}" presName="rootComposite" presStyleCnt="0"/>
      <dgm:spPr/>
    </dgm:pt>
    <dgm:pt modelId="{7E8269D3-1B5E-45C9-9507-2E77E8AB05C9}" type="pres">
      <dgm:prSet presAssocID="{61462765-17F0-46F9-883E-CD3A011F3DE4}" presName="rootText" presStyleLbl="node1" presStyleIdx="1" presStyleCnt="3"/>
      <dgm:spPr/>
    </dgm:pt>
    <dgm:pt modelId="{6355A4B3-DEB6-44E3-97DC-7D30FA6ED3BA}" type="pres">
      <dgm:prSet presAssocID="{61462765-17F0-46F9-883E-CD3A011F3DE4}" presName="rootConnector" presStyleLbl="node1" presStyleIdx="1" presStyleCnt="3"/>
      <dgm:spPr/>
    </dgm:pt>
    <dgm:pt modelId="{1034F08C-2BC3-4213-AD1D-8F5D004FDCCA}" type="pres">
      <dgm:prSet presAssocID="{61462765-17F0-46F9-883E-CD3A011F3DE4}" presName="childShape" presStyleCnt="0"/>
      <dgm:spPr/>
    </dgm:pt>
    <dgm:pt modelId="{796620DC-7146-4C3C-B281-58CE4AE5C317}" type="pres">
      <dgm:prSet presAssocID="{01D81E28-F093-45F6-9F91-FAE5AF7DB8AC}" presName="Name13" presStyleLbl="parChTrans1D2" presStyleIdx="1" presStyleCnt="3"/>
      <dgm:spPr/>
    </dgm:pt>
    <dgm:pt modelId="{A84E56DC-F45C-4243-B75B-BADEA8EFDB97}" type="pres">
      <dgm:prSet presAssocID="{6FA6875E-771F-4E66-8644-8D0AAB7F48E1}" presName="childText" presStyleLbl="bgAcc1" presStyleIdx="1" presStyleCnt="3">
        <dgm:presLayoutVars>
          <dgm:bulletEnabled val="1"/>
        </dgm:presLayoutVars>
      </dgm:prSet>
      <dgm:spPr/>
    </dgm:pt>
    <dgm:pt modelId="{88A5E966-D548-4434-B64F-E741B1A88488}" type="pres">
      <dgm:prSet presAssocID="{847AFFC3-3C70-4616-B1C5-F4879888CC2D}" presName="root" presStyleCnt="0"/>
      <dgm:spPr/>
    </dgm:pt>
    <dgm:pt modelId="{35A85D7C-061D-4928-9AAE-E67C2355F045}" type="pres">
      <dgm:prSet presAssocID="{847AFFC3-3C70-4616-B1C5-F4879888CC2D}" presName="rootComposite" presStyleCnt="0"/>
      <dgm:spPr/>
    </dgm:pt>
    <dgm:pt modelId="{84FD905E-3AFC-4FE3-927C-814E40A8F5DC}" type="pres">
      <dgm:prSet presAssocID="{847AFFC3-3C70-4616-B1C5-F4879888CC2D}" presName="rootText" presStyleLbl="node1" presStyleIdx="2" presStyleCnt="3"/>
      <dgm:spPr/>
    </dgm:pt>
    <dgm:pt modelId="{EECADE80-0E3A-4043-83DF-ED5957A3A535}" type="pres">
      <dgm:prSet presAssocID="{847AFFC3-3C70-4616-B1C5-F4879888CC2D}" presName="rootConnector" presStyleLbl="node1" presStyleIdx="2" presStyleCnt="3"/>
      <dgm:spPr/>
    </dgm:pt>
    <dgm:pt modelId="{E0F57761-7108-4499-B5BB-14B2D95B710A}" type="pres">
      <dgm:prSet presAssocID="{847AFFC3-3C70-4616-B1C5-F4879888CC2D}" presName="childShape" presStyleCnt="0"/>
      <dgm:spPr/>
    </dgm:pt>
    <dgm:pt modelId="{1BAA7095-7126-4669-9F2E-EDAA6E7C24A5}" type="pres">
      <dgm:prSet presAssocID="{19CA454E-1D1F-4CAD-B3F2-A1D9BD45140F}" presName="Name13" presStyleLbl="parChTrans1D2" presStyleIdx="2" presStyleCnt="3"/>
      <dgm:spPr/>
    </dgm:pt>
    <dgm:pt modelId="{FFED997F-5698-45AA-951F-FC7D3201FCB1}" type="pres">
      <dgm:prSet presAssocID="{115648E5-9EAE-44E7-ACB0-24DD64BB920E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ED1D2F11-9145-42F9-98A5-163DA18D45D8}" type="presOf" srcId="{61462765-17F0-46F9-883E-CD3A011F3DE4}" destId="{7E8269D3-1B5E-45C9-9507-2E77E8AB05C9}" srcOrd="0" destOrd="0" presId="urn:microsoft.com/office/officeart/2005/8/layout/hierarchy3"/>
    <dgm:cxn modelId="{9B437D12-2452-4964-A3BA-D1AE33A3D29C}" type="presOf" srcId="{61462765-17F0-46F9-883E-CD3A011F3DE4}" destId="{6355A4B3-DEB6-44E3-97DC-7D30FA6ED3BA}" srcOrd="1" destOrd="0" presId="urn:microsoft.com/office/officeart/2005/8/layout/hierarchy3"/>
    <dgm:cxn modelId="{39EE8F17-D09A-472A-AEF6-DB41F843E357}" type="presOf" srcId="{D16BE661-204D-4AA5-B3EF-B01CE0DA1BF9}" destId="{1A69E79E-08A4-4D8A-8C7A-F414C92C628D}" srcOrd="0" destOrd="0" presId="urn:microsoft.com/office/officeart/2005/8/layout/hierarchy3"/>
    <dgm:cxn modelId="{F60DE91A-4298-49B4-85DB-8339A743BFB9}" srcId="{61462765-17F0-46F9-883E-CD3A011F3DE4}" destId="{6FA6875E-771F-4E66-8644-8D0AAB7F48E1}" srcOrd="0" destOrd="0" parTransId="{01D81E28-F093-45F6-9F91-FAE5AF7DB8AC}" sibTransId="{95D01737-6853-4335-9AE6-7ACEF6A561F0}"/>
    <dgm:cxn modelId="{9C62441B-10A2-48F9-B2FA-F68F68D9D5E5}" srcId="{AC78E040-B83E-4A5B-ABCD-A85B4D3EFAC5}" destId="{C8440DBB-94B6-4F84-8B92-42E62A204346}" srcOrd="0" destOrd="0" parTransId="{3F9D78A7-DD14-4955-963A-C9CE6A0901FA}" sibTransId="{67548FB6-3FF1-4635-A97C-70AE75779C7C}"/>
    <dgm:cxn modelId="{EC98296A-E0FB-4F64-9787-E71E42584F3F}" type="presOf" srcId="{115648E5-9EAE-44E7-ACB0-24DD64BB920E}" destId="{FFED997F-5698-45AA-951F-FC7D3201FCB1}" srcOrd="0" destOrd="0" presId="urn:microsoft.com/office/officeart/2005/8/layout/hierarchy3"/>
    <dgm:cxn modelId="{395D9E74-B1AF-46F4-B68A-605C864B1E67}" type="presOf" srcId="{19CA454E-1D1F-4CAD-B3F2-A1D9BD45140F}" destId="{1BAA7095-7126-4669-9F2E-EDAA6E7C24A5}" srcOrd="0" destOrd="0" presId="urn:microsoft.com/office/officeart/2005/8/layout/hierarchy3"/>
    <dgm:cxn modelId="{976E5D77-3D1B-4F9A-87B1-A277A0845EE4}" srcId="{D16BE661-204D-4AA5-B3EF-B01CE0DA1BF9}" destId="{AC78E040-B83E-4A5B-ABCD-A85B4D3EFAC5}" srcOrd="0" destOrd="0" parTransId="{648046C9-5172-4309-B945-B4F4123F2B4B}" sibTransId="{560046D8-F0F5-42E5-BA82-8962D3A320F8}"/>
    <dgm:cxn modelId="{676D8459-E700-43DB-8A59-78899AA4F817}" srcId="{D16BE661-204D-4AA5-B3EF-B01CE0DA1BF9}" destId="{847AFFC3-3C70-4616-B1C5-F4879888CC2D}" srcOrd="2" destOrd="0" parTransId="{8F453E77-EFDF-43E5-B16D-348325AE21DE}" sibTransId="{46C5636A-1434-4279-BF2B-74D312310F0C}"/>
    <dgm:cxn modelId="{B8E0EA99-C66D-4EB5-9CF6-ADC874BFC5F5}" type="presOf" srcId="{AC78E040-B83E-4A5B-ABCD-A85B4D3EFAC5}" destId="{41DE3E80-1F50-4472-AAB2-E7F08B568939}" srcOrd="0" destOrd="0" presId="urn:microsoft.com/office/officeart/2005/8/layout/hierarchy3"/>
    <dgm:cxn modelId="{DA7EF79B-3A8A-4668-A62A-B3734C23D843}" type="presOf" srcId="{847AFFC3-3C70-4616-B1C5-F4879888CC2D}" destId="{84FD905E-3AFC-4FE3-927C-814E40A8F5DC}" srcOrd="0" destOrd="0" presId="urn:microsoft.com/office/officeart/2005/8/layout/hierarchy3"/>
    <dgm:cxn modelId="{267425A1-9715-4813-B3AE-199512E720EC}" type="presOf" srcId="{6FA6875E-771F-4E66-8644-8D0AAB7F48E1}" destId="{A84E56DC-F45C-4243-B75B-BADEA8EFDB97}" srcOrd="0" destOrd="0" presId="urn:microsoft.com/office/officeart/2005/8/layout/hierarchy3"/>
    <dgm:cxn modelId="{00AFF8A1-DE80-4C7F-A64A-37AF7047333C}" srcId="{D16BE661-204D-4AA5-B3EF-B01CE0DA1BF9}" destId="{61462765-17F0-46F9-883E-CD3A011F3DE4}" srcOrd="1" destOrd="0" parTransId="{AFAF7F77-76C4-4845-A770-7A3140375B48}" sibTransId="{8394E87C-CF3F-4DAE-91D4-54308156E825}"/>
    <dgm:cxn modelId="{C0F30CC0-EF7F-444F-8A94-C7C30F558B9A}" type="presOf" srcId="{01D81E28-F093-45F6-9F91-FAE5AF7DB8AC}" destId="{796620DC-7146-4C3C-B281-58CE4AE5C317}" srcOrd="0" destOrd="0" presId="urn:microsoft.com/office/officeart/2005/8/layout/hierarchy3"/>
    <dgm:cxn modelId="{C8D2ABCD-29D2-4080-B5AE-DD586106CF7E}" type="presOf" srcId="{847AFFC3-3C70-4616-B1C5-F4879888CC2D}" destId="{EECADE80-0E3A-4043-83DF-ED5957A3A535}" srcOrd="1" destOrd="0" presId="urn:microsoft.com/office/officeart/2005/8/layout/hierarchy3"/>
    <dgm:cxn modelId="{61C607DE-DCBE-488B-8AC4-0AEAB8438E39}" type="presOf" srcId="{AC78E040-B83E-4A5B-ABCD-A85B4D3EFAC5}" destId="{54B69976-7816-4A06-99C8-DD5AF42BCECD}" srcOrd="1" destOrd="0" presId="urn:microsoft.com/office/officeart/2005/8/layout/hierarchy3"/>
    <dgm:cxn modelId="{74A8E5E4-2586-483F-AE07-9C990DE27440}" type="presOf" srcId="{3F9D78A7-DD14-4955-963A-C9CE6A0901FA}" destId="{AD876496-0681-4061-B503-793675F9DEA3}" srcOrd="0" destOrd="0" presId="urn:microsoft.com/office/officeart/2005/8/layout/hierarchy3"/>
    <dgm:cxn modelId="{58A160E9-8CBE-4130-8911-F332102E2037}" type="presOf" srcId="{C8440DBB-94B6-4F84-8B92-42E62A204346}" destId="{1DAA8E2F-685C-4B6D-B7FC-0C420D3337F1}" srcOrd="0" destOrd="0" presId="urn:microsoft.com/office/officeart/2005/8/layout/hierarchy3"/>
    <dgm:cxn modelId="{B0B6EEFF-652C-46B7-9583-B7E979117C63}" srcId="{847AFFC3-3C70-4616-B1C5-F4879888CC2D}" destId="{115648E5-9EAE-44E7-ACB0-24DD64BB920E}" srcOrd="0" destOrd="0" parTransId="{19CA454E-1D1F-4CAD-B3F2-A1D9BD45140F}" sibTransId="{03826AF5-7362-45F8-B0D2-4461E9480D92}"/>
    <dgm:cxn modelId="{5A505FDB-0DD7-43E2-BE6C-7486CF78A6E1}" type="presParOf" srcId="{1A69E79E-08A4-4D8A-8C7A-F414C92C628D}" destId="{C94B54B7-65EF-4035-8DE1-FCA75F682A3A}" srcOrd="0" destOrd="0" presId="urn:microsoft.com/office/officeart/2005/8/layout/hierarchy3"/>
    <dgm:cxn modelId="{F3C2DF37-FA99-4D8F-AB55-75C17C4E2B55}" type="presParOf" srcId="{C94B54B7-65EF-4035-8DE1-FCA75F682A3A}" destId="{920FCB92-B681-4E41-85C7-6845BE647390}" srcOrd="0" destOrd="0" presId="urn:microsoft.com/office/officeart/2005/8/layout/hierarchy3"/>
    <dgm:cxn modelId="{A8F0E9DF-CDB4-494D-BD21-476B10664D70}" type="presParOf" srcId="{920FCB92-B681-4E41-85C7-6845BE647390}" destId="{41DE3E80-1F50-4472-AAB2-E7F08B568939}" srcOrd="0" destOrd="0" presId="urn:microsoft.com/office/officeart/2005/8/layout/hierarchy3"/>
    <dgm:cxn modelId="{CD5B0C64-ED15-4935-9E64-173D0B648D8D}" type="presParOf" srcId="{920FCB92-B681-4E41-85C7-6845BE647390}" destId="{54B69976-7816-4A06-99C8-DD5AF42BCECD}" srcOrd="1" destOrd="0" presId="urn:microsoft.com/office/officeart/2005/8/layout/hierarchy3"/>
    <dgm:cxn modelId="{742E9EC9-E636-4DD7-A64D-C2F0A3ACB43F}" type="presParOf" srcId="{C94B54B7-65EF-4035-8DE1-FCA75F682A3A}" destId="{D87CEF54-ED43-44CD-B212-2398C7010B2C}" srcOrd="1" destOrd="0" presId="urn:microsoft.com/office/officeart/2005/8/layout/hierarchy3"/>
    <dgm:cxn modelId="{1C7FB53F-BDD6-4376-AABE-EAB7D4E7AAC6}" type="presParOf" srcId="{D87CEF54-ED43-44CD-B212-2398C7010B2C}" destId="{AD876496-0681-4061-B503-793675F9DEA3}" srcOrd="0" destOrd="0" presId="urn:microsoft.com/office/officeart/2005/8/layout/hierarchy3"/>
    <dgm:cxn modelId="{630D7AC9-ACFC-4624-AA79-B6C631BAF6DE}" type="presParOf" srcId="{D87CEF54-ED43-44CD-B212-2398C7010B2C}" destId="{1DAA8E2F-685C-4B6D-B7FC-0C420D3337F1}" srcOrd="1" destOrd="0" presId="urn:microsoft.com/office/officeart/2005/8/layout/hierarchy3"/>
    <dgm:cxn modelId="{A7418536-0420-45BF-86E7-F005442DDA86}" type="presParOf" srcId="{1A69E79E-08A4-4D8A-8C7A-F414C92C628D}" destId="{466DB5B3-8898-4757-AFDC-D46732C47E10}" srcOrd="1" destOrd="0" presId="urn:microsoft.com/office/officeart/2005/8/layout/hierarchy3"/>
    <dgm:cxn modelId="{C42AE1DC-E807-4193-8572-12D8D4C18567}" type="presParOf" srcId="{466DB5B3-8898-4757-AFDC-D46732C47E10}" destId="{131DAF47-52DA-4D7D-9075-004EF4F5ABAD}" srcOrd="0" destOrd="0" presId="urn:microsoft.com/office/officeart/2005/8/layout/hierarchy3"/>
    <dgm:cxn modelId="{071971C2-2922-4CAE-9DBB-C74C9CB14AD3}" type="presParOf" srcId="{131DAF47-52DA-4D7D-9075-004EF4F5ABAD}" destId="{7E8269D3-1B5E-45C9-9507-2E77E8AB05C9}" srcOrd="0" destOrd="0" presId="urn:microsoft.com/office/officeart/2005/8/layout/hierarchy3"/>
    <dgm:cxn modelId="{605ECB97-1F15-4041-B327-C757502F2413}" type="presParOf" srcId="{131DAF47-52DA-4D7D-9075-004EF4F5ABAD}" destId="{6355A4B3-DEB6-44E3-97DC-7D30FA6ED3BA}" srcOrd="1" destOrd="0" presId="urn:microsoft.com/office/officeart/2005/8/layout/hierarchy3"/>
    <dgm:cxn modelId="{18038C9E-E996-45A7-B1AD-26D6B8F8BC3D}" type="presParOf" srcId="{466DB5B3-8898-4757-AFDC-D46732C47E10}" destId="{1034F08C-2BC3-4213-AD1D-8F5D004FDCCA}" srcOrd="1" destOrd="0" presId="urn:microsoft.com/office/officeart/2005/8/layout/hierarchy3"/>
    <dgm:cxn modelId="{EE6E2527-F2E8-4653-8082-A48A72757BF8}" type="presParOf" srcId="{1034F08C-2BC3-4213-AD1D-8F5D004FDCCA}" destId="{796620DC-7146-4C3C-B281-58CE4AE5C317}" srcOrd="0" destOrd="0" presId="urn:microsoft.com/office/officeart/2005/8/layout/hierarchy3"/>
    <dgm:cxn modelId="{F11395FC-B72F-4D44-8651-2384C9D99611}" type="presParOf" srcId="{1034F08C-2BC3-4213-AD1D-8F5D004FDCCA}" destId="{A84E56DC-F45C-4243-B75B-BADEA8EFDB97}" srcOrd="1" destOrd="0" presId="urn:microsoft.com/office/officeart/2005/8/layout/hierarchy3"/>
    <dgm:cxn modelId="{C2C1EA48-0583-42C2-AD32-08DB9396AA4B}" type="presParOf" srcId="{1A69E79E-08A4-4D8A-8C7A-F414C92C628D}" destId="{88A5E966-D548-4434-B64F-E741B1A88488}" srcOrd="2" destOrd="0" presId="urn:microsoft.com/office/officeart/2005/8/layout/hierarchy3"/>
    <dgm:cxn modelId="{A3CE6863-BFDA-4824-AF49-0E1463215D53}" type="presParOf" srcId="{88A5E966-D548-4434-B64F-E741B1A88488}" destId="{35A85D7C-061D-4928-9AAE-E67C2355F045}" srcOrd="0" destOrd="0" presId="urn:microsoft.com/office/officeart/2005/8/layout/hierarchy3"/>
    <dgm:cxn modelId="{21961508-8409-428F-B6E2-8FC92551878E}" type="presParOf" srcId="{35A85D7C-061D-4928-9AAE-E67C2355F045}" destId="{84FD905E-3AFC-4FE3-927C-814E40A8F5DC}" srcOrd="0" destOrd="0" presId="urn:microsoft.com/office/officeart/2005/8/layout/hierarchy3"/>
    <dgm:cxn modelId="{C905644A-4C82-43FA-9C61-8B7B0698BD3C}" type="presParOf" srcId="{35A85D7C-061D-4928-9AAE-E67C2355F045}" destId="{EECADE80-0E3A-4043-83DF-ED5957A3A535}" srcOrd="1" destOrd="0" presId="urn:microsoft.com/office/officeart/2005/8/layout/hierarchy3"/>
    <dgm:cxn modelId="{80ADDC0D-989D-44AB-A165-CF505DD24F72}" type="presParOf" srcId="{88A5E966-D548-4434-B64F-E741B1A88488}" destId="{E0F57761-7108-4499-B5BB-14B2D95B710A}" srcOrd="1" destOrd="0" presId="urn:microsoft.com/office/officeart/2005/8/layout/hierarchy3"/>
    <dgm:cxn modelId="{0D0875F8-ED47-4B00-A4BB-EF390AD3C10D}" type="presParOf" srcId="{E0F57761-7108-4499-B5BB-14B2D95B710A}" destId="{1BAA7095-7126-4669-9F2E-EDAA6E7C24A5}" srcOrd="0" destOrd="0" presId="urn:microsoft.com/office/officeart/2005/8/layout/hierarchy3"/>
    <dgm:cxn modelId="{D5BCE9B3-B5B9-4B3E-A71F-B849DBE9F5B1}" type="presParOf" srcId="{E0F57761-7108-4499-B5BB-14B2D95B710A}" destId="{FFED997F-5698-45AA-951F-FC7D3201FC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FC542-A984-43CD-8720-4500A40DB99A}">
      <dsp:nvSpPr>
        <dsp:cNvPr id="0" name=""/>
        <dsp:cNvSpPr/>
      </dsp:nvSpPr>
      <dsp:spPr>
        <a:xfrm>
          <a:off x="3286" y="204875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Camada de Entrada</a:t>
          </a:r>
        </a:p>
      </dsp:txBody>
      <dsp:txXfrm>
        <a:off x="3286" y="204875"/>
        <a:ext cx="3203971" cy="1058394"/>
      </dsp:txXfrm>
    </dsp:sp>
    <dsp:sp modelId="{BEF080F3-540F-4837-9D76-F2B02E9596E0}">
      <dsp:nvSpPr>
        <dsp:cNvPr id="0" name=""/>
        <dsp:cNvSpPr/>
      </dsp:nvSpPr>
      <dsp:spPr>
        <a:xfrm>
          <a:off x="3286" y="1263269"/>
          <a:ext cx="3203971" cy="2883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b="0" i="0" kern="1200" dirty="0"/>
            <a:t>É a camada inicial da rede onde os dados de entrada são alimentados.</a:t>
          </a:r>
          <a:endParaRPr lang="pt-BR" sz="2900" kern="1200" dirty="0"/>
        </a:p>
      </dsp:txBody>
      <dsp:txXfrm>
        <a:off x="3286" y="1263269"/>
        <a:ext cx="3203971" cy="2883193"/>
      </dsp:txXfrm>
    </dsp:sp>
    <dsp:sp modelId="{C8C5D10E-3EA0-4275-B402-08604DD8E6D3}">
      <dsp:nvSpPr>
        <dsp:cNvPr id="0" name=""/>
        <dsp:cNvSpPr/>
      </dsp:nvSpPr>
      <dsp:spPr>
        <a:xfrm>
          <a:off x="3655814" y="204875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Camadas Ocultas</a:t>
          </a:r>
        </a:p>
      </dsp:txBody>
      <dsp:txXfrm>
        <a:off x="3655814" y="204875"/>
        <a:ext cx="3203971" cy="1058394"/>
      </dsp:txXfrm>
    </dsp:sp>
    <dsp:sp modelId="{5A458658-9EC4-46A6-B4B4-4482FD566317}">
      <dsp:nvSpPr>
        <dsp:cNvPr id="0" name=""/>
        <dsp:cNvSpPr/>
      </dsp:nvSpPr>
      <dsp:spPr>
        <a:xfrm>
          <a:off x="3655814" y="1263269"/>
          <a:ext cx="3203971" cy="2883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b="0" i="0" kern="1200" dirty="0"/>
            <a:t>São as camadas intermediárias ou ocultas, onde realizam cálculos sobre os dados de entrada.</a:t>
          </a:r>
          <a:endParaRPr lang="pt-BR" sz="2900" kern="1200" dirty="0"/>
        </a:p>
      </dsp:txBody>
      <dsp:txXfrm>
        <a:off x="3655814" y="1263269"/>
        <a:ext cx="3203971" cy="2883193"/>
      </dsp:txXfrm>
    </dsp:sp>
    <dsp:sp modelId="{1727D7E9-9FDB-4489-BD4C-6C84CD5894E7}">
      <dsp:nvSpPr>
        <dsp:cNvPr id="0" name=""/>
        <dsp:cNvSpPr/>
      </dsp:nvSpPr>
      <dsp:spPr>
        <a:xfrm>
          <a:off x="7308342" y="204875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Camada de Saída</a:t>
          </a:r>
        </a:p>
      </dsp:txBody>
      <dsp:txXfrm>
        <a:off x="7308342" y="204875"/>
        <a:ext cx="3203971" cy="1058394"/>
      </dsp:txXfrm>
    </dsp:sp>
    <dsp:sp modelId="{ED463148-8120-4572-BD03-FA7B9682CE53}">
      <dsp:nvSpPr>
        <dsp:cNvPr id="0" name=""/>
        <dsp:cNvSpPr/>
      </dsp:nvSpPr>
      <dsp:spPr>
        <a:xfrm>
          <a:off x="7308342" y="1263269"/>
          <a:ext cx="3203971" cy="2883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b="0" i="0" kern="1200" dirty="0"/>
            <a:t>É a camada final da rede onde os resultados são gerados.</a:t>
          </a:r>
          <a:endParaRPr lang="pt-BR" sz="2900" kern="1200" dirty="0"/>
        </a:p>
      </dsp:txBody>
      <dsp:txXfrm>
        <a:off x="7308342" y="1263269"/>
        <a:ext cx="3203971" cy="2883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9D60B-DA63-4FD9-8CB2-C991C5C0AD30}">
      <dsp:nvSpPr>
        <dsp:cNvPr id="0" name=""/>
        <dsp:cNvSpPr/>
      </dsp:nvSpPr>
      <dsp:spPr>
        <a:xfrm>
          <a:off x="3953" y="83660"/>
          <a:ext cx="2377306" cy="80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 dirty="0"/>
            <a:t>Funções de Ativação</a:t>
          </a:r>
          <a:endParaRPr lang="pt-BR" sz="2200" kern="1200" dirty="0"/>
        </a:p>
      </dsp:txBody>
      <dsp:txXfrm>
        <a:off x="3953" y="83660"/>
        <a:ext cx="2377306" cy="802177"/>
      </dsp:txXfrm>
    </dsp:sp>
    <dsp:sp modelId="{B5E02B08-0618-48E8-8506-5BC5EC662B85}">
      <dsp:nvSpPr>
        <dsp:cNvPr id="0" name=""/>
        <dsp:cNvSpPr/>
      </dsp:nvSpPr>
      <dsp:spPr>
        <a:xfrm>
          <a:off x="3953" y="885837"/>
          <a:ext cx="2377306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i="0" kern="1200" dirty="0"/>
            <a:t>Cada neurônio em uma camada oculta aplica uma função de ativação aos resultados da soma ponderada das entradas</a:t>
          </a:r>
          <a:endParaRPr lang="pt-BR" sz="2200" kern="1200" dirty="0"/>
        </a:p>
      </dsp:txBody>
      <dsp:txXfrm>
        <a:off x="3953" y="885837"/>
        <a:ext cx="2377306" cy="3381840"/>
      </dsp:txXfrm>
    </dsp:sp>
    <dsp:sp modelId="{5D5F2EAD-29F0-4F04-AC07-794B0833BD1D}">
      <dsp:nvSpPr>
        <dsp:cNvPr id="0" name=""/>
        <dsp:cNvSpPr/>
      </dsp:nvSpPr>
      <dsp:spPr>
        <a:xfrm>
          <a:off x="2714082" y="83660"/>
          <a:ext cx="2377306" cy="80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 dirty="0"/>
            <a:t>Pesos e Viés</a:t>
          </a:r>
          <a:endParaRPr lang="pt-BR" sz="2200" kern="1200" dirty="0"/>
        </a:p>
      </dsp:txBody>
      <dsp:txXfrm>
        <a:off x="2714082" y="83660"/>
        <a:ext cx="2377306" cy="802177"/>
      </dsp:txXfrm>
    </dsp:sp>
    <dsp:sp modelId="{A188F2D7-ED20-4B98-B34A-547460ED1B87}">
      <dsp:nvSpPr>
        <dsp:cNvPr id="0" name=""/>
        <dsp:cNvSpPr/>
      </dsp:nvSpPr>
      <dsp:spPr>
        <a:xfrm>
          <a:off x="2714082" y="885837"/>
          <a:ext cx="2377306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i="0" kern="1200" dirty="0"/>
            <a:t>Cada conexão entre neurônios é associada a um peso que controla a força da conexão</a:t>
          </a:r>
          <a:endParaRPr lang="pt-BR" sz="2200" kern="1200" dirty="0"/>
        </a:p>
      </dsp:txBody>
      <dsp:txXfrm>
        <a:off x="2714082" y="885837"/>
        <a:ext cx="2377306" cy="3381840"/>
      </dsp:txXfrm>
    </dsp:sp>
    <dsp:sp modelId="{6D1BC2C1-A6B2-4F89-929A-B61F7CB91F36}">
      <dsp:nvSpPr>
        <dsp:cNvPr id="0" name=""/>
        <dsp:cNvSpPr/>
      </dsp:nvSpPr>
      <dsp:spPr>
        <a:xfrm>
          <a:off x="5424211" y="83660"/>
          <a:ext cx="2377306" cy="80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 dirty="0"/>
            <a:t>Função de Perda</a:t>
          </a:r>
          <a:endParaRPr lang="pt-BR" sz="2200" kern="1200" dirty="0"/>
        </a:p>
      </dsp:txBody>
      <dsp:txXfrm>
        <a:off x="5424211" y="83660"/>
        <a:ext cx="2377306" cy="802177"/>
      </dsp:txXfrm>
    </dsp:sp>
    <dsp:sp modelId="{EB42FA6D-15F8-446D-B66B-A642B912D15B}">
      <dsp:nvSpPr>
        <dsp:cNvPr id="0" name=""/>
        <dsp:cNvSpPr/>
      </dsp:nvSpPr>
      <dsp:spPr>
        <a:xfrm>
          <a:off x="5424211" y="885837"/>
          <a:ext cx="2377306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i="0" kern="1200" dirty="0"/>
            <a:t>Durante o treinamento, os pesos da rede são ajustados para minimizar a função de perda</a:t>
          </a:r>
          <a:endParaRPr lang="pt-BR" sz="2200" kern="1200" dirty="0"/>
        </a:p>
      </dsp:txBody>
      <dsp:txXfrm>
        <a:off x="5424211" y="885837"/>
        <a:ext cx="2377306" cy="3381840"/>
      </dsp:txXfrm>
    </dsp:sp>
    <dsp:sp modelId="{AC91DA28-EDDD-4803-987C-619B42F5E0CA}">
      <dsp:nvSpPr>
        <dsp:cNvPr id="0" name=""/>
        <dsp:cNvSpPr/>
      </dsp:nvSpPr>
      <dsp:spPr>
        <a:xfrm>
          <a:off x="8134340" y="83660"/>
          <a:ext cx="2377306" cy="80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 dirty="0"/>
            <a:t>Algoritmo de Otimização</a:t>
          </a:r>
          <a:endParaRPr lang="pt-BR" sz="2200" kern="1200" dirty="0"/>
        </a:p>
      </dsp:txBody>
      <dsp:txXfrm>
        <a:off x="8134340" y="83660"/>
        <a:ext cx="2377306" cy="802177"/>
      </dsp:txXfrm>
    </dsp:sp>
    <dsp:sp modelId="{6C558C4B-BE70-47C9-A9D2-278BA5EA858E}">
      <dsp:nvSpPr>
        <dsp:cNvPr id="0" name=""/>
        <dsp:cNvSpPr/>
      </dsp:nvSpPr>
      <dsp:spPr>
        <a:xfrm>
          <a:off x="8134340" y="885837"/>
          <a:ext cx="2377306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i="0" kern="1200" dirty="0"/>
            <a:t>O algoritmo usado para ajustar os pesos da rede durante o treinamento, com o objetivo de minimizar a função de perda.</a:t>
          </a:r>
          <a:endParaRPr lang="pt-BR" sz="2200" kern="1200" dirty="0"/>
        </a:p>
      </dsp:txBody>
      <dsp:txXfrm>
        <a:off x="8134340" y="885837"/>
        <a:ext cx="2377306" cy="338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1090-7CA1-4B35-8255-DD11E4465045}">
      <dsp:nvSpPr>
        <dsp:cNvPr id="0" name=""/>
        <dsp:cNvSpPr/>
      </dsp:nvSpPr>
      <dsp:spPr>
        <a:xfrm>
          <a:off x="4448" y="1681330"/>
          <a:ext cx="2057874" cy="1697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0" i="0" kern="1200" dirty="0"/>
            <a:t>Ambiente Simulado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0" i="0" kern="1200" dirty="0"/>
            <a:t>Ambiente do Mundo Real</a:t>
          </a:r>
          <a:endParaRPr lang="pt-BR" sz="2000" kern="1200" dirty="0"/>
        </a:p>
      </dsp:txBody>
      <dsp:txXfrm>
        <a:off x="43508" y="1720390"/>
        <a:ext cx="1979754" cy="1255485"/>
      </dsp:txXfrm>
    </dsp:sp>
    <dsp:sp modelId="{E2875B17-5093-4A8A-80B9-8518E1E8C6C5}">
      <dsp:nvSpPr>
        <dsp:cNvPr id="0" name=""/>
        <dsp:cNvSpPr/>
      </dsp:nvSpPr>
      <dsp:spPr>
        <a:xfrm>
          <a:off x="1158399" y="2076524"/>
          <a:ext cx="2282828" cy="2282828"/>
        </a:xfrm>
        <a:prstGeom prst="leftCircularArrow">
          <a:avLst>
            <a:gd name="adj1" fmla="val 3213"/>
            <a:gd name="adj2" fmla="val 395889"/>
            <a:gd name="adj3" fmla="val 2171400"/>
            <a:gd name="adj4" fmla="val 9024489"/>
            <a:gd name="adj5" fmla="val 37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5D22A-1DD8-4411-BB86-FF3AEE294136}">
      <dsp:nvSpPr>
        <dsp:cNvPr id="0" name=""/>
        <dsp:cNvSpPr/>
      </dsp:nvSpPr>
      <dsp:spPr>
        <a:xfrm>
          <a:off x="461753" y="3014935"/>
          <a:ext cx="1829221" cy="727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Definir o Ambiente</a:t>
          </a:r>
        </a:p>
      </dsp:txBody>
      <dsp:txXfrm>
        <a:off x="483058" y="3036240"/>
        <a:ext cx="1786611" cy="684811"/>
      </dsp:txXfrm>
    </dsp:sp>
    <dsp:sp modelId="{91F0C65C-DB74-4EF3-82C1-E27FF26076FF}">
      <dsp:nvSpPr>
        <dsp:cNvPr id="0" name=""/>
        <dsp:cNvSpPr/>
      </dsp:nvSpPr>
      <dsp:spPr>
        <a:xfrm>
          <a:off x="2640197" y="1681330"/>
          <a:ext cx="2057874" cy="1697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0" i="0" kern="1200" dirty="0"/>
            <a:t>Servirá Como a Função Q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0" i="0" kern="1200" dirty="0"/>
            <a:t>Rede Neural Profunda</a:t>
          </a:r>
          <a:endParaRPr lang="pt-BR" sz="2000" kern="1200" dirty="0"/>
        </a:p>
      </dsp:txBody>
      <dsp:txXfrm>
        <a:off x="2679257" y="2084101"/>
        <a:ext cx="1979754" cy="1255485"/>
      </dsp:txXfrm>
    </dsp:sp>
    <dsp:sp modelId="{8D78DDD5-F7A1-4AB1-BEEA-16AA8278F996}">
      <dsp:nvSpPr>
        <dsp:cNvPr id="0" name=""/>
        <dsp:cNvSpPr/>
      </dsp:nvSpPr>
      <dsp:spPr>
        <a:xfrm>
          <a:off x="3776999" y="634073"/>
          <a:ext cx="2545778" cy="2545778"/>
        </a:xfrm>
        <a:prstGeom prst="circularArrow">
          <a:avLst>
            <a:gd name="adj1" fmla="val 2881"/>
            <a:gd name="adj2" fmla="val 352235"/>
            <a:gd name="adj3" fmla="val 19472254"/>
            <a:gd name="adj4" fmla="val 12575511"/>
            <a:gd name="adj5" fmla="val 33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87D45-6348-41F5-8FF5-CFAA98D207CF}">
      <dsp:nvSpPr>
        <dsp:cNvPr id="0" name=""/>
        <dsp:cNvSpPr/>
      </dsp:nvSpPr>
      <dsp:spPr>
        <a:xfrm>
          <a:off x="3097503" y="1317619"/>
          <a:ext cx="1829221" cy="727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Iniciar a Rede Neural</a:t>
          </a:r>
        </a:p>
      </dsp:txBody>
      <dsp:txXfrm>
        <a:off x="3118808" y="1338924"/>
        <a:ext cx="1786611" cy="684811"/>
      </dsp:txXfrm>
    </dsp:sp>
    <dsp:sp modelId="{3E3EB58D-8AE9-4501-9C6E-D4E0174180BA}">
      <dsp:nvSpPr>
        <dsp:cNvPr id="0" name=""/>
        <dsp:cNvSpPr/>
      </dsp:nvSpPr>
      <dsp:spPr>
        <a:xfrm>
          <a:off x="5275947" y="1681330"/>
          <a:ext cx="2057874" cy="1697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0" i="0" kern="1200" dirty="0"/>
            <a:t>Taxa de Aprendizado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0" i="0" kern="1200" dirty="0"/>
            <a:t>Tamanho do Lote</a:t>
          </a:r>
          <a:endParaRPr lang="pt-BR" sz="2000" kern="1200" dirty="0"/>
        </a:p>
      </dsp:txBody>
      <dsp:txXfrm>
        <a:off x="5315007" y="1720390"/>
        <a:ext cx="1979754" cy="1255485"/>
      </dsp:txXfrm>
    </dsp:sp>
    <dsp:sp modelId="{69C520F6-2C8F-4FDB-890D-83120A02004E}">
      <dsp:nvSpPr>
        <dsp:cNvPr id="0" name=""/>
        <dsp:cNvSpPr/>
      </dsp:nvSpPr>
      <dsp:spPr>
        <a:xfrm>
          <a:off x="6429897" y="2076524"/>
          <a:ext cx="2282828" cy="2282828"/>
        </a:xfrm>
        <a:prstGeom prst="leftCircularArrow">
          <a:avLst>
            <a:gd name="adj1" fmla="val 3213"/>
            <a:gd name="adj2" fmla="val 395889"/>
            <a:gd name="adj3" fmla="val 2171400"/>
            <a:gd name="adj4" fmla="val 9024489"/>
            <a:gd name="adj5" fmla="val 37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021F6-3322-430E-930C-7552F5359412}">
      <dsp:nvSpPr>
        <dsp:cNvPr id="0" name=""/>
        <dsp:cNvSpPr/>
      </dsp:nvSpPr>
      <dsp:spPr>
        <a:xfrm>
          <a:off x="5733252" y="3014935"/>
          <a:ext cx="1829221" cy="727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Iniciar os Parâmetros</a:t>
          </a:r>
        </a:p>
      </dsp:txBody>
      <dsp:txXfrm>
        <a:off x="5754557" y="3036240"/>
        <a:ext cx="1786611" cy="684811"/>
      </dsp:txXfrm>
    </dsp:sp>
    <dsp:sp modelId="{13FFE688-FCCB-44A2-BAD6-44B457DD3E09}">
      <dsp:nvSpPr>
        <dsp:cNvPr id="0" name=""/>
        <dsp:cNvSpPr/>
      </dsp:nvSpPr>
      <dsp:spPr>
        <a:xfrm>
          <a:off x="7911696" y="1681330"/>
          <a:ext cx="2057874" cy="1697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0" i="0" kern="1200" dirty="0"/>
            <a:t>Treine com Amostras de Experiência Passada</a:t>
          </a:r>
          <a:endParaRPr lang="pt-BR" sz="2000" kern="1200" dirty="0"/>
        </a:p>
      </dsp:txBody>
      <dsp:txXfrm>
        <a:off x="7950756" y="2084101"/>
        <a:ext cx="1979754" cy="1255485"/>
      </dsp:txXfrm>
    </dsp:sp>
    <dsp:sp modelId="{BBC56C00-562E-4337-B3C5-7FCACEACD602}">
      <dsp:nvSpPr>
        <dsp:cNvPr id="0" name=""/>
        <dsp:cNvSpPr/>
      </dsp:nvSpPr>
      <dsp:spPr>
        <a:xfrm>
          <a:off x="8369001" y="1317619"/>
          <a:ext cx="1829221" cy="727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Iniciar a Memória de Reprodução</a:t>
          </a:r>
          <a:endParaRPr lang="pt-BR" sz="1800" kern="1200" dirty="0"/>
        </a:p>
      </dsp:txBody>
      <dsp:txXfrm>
        <a:off x="8390306" y="1338924"/>
        <a:ext cx="1786611" cy="6848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76488-B606-4341-93E3-29807D5EBE04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Obter a Observação Inicial</a:t>
          </a:r>
          <a:endParaRPr lang="pt-BR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Loop de Episódio</a:t>
          </a:r>
          <a:endParaRPr lang="pt-BR" sz="1900" b="0" kern="1200" dirty="0"/>
        </a:p>
      </dsp:txBody>
      <dsp:txXfrm>
        <a:off x="40012" y="1357292"/>
        <a:ext cx="2001220" cy="1269098"/>
      </dsp:txXfrm>
    </dsp:sp>
    <dsp:sp modelId="{1D9BC16C-899C-40D7-B42A-D73A4B90B24E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CA3BF-8173-4F5C-8EF4-87AA7B184A57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/>
            <a:t>Loop de Treinamento</a:t>
          </a:r>
          <a:endParaRPr lang="pt-BR" sz="1900" kern="1200" dirty="0"/>
        </a:p>
      </dsp:txBody>
      <dsp:txXfrm>
        <a:off x="484329" y="2687410"/>
        <a:ext cx="1805982" cy="692236"/>
      </dsp:txXfrm>
    </dsp:sp>
    <dsp:sp modelId="{D0F0744D-5B04-4993-924B-3252906813B1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Repita o loop de treinamento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Rede Neural Convirja</a:t>
          </a:r>
          <a:endParaRPr lang="pt-BR" sz="1900" kern="1200" dirty="0"/>
        </a:p>
      </dsp:txBody>
      <dsp:txXfrm>
        <a:off x="2774420" y="1724946"/>
        <a:ext cx="2001220" cy="1269098"/>
      </dsp:txXfrm>
    </dsp:sp>
    <dsp:sp modelId="{7C9AA7DE-5E75-4784-9F5B-8608540A6509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73A80-A6AD-4C2F-A46E-BB8397EB4630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/>
            <a:t>Finalizar o Treinamento</a:t>
          </a:r>
          <a:endParaRPr lang="pt-BR" sz="1900" kern="1200" dirty="0"/>
        </a:p>
      </dsp:txBody>
      <dsp:txXfrm>
        <a:off x="3218736" y="971691"/>
        <a:ext cx="1805982" cy="692236"/>
      </dsp:txXfrm>
    </dsp:sp>
    <dsp:sp modelId="{E4C2CB0A-CAE7-4E7A-B572-1168E3E20ECD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Teste o Agente em um Conjunto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Avaliar seu Desempenho</a:t>
          </a:r>
          <a:endParaRPr lang="pt-BR" sz="1900" kern="1200" dirty="0"/>
        </a:p>
      </dsp:txBody>
      <dsp:txXfrm>
        <a:off x="5508827" y="1357292"/>
        <a:ext cx="2001220" cy="1269098"/>
      </dsp:txXfrm>
    </dsp:sp>
    <dsp:sp modelId="{663EDF51-89A9-41B3-BD56-BCD36CBBDAB0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742B8-8643-4ABD-BEF8-8589169DC010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/>
            <a:t>Testar o Agente</a:t>
          </a:r>
          <a:endParaRPr lang="pt-BR" sz="1900" kern="1200" dirty="0"/>
        </a:p>
      </dsp:txBody>
      <dsp:txXfrm>
        <a:off x="5953144" y="2687410"/>
        <a:ext cx="1805982" cy="692236"/>
      </dsp:txXfrm>
    </dsp:sp>
    <dsp:sp modelId="{50B60CE2-B520-424F-ACE7-215277E7AE3B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Não for Satisfatório, Ajuste os </a:t>
          </a:r>
          <a:r>
            <a:rPr lang="pt-BR" sz="1900" b="0" i="0" kern="1200" dirty="0" err="1"/>
            <a:t>Hiperparâmetros</a:t>
          </a:r>
          <a:r>
            <a:rPr lang="pt-BR" sz="1900" b="0" i="0" kern="1200" dirty="0"/>
            <a:t>,</a:t>
          </a:r>
          <a:endParaRPr lang="pt-BR" sz="1900" kern="1200" dirty="0"/>
        </a:p>
      </dsp:txBody>
      <dsp:txXfrm>
        <a:off x="8243234" y="1724946"/>
        <a:ext cx="2001220" cy="1269098"/>
      </dsp:txXfrm>
    </dsp:sp>
    <dsp:sp modelId="{7E7950A4-FED1-4D93-9332-FE734F1F615E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/>
            <a:t>Ajustar </a:t>
          </a:r>
          <a:r>
            <a:rPr lang="pt-BR" sz="1900" b="1" i="0" kern="1200" dirty="0" err="1"/>
            <a:t>Hiperparâmetros</a:t>
          </a:r>
          <a:endParaRPr lang="pt-BR" sz="1900" kern="1200" dirty="0"/>
        </a:p>
      </dsp:txBody>
      <dsp:txXfrm>
        <a:off x="8687551" y="971691"/>
        <a:ext cx="1805982" cy="692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E3E80-1F50-4472-AAB2-E7F08B568939}">
      <dsp:nvSpPr>
        <dsp:cNvPr id="0" name=""/>
        <dsp:cNvSpPr/>
      </dsp:nvSpPr>
      <dsp:spPr>
        <a:xfrm>
          <a:off x="1283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i="0" kern="1200" dirty="0" err="1"/>
            <a:t>Q-Learning</a:t>
          </a:r>
          <a:r>
            <a:rPr lang="pt-BR" sz="3400" b="1" i="0" kern="1200" dirty="0"/>
            <a:t> Clássico</a:t>
          </a:r>
          <a:endParaRPr lang="pt-BR" sz="3400" kern="1200" dirty="0"/>
        </a:p>
      </dsp:txBody>
      <dsp:txXfrm>
        <a:off x="45271" y="530062"/>
        <a:ext cx="2915747" cy="1413885"/>
      </dsp:txXfrm>
    </dsp:sp>
    <dsp:sp modelId="{AD876496-0681-4061-B503-793675F9DEA3}">
      <dsp:nvSpPr>
        <dsp:cNvPr id="0" name=""/>
        <dsp:cNvSpPr/>
      </dsp:nvSpPr>
      <dsp:spPr>
        <a:xfrm>
          <a:off x="301656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A8E2F-685C-4B6D-B7FC-0C420D3337F1}">
      <dsp:nvSpPr>
        <dsp:cNvPr id="0" name=""/>
        <dsp:cNvSpPr/>
      </dsp:nvSpPr>
      <dsp:spPr>
        <a:xfrm>
          <a:off x="602028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Usa tabelas de pesquisa para armazenar os valores Q para todos os pares estado-ação possíveis.</a:t>
          </a:r>
          <a:endParaRPr lang="pt-BR" sz="1900" kern="1200" dirty="0"/>
        </a:p>
      </dsp:txBody>
      <dsp:txXfrm>
        <a:off x="646016" y="2407389"/>
        <a:ext cx="2315002" cy="1413885"/>
      </dsp:txXfrm>
    </dsp:sp>
    <dsp:sp modelId="{7E8269D3-1B5E-45C9-9507-2E77E8AB05C9}">
      <dsp:nvSpPr>
        <dsp:cNvPr id="0" name=""/>
        <dsp:cNvSpPr/>
      </dsp:nvSpPr>
      <dsp:spPr>
        <a:xfrm>
          <a:off x="3755938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i="0" kern="1200" dirty="0" err="1"/>
            <a:t>Policy</a:t>
          </a:r>
          <a:r>
            <a:rPr lang="pt-BR" sz="3400" b="1" i="0" kern="1200" dirty="0"/>
            <a:t> </a:t>
          </a:r>
          <a:r>
            <a:rPr lang="pt-BR" sz="3400" b="1" i="0" kern="1200" dirty="0" err="1"/>
            <a:t>Gradient</a:t>
          </a:r>
          <a:r>
            <a:rPr lang="pt-BR" sz="3400" b="1" i="0" kern="1200" dirty="0"/>
            <a:t> </a:t>
          </a:r>
          <a:r>
            <a:rPr lang="pt-BR" sz="3400" b="1" i="0" kern="1200" dirty="0" err="1"/>
            <a:t>Methods</a:t>
          </a:r>
          <a:endParaRPr lang="pt-BR" sz="3400" kern="1200" dirty="0"/>
        </a:p>
      </dsp:txBody>
      <dsp:txXfrm>
        <a:off x="3799926" y="530062"/>
        <a:ext cx="2915747" cy="1413885"/>
      </dsp:txXfrm>
    </dsp:sp>
    <dsp:sp modelId="{796620DC-7146-4C3C-B281-58CE4AE5C317}">
      <dsp:nvSpPr>
        <dsp:cNvPr id="0" name=""/>
        <dsp:cNvSpPr/>
      </dsp:nvSpPr>
      <dsp:spPr>
        <a:xfrm>
          <a:off x="4056310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E56DC-F45C-4243-B75B-BADEA8EFDB97}">
      <dsp:nvSpPr>
        <dsp:cNvPr id="0" name=""/>
        <dsp:cNvSpPr/>
      </dsp:nvSpPr>
      <dsp:spPr>
        <a:xfrm>
          <a:off x="4356682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São baseados na otimização direta da política</a:t>
          </a:r>
          <a:endParaRPr lang="pt-BR" sz="1900" kern="1200" dirty="0"/>
        </a:p>
      </dsp:txBody>
      <dsp:txXfrm>
        <a:off x="4400670" y="2407389"/>
        <a:ext cx="2315002" cy="1413885"/>
      </dsp:txXfrm>
    </dsp:sp>
    <dsp:sp modelId="{84FD905E-3AFC-4FE3-927C-814E40A8F5DC}">
      <dsp:nvSpPr>
        <dsp:cNvPr id="0" name=""/>
        <dsp:cNvSpPr/>
      </dsp:nvSpPr>
      <dsp:spPr>
        <a:xfrm>
          <a:off x="7510592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i="0" kern="1200" dirty="0"/>
            <a:t>A3C</a:t>
          </a:r>
          <a:endParaRPr lang="pt-BR" sz="3400" kern="1200" dirty="0"/>
        </a:p>
      </dsp:txBody>
      <dsp:txXfrm>
        <a:off x="7554580" y="530062"/>
        <a:ext cx="2915747" cy="1413885"/>
      </dsp:txXfrm>
    </dsp:sp>
    <dsp:sp modelId="{1BAA7095-7126-4669-9F2E-EDAA6E7C24A5}">
      <dsp:nvSpPr>
        <dsp:cNvPr id="0" name=""/>
        <dsp:cNvSpPr/>
      </dsp:nvSpPr>
      <dsp:spPr>
        <a:xfrm>
          <a:off x="7810965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D997F-5698-45AA-951F-FC7D3201FCB1}">
      <dsp:nvSpPr>
        <dsp:cNvPr id="0" name=""/>
        <dsp:cNvSpPr/>
      </dsp:nvSpPr>
      <dsp:spPr>
        <a:xfrm>
          <a:off x="8111337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Utiliza múltiplos agentes (atores) em paralelo para explorar e coletar experiências</a:t>
          </a:r>
          <a:endParaRPr lang="pt-BR" sz="1900" kern="1200" dirty="0"/>
        </a:p>
      </dsp:txBody>
      <dsp:txXfrm>
        <a:off x="8155325" y="2407389"/>
        <a:ext cx="2315002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21/03/2024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1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03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98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10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8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4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14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85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0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8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1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2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0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4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04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12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9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7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3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96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rl/deep_q_network_breakout/" TargetMode="External"/><Relationship Id="rId2" Type="http://schemas.openxmlformats.org/officeDocument/2006/relationships/hyperlink" Target="https://storage.googleapis.com/deepmind-media/dqn/DQNNaturePape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ceedings.mlr.press/v120/yang20a" TargetMode="External"/><Relationship Id="rId4" Type="http://schemas.openxmlformats.org/officeDocument/2006/relationships/hyperlink" Target="https://www.tensorflow.org/agents/tutorials/0_intro_rl?hl=pt-b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dirty="0" err="1"/>
              <a:t>Deep</a:t>
            </a:r>
            <a:r>
              <a:rPr lang="pt-BR" b="1" dirty="0"/>
              <a:t> </a:t>
            </a:r>
            <a:r>
              <a:rPr lang="pt-BR" b="1" dirty="0" err="1"/>
              <a:t>Q-Learning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Alexandre de Araujo</a:t>
            </a:r>
          </a:p>
          <a:p>
            <a:r>
              <a:rPr lang="pt-BR" dirty="0"/>
              <a:t>alexandre.araujo@dtel.Inatel.br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0D0D0D"/>
                </a:solidFill>
                <a:latin typeface="Söhne"/>
              </a:rPr>
              <a:t>Q-LEARNING</a:t>
            </a:r>
          </a:p>
          <a:p>
            <a:pPr marL="0" indent="0" algn="ctr">
              <a:buNone/>
            </a:pP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Q-Learning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um algoritmo de aprendizado de reforço que visa aprender uma política ótima para controlar um agente em um ambiente desconhecido e estocástico. 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Ele é frequentemente utilizado em problemas de tomada de decisão sequencial, nos quais o agente interage com o ambiente de maneira iterativa, recebendo feedbacks em forma de recompensa.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C6269E2-4E0C-35DF-B7AF-C0EFB592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75586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0D0D0D"/>
                </a:solidFill>
                <a:latin typeface="Söhne"/>
              </a:rPr>
              <a:t>CONCEITOS DE FUNCIONAMENTOS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Inicialização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Inicialize a tabela Q com valores arbitrários ou zeros para todos os pares estado-ação possíveis.</a:t>
            </a:r>
          </a:p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Escolha de ação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Selecionar uma ação para ser executada no estado atual. Isso pode ser feito usando uma política de exploração que equilibra a exploração de novas ações com a exploração das ações já conhecidas.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C6269E2-4E0C-35DF-B7AF-C0EFB592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72858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Execução da ação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Executar a ação escolhida no ambiente e observar a recompensa e o próximo estado.</a:t>
            </a:r>
          </a:p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Atualização do Q-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Value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Usar a equação de atualização do Q-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Value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para atualizar o valor Q do par estado-ação, levando em consideração a recompensa recebida, o valor Q do próximo estado e a taxa de aprendizado.</a:t>
            </a:r>
          </a:p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Iteração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Repetir os passos 2 a 4 até que um critério de parada seja alcançado, como um número máximo de iterações ou até que a convergência seja alcançada.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C6269E2-4E0C-35DF-B7AF-C0EFB592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12581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C6269E2-4E0C-35DF-B7AF-C0EFB592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7" name="Espaço Reservado para Conteúdo 6" descr="Uma imagem contendo Tabela&#10;&#10;Descrição gerada automaticamente">
            <a:extLst>
              <a:ext uri="{FF2B5EF4-FFF2-40B4-BE49-F238E27FC236}">
                <a16:creationId xmlns:a16="http://schemas.microsoft.com/office/drawing/2014/main" id="{4CA8C76F-32F7-D896-E704-1B7C143DC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1939131"/>
            <a:ext cx="6272213" cy="4319189"/>
          </a:xfrm>
        </p:spPr>
      </p:pic>
    </p:spTree>
    <p:extLst>
      <p:ext uri="{BB962C8B-B14F-4D97-AF65-F5344CB8AC3E}">
        <p14:creationId xmlns:p14="http://schemas.microsoft.com/office/powerpoint/2010/main" val="397078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CONCEITO DE REDES NEURAIS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redes neurais são uma classe de modelos computacionais inspirados no funcionamento do cérebro humano.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Essa estrutura é capaz de aprender a partir de dados e realizar tarefas complexas, como reconhecimento de padrões, classificação, previsão e tomada de decisão.</a:t>
            </a:r>
            <a:endParaRPr lang="pt-BR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C6269E2-4E0C-35DF-B7AF-C0EFB592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8559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939D80-95B4-45F7-84CB-699C57FD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COMBINAÇÃO DE REDES NEURAIS COM Q-LEARNING</a:t>
            </a:r>
            <a:endParaRPr lang="pt-BR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ctr">
              <a:buNone/>
            </a:pPr>
            <a:endParaRPr lang="pt-BR" b="1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 combinação de redes neurais com o algoritmo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Q-learning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uma abordagem interessante para resolver problemas de aprendizado por reforço em ambientes complexos e de alta dimensionalidade</a:t>
            </a:r>
            <a:r>
              <a:rPr lang="pt-BR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17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939D80-95B4-45F7-84CB-699C57FD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Em vez de manter uma tabela Q explícita (que pode ser inviável em ambientes com um grande número de estados), podemos usar uma rede neural para representar a função Q. Isso é conhecido como "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Deep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Q-Network" (DQN).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 entrada da rede neural é uma representação do estado do ambiente, e a saída é um vetor de valores Q para cada ação possível no estado atual.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Durante o treinamento, a rede neural é ajustada para minimizar a diferença entre os valores Q preditos e os valores Q reais, calculados usando a equação de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Bellman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801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268353C-A01C-BAD5-0891-55C7E24E6CA7}"/>
              </a:ext>
            </a:extLst>
          </p:cNvPr>
          <p:cNvSpPr txBox="1"/>
          <p:nvPr/>
        </p:nvSpPr>
        <p:spPr>
          <a:xfrm>
            <a:off x="990600" y="1866900"/>
            <a:ext cx="10001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D0D0D"/>
                </a:solidFill>
                <a:latin typeface="Söhne"/>
              </a:rPr>
              <a:t>EQUAÇÃO DE BELLMAN</a:t>
            </a:r>
          </a:p>
          <a:p>
            <a:endParaRPr lang="pt-BR" sz="2800" dirty="0">
              <a:solidFill>
                <a:srgbClr val="0D0D0D"/>
              </a:solidFill>
              <a:latin typeface="Söhne"/>
            </a:endParaRPr>
          </a:p>
          <a:p>
            <a:endParaRPr lang="pt-BR" sz="2800" dirty="0">
              <a:solidFill>
                <a:srgbClr val="0D0D0D"/>
              </a:solidFill>
              <a:latin typeface="Söhne"/>
            </a:endParaRPr>
          </a:p>
          <a:p>
            <a:endParaRPr lang="pt-BR" sz="2800" dirty="0">
              <a:solidFill>
                <a:srgbClr val="0D0D0D"/>
              </a:solidFill>
              <a:latin typeface="Söhne"/>
            </a:endParaRPr>
          </a:p>
          <a:p>
            <a:endParaRPr lang="pt-BR" sz="2800" dirty="0">
              <a:solidFill>
                <a:srgbClr val="0D0D0D"/>
              </a:solidFill>
              <a:latin typeface="Söhne"/>
            </a:endParaRPr>
          </a:p>
          <a:p>
            <a:r>
              <a:rPr lang="pt-BR" sz="2800" dirty="0">
                <a:solidFill>
                  <a:srgbClr val="0D0D0D"/>
                </a:solidFill>
                <a:latin typeface="Söhne"/>
              </a:rPr>
              <a:t>Q = Quantidade</a:t>
            </a:r>
          </a:p>
          <a:p>
            <a:r>
              <a:rPr lang="pt-BR" sz="2800" dirty="0">
                <a:solidFill>
                  <a:srgbClr val="0D0D0D"/>
                </a:solidFill>
                <a:latin typeface="Söhne"/>
              </a:rPr>
              <a:t>s = Estado</a:t>
            </a:r>
          </a:p>
          <a:p>
            <a:r>
              <a:rPr lang="pt-BR" sz="2800" dirty="0">
                <a:solidFill>
                  <a:srgbClr val="0D0D0D"/>
                </a:solidFill>
                <a:latin typeface="Söhne"/>
              </a:rPr>
              <a:t>a = ação</a:t>
            </a:r>
          </a:p>
          <a:p>
            <a:r>
              <a:rPr lang="pt-BR" sz="2800" dirty="0">
                <a:solidFill>
                  <a:srgbClr val="0D0D0D"/>
                </a:solidFill>
                <a:latin typeface="Söhne"/>
              </a:rPr>
              <a:t>r = Recompensa</a:t>
            </a:r>
          </a:p>
          <a:p>
            <a:r>
              <a:rPr lang="pt-BR" sz="2800" dirty="0">
                <a:solidFill>
                  <a:srgbClr val="0D0D0D"/>
                </a:solidFill>
                <a:latin typeface="Söhne"/>
              </a:rPr>
              <a:t>y =  Fator de desconto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F5CC5FA-02DF-B642-AA4A-1BD35585E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81" y="2530472"/>
            <a:ext cx="6882888" cy="1247775"/>
          </a:xfrm>
        </p:spPr>
      </p:pic>
    </p:spTree>
    <p:extLst>
      <p:ext uri="{BB962C8B-B14F-4D97-AF65-F5344CB8AC3E}">
        <p14:creationId xmlns:p14="http://schemas.microsoft.com/office/powerpoint/2010/main" val="189507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939D80-95B4-45F7-84CB-699C57FD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 exploração do espaço de ações pode ser feita usando uma política ε-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greedy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onde uma pequena fração ε das vezes uma ação aleatória é escolhida, enquanto o restante do tempo a ação com o maior valor Q é escolhida.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processo de treinamento envolve a coleta de experiências (estado, ação, recompensa, próximo estado) e a utilização dessas experiências para atualizar os pesos da rede neural, usando um algoritmo de otimização como o gradiente descendente.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48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939D80-95B4-45F7-84CB-699C57FD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REDE NEURAL PROFUNDA (DNN)</a:t>
            </a:r>
            <a:endParaRPr lang="pt-BR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ctr">
              <a:buNone/>
            </a:pPr>
            <a:endParaRPr lang="pt-BR" b="1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Uma Rede Neural Profunda (DNN) é uma forma de rede neural artificial composta por várias camadas de neurônios, com cada camada se comunicando com a próxima.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4708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48373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Deep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Q-Learning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uma técnica de aprendizado de máquina que combina o algoritmo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Q-Learning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com redes neurais profundas.</a:t>
            </a:r>
          </a:p>
          <a:p>
            <a:pPr marL="0" indent="0" algn="just">
              <a:buNone/>
            </a:pP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É utilizada em problemas de aprendizado por reforço, nos quais um agente aprende a executar ações em um ambiente para maximizar uma recompensa cumulativa ao longo do tempo.</a:t>
            </a:r>
            <a:endParaRPr lang="pt-BR" dirty="0"/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A7AE61B3-33B2-347E-8DB9-7F39C5FD2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r="5" b="5"/>
          <a:stretch/>
        </p:blipFill>
        <p:spPr>
          <a:xfrm>
            <a:off x="8260579" y="977691"/>
            <a:ext cx="2247314" cy="2247314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5169FA4-6CD3-F710-FE87-CAB99223BF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579" y="3429000"/>
            <a:ext cx="2247314" cy="2247314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B517F9-2205-3483-13FA-E068CAAA89A8}"/>
              </a:ext>
            </a:extLst>
          </p:cNvPr>
          <p:cNvSpPr txBox="1"/>
          <p:nvPr/>
        </p:nvSpPr>
        <p:spPr>
          <a:xfrm>
            <a:off x="8539538" y="5676314"/>
            <a:ext cx="168939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AGENTE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E6A5-F222-A093-C54E-7636EA1D1BD9}"/>
              </a:ext>
            </a:extLst>
          </p:cNvPr>
          <p:cNvSpPr txBox="1"/>
          <p:nvPr/>
        </p:nvSpPr>
        <p:spPr>
          <a:xfrm>
            <a:off x="8478187" y="676636"/>
            <a:ext cx="168939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AMBIENTE</a:t>
            </a:r>
          </a:p>
        </p:txBody>
      </p:sp>
      <p:sp>
        <p:nvSpPr>
          <p:cNvPr id="8" name="Seta: Curva para a Esquerda 7">
            <a:extLst>
              <a:ext uri="{FF2B5EF4-FFF2-40B4-BE49-F238E27FC236}">
                <a16:creationId xmlns:a16="http://schemas.microsoft.com/office/drawing/2014/main" id="{D4889653-1B3F-12DB-19D6-20976DB6234E}"/>
              </a:ext>
            </a:extLst>
          </p:cNvPr>
          <p:cNvSpPr/>
          <p:nvPr/>
        </p:nvSpPr>
        <p:spPr>
          <a:xfrm flipH="1">
            <a:off x="7193062" y="2305341"/>
            <a:ext cx="563518" cy="204171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Curva para a Esquerda 8">
            <a:extLst>
              <a:ext uri="{FF2B5EF4-FFF2-40B4-BE49-F238E27FC236}">
                <a16:creationId xmlns:a16="http://schemas.microsoft.com/office/drawing/2014/main" id="{A9530628-AE93-D188-B509-C3AA770C87AC}"/>
              </a:ext>
            </a:extLst>
          </p:cNvPr>
          <p:cNvSpPr/>
          <p:nvPr/>
        </p:nvSpPr>
        <p:spPr>
          <a:xfrm rot="10800000" flipH="1">
            <a:off x="10899578" y="2305340"/>
            <a:ext cx="563518" cy="204171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1C5BF7-4FCE-3B2A-412D-AD879FBAA18F}"/>
              </a:ext>
            </a:extLst>
          </p:cNvPr>
          <p:cNvSpPr txBox="1"/>
          <p:nvPr/>
        </p:nvSpPr>
        <p:spPr>
          <a:xfrm>
            <a:off x="9901616" y="3091662"/>
            <a:ext cx="168939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690178-FBED-E27E-4062-36B6D24B2D53}"/>
              </a:ext>
            </a:extLst>
          </p:cNvPr>
          <p:cNvSpPr txBox="1"/>
          <p:nvPr/>
        </p:nvSpPr>
        <p:spPr>
          <a:xfrm>
            <a:off x="7258174" y="3135969"/>
            <a:ext cx="168939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RECOMPENSA</a:t>
            </a:r>
          </a:p>
        </p:txBody>
      </p:sp>
    </p:spTree>
    <p:extLst>
      <p:ext uri="{BB962C8B-B14F-4D97-AF65-F5344CB8AC3E}">
        <p14:creationId xmlns:p14="http://schemas.microsoft.com/office/powerpoint/2010/main" val="155963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2EABBFFE-4D12-DB70-F7EE-D46C87E60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971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904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ED7B4A6C-730B-8688-E946-919B8208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13" y="1825625"/>
            <a:ext cx="6611573" cy="4351338"/>
          </a:xfrm>
        </p:spPr>
      </p:pic>
    </p:spTree>
    <p:extLst>
      <p:ext uri="{BB962C8B-B14F-4D97-AF65-F5344CB8AC3E}">
        <p14:creationId xmlns:p14="http://schemas.microsoft.com/office/powerpoint/2010/main" val="417352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3ED4872B-0141-ED49-5821-D381D2EF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374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58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939D80-95B4-45F7-84CB-699C57FD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FUNÇÃO “Q” EM REDE NEURAL</a:t>
            </a:r>
          </a:p>
          <a:p>
            <a:pPr marL="0" indent="0" algn="ctr">
              <a:buNone/>
            </a:pPr>
            <a:endParaRPr lang="pt-BR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0D0D0D"/>
                </a:solidFill>
                <a:latin typeface="Söhne"/>
              </a:rPr>
              <a:t>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função Q (também chamada de função de valor de ação) é usada para avaliar a qualidade de uma ação em um determinado estado.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Ela atribui um valor numérico a cada par (estado, ação), representando a "utilidade" esperada de escolher essa ação enquanto estiver no estado correspondente.</a:t>
            </a:r>
            <a:endParaRPr lang="pt-BR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 função Q pode ser representada como uma tabela (para problemas com um número finito de estados e ações) ou, mais comumente, por uma função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aproximadora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como uma Rede Neural 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75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TREINAMENTO DA DNN</a:t>
            </a:r>
          </a:p>
          <a:p>
            <a:pPr marL="0" indent="0" algn="ctr">
              <a:buNone/>
            </a:pPr>
            <a:endParaRPr lang="pt-BR" b="1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No treinamento, a rede neural é atualizada para minimizar uma função de perda, que mede a diferença entre os valores Q previstos pela rede e os valores Q reais observados. A função de perda comum é o erro quadrático médio (MSE -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Mean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Squared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Error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) entre os valores Q previstos e os valores alvo.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Os valores alvo são calculados usando a equação de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Bellman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que é uma equação de recursão que relaciona o valor Q de um estado e uma ação ao valor Q do próximo estado e à melhor ação subsequente.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87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TREINAMENTO DA DNN</a:t>
            </a:r>
          </a:p>
          <a:p>
            <a:pPr marL="0" indent="0" algn="ctr">
              <a:buNone/>
            </a:pPr>
            <a:endParaRPr lang="pt-BR" b="1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Durante o treinamento, a rede neural é ajustada iterativamente usando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para minimizar a diferença entre os valores Q previstos e os valores alvo.</a:t>
            </a:r>
            <a:endParaRPr lang="pt-BR" b="1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9479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PROCESSO BÁSICO DE TREINAMENTO EM DEEP Q-LEARNING</a:t>
            </a:r>
            <a:endParaRPr lang="pt-BR" b="1" dirty="0">
              <a:solidFill>
                <a:srgbClr val="0D0D0D"/>
              </a:solidFill>
              <a:latin typeface="Söhne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1BED0AB-9940-9DE5-3335-A432DC4DF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811952"/>
              </p:ext>
            </p:extLst>
          </p:nvPr>
        </p:nvGraphicFramePr>
        <p:xfrm>
          <a:off x="1044448" y="1762082"/>
          <a:ext cx="10202672" cy="5059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14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B7FDE6-59F7-E33E-713A-A9ED143F4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991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46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CAD07B-02BA-024D-6ECB-DB4BA2E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98" y="1976024"/>
            <a:ext cx="9320604" cy="89550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66A8A0-AAFE-FD7F-2446-240C4C5CD1D8}"/>
              </a:ext>
            </a:extLst>
          </p:cNvPr>
          <p:cNvSpPr txBox="1"/>
          <p:nvPr/>
        </p:nvSpPr>
        <p:spPr>
          <a:xfrm>
            <a:off x="1074420" y="3156869"/>
            <a:ext cx="10043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Q(s, a) 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é o valor Q para o estado s e a ação 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α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é a taxa de aprendizado.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r 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é a recompensa recebida após a execução da ação a no estado 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γ 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é o fator de desconto.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s' 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é o próximo estado após executar a ação 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a' 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é a próxima ação escolhida no próximo estado s'.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max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(Q(s', a')) 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é o valor Q máximo para o próximo estado.</a:t>
            </a:r>
          </a:p>
        </p:txBody>
      </p:sp>
    </p:spTree>
    <p:extLst>
      <p:ext uri="{BB962C8B-B14F-4D97-AF65-F5344CB8AC3E}">
        <p14:creationId xmlns:p14="http://schemas.microsoft.com/office/powerpoint/2010/main" val="2420172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BF14C3-212B-1A30-EA8C-8D1C946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0D0D0D"/>
                </a:solidFill>
                <a:latin typeface="Söhne"/>
              </a:rPr>
              <a:t>As ações possíveis A são mover a barra que o jogador controla para cima ou para baixo. </a:t>
            </a:r>
          </a:p>
          <a:p>
            <a:pPr algn="l"/>
            <a:r>
              <a:rPr lang="pt-BR" dirty="0">
                <a:solidFill>
                  <a:srgbClr val="0D0D0D"/>
                </a:solidFill>
                <a:latin typeface="Söhne"/>
              </a:rPr>
              <a:t>As recompensas R(S; A; S0) são recebidas quando a bola chega ao fim da tela do lado esquerdo ou direito, gerando uma positiva se chegar do lado do adversário e negativa se chegar do lado do jogador.</a:t>
            </a:r>
          </a:p>
          <a:p>
            <a:pPr algn="l"/>
            <a:r>
              <a:rPr lang="pt-BR" dirty="0">
                <a:solidFill>
                  <a:srgbClr val="0D0D0D"/>
                </a:solidFill>
                <a:latin typeface="Söhne"/>
              </a:rPr>
              <a:t>As probabilidades de transição P(S; A; S0) são as probabilidades de o jogo estar em um estado S, por exemplo com a bola sendo rebatida pelo jogador, e transitar para algum outro estado futuro S0, como marcar um ponto, após tomar uma ação A, como mover a barra para cima.</a:t>
            </a:r>
          </a:p>
        </p:txBody>
      </p:sp>
    </p:spTree>
    <p:extLst>
      <p:ext uri="{BB962C8B-B14F-4D97-AF65-F5344CB8AC3E}">
        <p14:creationId xmlns:p14="http://schemas.microsoft.com/office/powerpoint/2010/main" val="162314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48373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algoritmo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Q-Learning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uma forma de aprendizado por reforço que envolve aprender uma função de valor de ação chamada de função Q, que associa pares de estado-ação a valores representando a utilidade esperada dessas ações. 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Tradicionalmente, 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Q-Learning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implementado com tabelas de valores Q, onde cada estado-ação tem uma entrada na tabela. </a:t>
            </a:r>
            <a:endParaRPr lang="pt-BR" dirty="0"/>
          </a:p>
        </p:txBody>
      </p:sp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BBEB27C8-6204-259C-71A6-3924276A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358" y="365251"/>
            <a:ext cx="4933950" cy="3000375"/>
          </a:xfrm>
          <a:prstGeom prst="rect">
            <a:avLst/>
          </a:prstGeom>
        </p:spPr>
      </p:pic>
      <p:pic>
        <p:nvPicPr>
          <p:cNvPr id="15" name="Imagem 14" descr="Diagrama, Forma&#10;&#10;Descrição gerada automaticamente">
            <a:extLst>
              <a:ext uri="{FF2B5EF4-FFF2-40B4-BE49-F238E27FC236}">
                <a16:creationId xmlns:a16="http://schemas.microsoft.com/office/drawing/2014/main" id="{110C5C52-65C1-2CD0-3620-A59E45422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358" y="3566794"/>
            <a:ext cx="492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57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778F1F-B0F5-4D96-93C7-A7E93A29A606}"/>
              </a:ext>
            </a:extLst>
          </p:cNvPr>
          <p:cNvSpPr txBox="1"/>
          <p:nvPr/>
        </p:nvSpPr>
        <p:spPr>
          <a:xfrm>
            <a:off x="3617976" y="1963286"/>
            <a:ext cx="495604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pt-BR" sz="2800" b="1" dirty="0">
                <a:solidFill>
                  <a:srgbClr val="0D0D0D"/>
                </a:solidFill>
                <a:latin typeface="Söhne"/>
              </a:rPr>
              <a:t>PONG</a:t>
            </a:r>
          </a:p>
        </p:txBody>
      </p:sp>
      <p:pic>
        <p:nvPicPr>
          <p:cNvPr id="14" name="Espaço Reservado para Conteúdo 13" descr="Uma imagem contendo Gráfico&#10;&#10;Descrição gerada automaticamente">
            <a:extLst>
              <a:ext uri="{FF2B5EF4-FFF2-40B4-BE49-F238E27FC236}">
                <a16:creationId xmlns:a16="http://schemas.microsoft.com/office/drawing/2014/main" id="{CE939520-11BA-5C91-9AED-9C4683793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9" y="2716016"/>
            <a:ext cx="9924522" cy="3629539"/>
          </a:xfrm>
        </p:spPr>
      </p:pic>
    </p:spTree>
    <p:extLst>
      <p:ext uri="{BB962C8B-B14F-4D97-AF65-F5344CB8AC3E}">
        <p14:creationId xmlns:p14="http://schemas.microsoft.com/office/powerpoint/2010/main" val="269128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VANTAGENS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Alta capacidade de generalização;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Capacidade de aprender a partir de grandes quantidades de dados;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Potencial para lidar com problemas complexos e de grande escala;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DESVANTAGENS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Requer grande poder computacional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Sensível à inicialização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hiperparâmetros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Instabilidade durante o treinamento</a:t>
            </a:r>
          </a:p>
          <a:p>
            <a:pPr marL="0" indent="0" algn="ctr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Jogos de Vídeo: (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ucesso na aprendizagem de jogos de Atari );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Robótica</a:t>
            </a:r>
            <a:r>
              <a:rPr lang="pt-BR" b="0" i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pt-BR">
                <a:solidFill>
                  <a:srgbClr val="0D0D0D"/>
                </a:solidFill>
                <a:latin typeface="Söhne"/>
              </a:rPr>
              <a:t> (C</a:t>
            </a:r>
            <a:r>
              <a:rPr lang="pt-BR" b="0" i="0">
                <a:solidFill>
                  <a:srgbClr val="0D0D0D"/>
                </a:solidFill>
                <a:effectLst/>
                <a:latin typeface="Söhne"/>
              </a:rPr>
              <a:t>ontrolar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movimento de robôs em ambientes complexos e dinâmicos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);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Gerenciamento de Energia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 (Otimizar o consumo de energia em edifícios);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Controle de Tráfego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 (O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timizar o fluxo de tráfego, minimizar congestionamentos e reduzir o tempo de viagem);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FDC456F-95B3-9D1F-CB04-C3E6072A4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817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https://storage.googleapis.com/deepmind-media/dqn/DQNNaturePaper.pdf</a:t>
            </a:r>
            <a:endParaRPr lang="pt-BR" sz="2400" dirty="0"/>
          </a:p>
          <a:p>
            <a:pPr marL="228600" lvl="2">
              <a:spcBef>
                <a:spcPts val="1000"/>
              </a:spcBef>
            </a:pPr>
            <a:r>
              <a:rPr lang="pt-BR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https://keras.io/examples/rl/deep_q_network_breakout/</a:t>
            </a:r>
            <a:endParaRPr lang="pt-BR" sz="2400" dirty="0"/>
          </a:p>
          <a:p>
            <a:pPr marL="228600" lvl="2">
              <a:spcBef>
                <a:spcPts val="1000"/>
              </a:spcBef>
            </a:pPr>
            <a:r>
              <a:rPr lang="pt-BR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https://www.tensorflow.org/agents/tutorials/0_intro_rl?hl=pt-br</a:t>
            </a:r>
            <a:endParaRPr lang="pt-BR" sz="2400" dirty="0"/>
          </a:p>
          <a:p>
            <a:r>
              <a:rPr lang="pt-BR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https://proceedings.mlr.press/v120/yang20a</a:t>
            </a:r>
            <a:endParaRPr lang="pt-BR" sz="2400" dirty="0"/>
          </a:p>
          <a:p>
            <a:r>
              <a:rPr lang="pt-BR" sz="2400" u="sng" dirty="0"/>
              <a:t>https://ojs.aaai.org/index.php/AAAI/article/view/11757</a:t>
            </a: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i="1" dirty="0"/>
              <a:t>https://forms.gle/62Bv1yh13WTHxXTr8</a:t>
            </a:r>
          </a:p>
        </p:txBody>
      </p:sp>
    </p:spTree>
    <p:extLst>
      <p:ext uri="{BB962C8B-B14F-4D97-AF65-F5344CB8AC3E}">
        <p14:creationId xmlns:p14="http://schemas.microsoft.com/office/powerpoint/2010/main" val="3280426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3735"/>
          </a:xfrm>
        </p:spPr>
        <p:txBody>
          <a:bodyPr>
            <a:normAutofit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No entanto,  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Deep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Q-Learning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uma técnica específica dentro do campo da inteligência artificial, e sua importância é destacada em várias áreas:</a:t>
            </a:r>
          </a:p>
          <a:p>
            <a:pPr lvl="1" algn="just"/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Aplicações em Jogos: 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Jogos de Atari e jogos de tabuleiro;</a:t>
            </a:r>
          </a:p>
          <a:p>
            <a:pPr lvl="1" algn="just"/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Saúde e Medicina: 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Otimizar tratamentos médicos;</a:t>
            </a:r>
          </a:p>
          <a:p>
            <a:pPr lvl="1" algn="just"/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Sistemas de Navegação Autônoma: 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Tomada de decisões de navegação, ajudando a evitar obstáculos;</a:t>
            </a:r>
          </a:p>
          <a:p>
            <a:pPr lvl="1" algn="just"/>
            <a:r>
              <a:rPr lang="pt-BR" b="1" dirty="0">
                <a:solidFill>
                  <a:srgbClr val="0D0D0D"/>
                </a:solidFill>
                <a:latin typeface="Söhne"/>
              </a:rPr>
              <a:t>Controle de Sistemas Complexos: 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Ações sequenciais em ambientes dinâmicos e complexos;</a:t>
            </a:r>
          </a:p>
        </p:txBody>
      </p:sp>
    </p:spTree>
    <p:extLst>
      <p:ext uri="{BB962C8B-B14F-4D97-AF65-F5344CB8AC3E}">
        <p14:creationId xmlns:p14="http://schemas.microsoft.com/office/powerpoint/2010/main" val="168697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t-BR" b="1" dirty="0">
                <a:solidFill>
                  <a:srgbClr val="0D0D0D"/>
                </a:solidFill>
                <a:latin typeface="Söhne"/>
              </a:rPr>
              <a:t>APRENDIZADO POR REFORÇO</a:t>
            </a:r>
          </a:p>
          <a:p>
            <a:pPr marL="0" indent="0" algn="ctr">
              <a:buNone/>
            </a:pPr>
            <a:endParaRPr lang="pt-BR" b="1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O Aprendizado por Reforço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é um paradigma de aprendizado de máquina inspirado na psicologia comportamental, no qual um agente aprende a executar ações em um ambiente para maximizar uma recompensa cumulativa.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Processo 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agente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o sistema de inteligência artificial que está aprendendo a interagir com o ambiente. Ele observa o estado atual do ambiente e toma decisões sobre quais ações tomar.</a:t>
            </a:r>
          </a:p>
          <a:p>
            <a:pPr marL="0" indent="0" algn="ctr">
              <a:buNone/>
            </a:pP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ambiente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tudo com o qual o agente interage. Pode ser físico (como um robô navegando em um ambiente real) ou virtual (como um programa de computador jogando um jogo).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CB37E8-51E3-C3CE-B6C2-F342BCBD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estado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representa a configuração atual do ambiente em um determinado momento. É a informação relevante para a tomada de decisão do agente.</a:t>
            </a:r>
          </a:p>
          <a:p>
            <a:pPr marL="0" indent="0" algn="ctr">
              <a:buNone/>
            </a:pPr>
            <a:endParaRPr lang="pt-BR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Uma 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ação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uma escolha feita pelo agente em resposta ao estado atual do ambiente. O agente seleciona a ação que ele acredita ser mais vantajosa com base em sua política de decisão.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D8B3B11-8859-DE8D-6C92-1802B9A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11503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recompensa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é um sinal de feedback que o agente recebe do ambiente após realizar uma ação. Ela indica o quão boa ou ruim foi a ação tomada em relação ao objetivo do agente. O objetivo do agente é maximizar a recompensa cumulativa ao longo do tempo.</a:t>
            </a:r>
          </a:p>
          <a:p>
            <a:pPr marL="0" indent="0" algn="ctr">
              <a:buNone/>
            </a:pPr>
            <a:endParaRPr lang="pt-BR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política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a estratégia que o agente utiliza para escolher ações com base nos estados do ambiente. Ela mapeia estados para ações e é ajustada ao longo do tempo à medida que o agente aprende.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6806531-7BD1-1E88-ACA4-6B668795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7200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agente aprende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a melhor política através de tentativa e erro. Ele explora diferentes ações e observa as recompensas resultantes, ajustando sua política com o objetivo de maximizar as recompensas futuras.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agente enfrenta um dilema entre 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explorar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novas ações para descobrir novas informações e explorar ações conhecidas para maximizar recompensas imediatas. Encontrar um equilíbrio entre exploração e exploração é fundamental para o sucesso do aprendizado por reforço.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C6269E2-4E0C-35DF-B7AF-C0EFB592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495492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8847</TotalTime>
  <Words>2073</Words>
  <Application>Microsoft Office PowerPoint</Application>
  <PresentationFormat>Widescreen</PresentationFormat>
  <Paragraphs>198</Paragraphs>
  <Slides>37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Söhne</vt:lpstr>
      <vt:lpstr>Tema do Office 2013 - 2022</vt:lpstr>
      <vt:lpstr>TP558 - Tópicos avançados em Machine Learning: Deep Q-Learning</vt:lpstr>
      <vt:lpstr>Introdução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Arquitetura e funcionamento</vt:lpstr>
      <vt:lpstr>Arquitetura e funcionamento</vt:lpstr>
      <vt:lpstr>Arquitetura e funcionamento</vt:lpstr>
      <vt:lpstr>Arquitetura e funcionamento</vt:lpstr>
      <vt:lpstr>Arquitetura e funcionamento</vt:lpstr>
      <vt:lpstr>Arquitetura e funcionamento</vt:lpstr>
      <vt:lpstr>Arquitetura e funcionamento</vt:lpstr>
      <vt:lpstr>Arquitetura e funcionamento</vt:lpstr>
      <vt:lpstr>Arquitetura e funcionamento</vt:lpstr>
      <vt:lpstr>Arquitetura e funcionamento</vt:lpstr>
      <vt:lpstr>Arquitetura e funcionamento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Vantagens e Desvantagens</vt:lpstr>
      <vt:lpstr>Exemplo(s) de aplicação</vt:lpstr>
      <vt:lpstr>Comparação com outros algoritmos</vt:lpstr>
      <vt:lpstr>Apresentação do PowerPoint</vt:lpstr>
      <vt:lpstr>Referências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Alexandre</cp:lastModifiedBy>
  <cp:revision>1739</cp:revision>
  <dcterms:created xsi:type="dcterms:W3CDTF">2020-01-20T13:50:05Z</dcterms:created>
  <dcterms:modified xsi:type="dcterms:W3CDTF">2024-03-21T21:54:31Z</dcterms:modified>
</cp:coreProperties>
</file>