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300" r:id="rId6"/>
    <p:sldId id="301" r:id="rId7"/>
    <p:sldId id="303" r:id="rId8"/>
    <p:sldId id="304" r:id="rId9"/>
    <p:sldId id="305" r:id="rId10"/>
    <p:sldId id="306" r:id="rId11"/>
  </p:sldIdLst>
  <p:sldSz cx="9144000" cy="5143500" type="screen16x9"/>
  <p:notesSz cx="6858000" cy="9144000"/>
  <p:embeddedFontLst>
    <p:embeddedFont>
      <p:font typeface="Bebas Neue" panose="020B0604020202020204" pitchFamily="34" charset="0"/>
      <p:regular r:id="rId13"/>
    </p:embeddedFont>
    <p:embeddedFont>
      <p:font typeface="Golos Text" panose="020B0604020202020204" charset="0"/>
      <p:regular r:id="rId14"/>
      <p:bold r:id="rId15"/>
    </p:embeddedFont>
    <p:embeddedFont>
      <p:font typeface="Golos Text Medium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FFD0CB-93CA-4E7C-907B-62F56B45B4AF}">
  <a:tblStyle styleId="{B9FFD0CB-93CA-4E7C-907B-62F56B45B4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45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31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54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09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89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81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/>
              <a:t>AlgoTri</a:t>
            </a:r>
            <a:endParaRPr lang="fr-CH" dirty="0">
              <a:solidFill>
                <a:schemeClr val="accent3"/>
              </a:solidFill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3979100" y="2069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1"/>
          <p:cNvSpPr/>
          <p:nvPr/>
        </p:nvSpPr>
        <p:spPr>
          <a:xfrm>
            <a:off x="715099" y="4242500"/>
            <a:ext cx="495135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accent4"/>
                </a:solidFill>
              </a:rPr>
              <a:t>P3C</a:t>
            </a:r>
            <a:endParaRPr sz="1200" b="1" dirty="0">
              <a:solidFill>
                <a:schemeClr val="accent4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EBB1CE6-7D02-9A58-5D80-231FFA342637}"/>
              </a:ext>
            </a:extLst>
          </p:cNvPr>
          <p:cNvSpPr txBox="1"/>
          <p:nvPr/>
        </p:nvSpPr>
        <p:spPr>
          <a:xfrm>
            <a:off x="1595520" y="1981555"/>
            <a:ext cx="5015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" dirty="0"/>
              <a:t>Achraf Zamader / Alexandre Babich</a:t>
            </a:r>
            <a:endParaRPr lang="f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689574" y="326608"/>
            <a:ext cx="1187349" cy="1046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 dirty="0">
                <a:solidFill>
                  <a:schemeClr val="accent3"/>
                </a:solidFill>
              </a:rPr>
              <a:t>09</a:t>
            </a:r>
            <a:endParaRPr sz="5000" dirty="0"/>
          </a:p>
        </p:txBody>
      </p:sp>
      <p:grpSp>
        <p:nvGrpSpPr>
          <p:cNvPr id="210" name="Google Shape;210;p24"/>
          <p:cNvGrpSpPr/>
          <p:nvPr/>
        </p:nvGrpSpPr>
        <p:grpSpPr>
          <a:xfrm flipH="1">
            <a:off x="3999205" y="2486068"/>
            <a:ext cx="2863285" cy="2356729"/>
            <a:chOff x="4388650" y="2313275"/>
            <a:chExt cx="1319000" cy="1085700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" name="Google Shape;203;p23">
            <a:extLst>
              <a:ext uri="{FF2B5EF4-FFF2-40B4-BE49-F238E27FC236}">
                <a16:creationId xmlns:a16="http://schemas.microsoft.com/office/drawing/2014/main" id="{7B0F492D-5FFE-5C01-F9DE-57352612B73F}"/>
              </a:ext>
            </a:extLst>
          </p:cNvPr>
          <p:cNvCxnSpPr/>
          <p:nvPr/>
        </p:nvCxnSpPr>
        <p:spPr>
          <a:xfrm>
            <a:off x="1876923" y="86069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" name="Google Shape;201;p23">
            <a:extLst>
              <a:ext uri="{FF2B5EF4-FFF2-40B4-BE49-F238E27FC236}">
                <a16:creationId xmlns:a16="http://schemas.microsoft.com/office/drawing/2014/main" id="{1B6C4F03-4484-9D4D-3B7C-FE4FCEE37DD1}"/>
              </a:ext>
            </a:extLst>
          </p:cNvPr>
          <p:cNvSpPr txBox="1">
            <a:spLocks/>
          </p:cNvSpPr>
          <p:nvPr/>
        </p:nvSpPr>
        <p:spPr>
          <a:xfrm>
            <a:off x="3090283" y="1591050"/>
            <a:ext cx="7713900" cy="1027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fr-FR" dirty="0"/>
              <a:t>Merci ! </a:t>
            </a:r>
          </a:p>
        </p:txBody>
      </p:sp>
    </p:spTree>
    <p:extLst>
      <p:ext uri="{BB962C8B-B14F-4D97-AF65-F5344CB8AC3E}">
        <p14:creationId xmlns:p14="http://schemas.microsoft.com/office/powerpoint/2010/main" val="250592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01</a:t>
            </a:r>
            <a:endParaRPr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2285862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INTRODUCTION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Sommaire</a:t>
            </a:r>
            <a:endParaRPr dirty="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2003474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METHODES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2057262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APPLICATION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04</a:t>
            </a:r>
            <a:endParaRPr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968051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DEMO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259000" y="3821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" name="Google Shape;192;p22">
            <a:extLst>
              <a:ext uri="{FF2B5EF4-FFF2-40B4-BE49-F238E27FC236}">
                <a16:creationId xmlns:a16="http://schemas.microsoft.com/office/drawing/2014/main" id="{EF931C1C-0B3D-C670-513D-6EF3F22105EF}"/>
              </a:ext>
            </a:extLst>
          </p:cNvPr>
          <p:cNvSpPr txBox="1">
            <a:spLocks/>
          </p:cNvSpPr>
          <p:nvPr/>
        </p:nvSpPr>
        <p:spPr>
          <a:xfrm>
            <a:off x="4688706" y="1547989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fr" dirty="0"/>
              <a:t>05</a:t>
            </a:r>
          </a:p>
        </p:txBody>
      </p:sp>
      <p:cxnSp>
        <p:nvCxnSpPr>
          <p:cNvPr id="5" name="Google Shape;187;p22">
            <a:extLst>
              <a:ext uri="{FF2B5EF4-FFF2-40B4-BE49-F238E27FC236}">
                <a16:creationId xmlns:a16="http://schemas.microsoft.com/office/drawing/2014/main" id="{9A2D170B-7469-60A7-CF16-FC783BA34ED8}"/>
              </a:ext>
            </a:extLst>
          </p:cNvPr>
          <p:cNvCxnSpPr/>
          <p:nvPr/>
        </p:nvCxnSpPr>
        <p:spPr>
          <a:xfrm>
            <a:off x="5239964" y="180985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" name="Google Shape;192;p22">
            <a:extLst>
              <a:ext uri="{FF2B5EF4-FFF2-40B4-BE49-F238E27FC236}">
                <a16:creationId xmlns:a16="http://schemas.microsoft.com/office/drawing/2014/main" id="{D4930E06-F58D-CE18-CDB0-270CF4427660}"/>
              </a:ext>
            </a:extLst>
          </p:cNvPr>
          <p:cNvSpPr txBox="1">
            <a:spLocks/>
          </p:cNvSpPr>
          <p:nvPr/>
        </p:nvSpPr>
        <p:spPr>
          <a:xfrm>
            <a:off x="4645316" y="2214823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fr" dirty="0"/>
              <a:t>06</a:t>
            </a:r>
          </a:p>
        </p:txBody>
      </p:sp>
      <p:cxnSp>
        <p:nvCxnSpPr>
          <p:cNvPr id="8" name="Google Shape;187;p22">
            <a:extLst>
              <a:ext uri="{FF2B5EF4-FFF2-40B4-BE49-F238E27FC236}">
                <a16:creationId xmlns:a16="http://schemas.microsoft.com/office/drawing/2014/main" id="{804E6707-78C8-FCC8-5EAA-622474E7AE78}"/>
              </a:ext>
            </a:extLst>
          </p:cNvPr>
          <p:cNvCxnSpPr/>
          <p:nvPr/>
        </p:nvCxnSpPr>
        <p:spPr>
          <a:xfrm>
            <a:off x="5239964" y="2496631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" name="Google Shape;192;p22">
            <a:extLst>
              <a:ext uri="{FF2B5EF4-FFF2-40B4-BE49-F238E27FC236}">
                <a16:creationId xmlns:a16="http://schemas.microsoft.com/office/drawing/2014/main" id="{D1F3342F-39CA-DA6E-6EB8-3AA92C49C29C}"/>
              </a:ext>
            </a:extLst>
          </p:cNvPr>
          <p:cNvSpPr txBox="1">
            <a:spLocks/>
          </p:cNvSpPr>
          <p:nvPr/>
        </p:nvSpPr>
        <p:spPr>
          <a:xfrm>
            <a:off x="4688706" y="2921312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fr" dirty="0"/>
              <a:t>07</a:t>
            </a:r>
          </a:p>
        </p:txBody>
      </p:sp>
      <p:cxnSp>
        <p:nvCxnSpPr>
          <p:cNvPr id="10" name="Google Shape;187;p22">
            <a:extLst>
              <a:ext uri="{FF2B5EF4-FFF2-40B4-BE49-F238E27FC236}">
                <a16:creationId xmlns:a16="http://schemas.microsoft.com/office/drawing/2014/main" id="{078B7F5B-0A6E-12E3-2D6A-07833D8A0B9B}"/>
              </a:ext>
            </a:extLst>
          </p:cNvPr>
          <p:cNvCxnSpPr/>
          <p:nvPr/>
        </p:nvCxnSpPr>
        <p:spPr>
          <a:xfrm>
            <a:off x="5239964" y="3181561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" name="Google Shape;192;p22">
            <a:extLst>
              <a:ext uri="{FF2B5EF4-FFF2-40B4-BE49-F238E27FC236}">
                <a16:creationId xmlns:a16="http://schemas.microsoft.com/office/drawing/2014/main" id="{8F554797-C972-A4BA-2D7D-CD45054FE4BE}"/>
              </a:ext>
            </a:extLst>
          </p:cNvPr>
          <p:cNvSpPr txBox="1">
            <a:spLocks/>
          </p:cNvSpPr>
          <p:nvPr/>
        </p:nvSpPr>
        <p:spPr>
          <a:xfrm>
            <a:off x="4688706" y="3644694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fr" dirty="0"/>
              <a:t>08</a:t>
            </a:r>
          </a:p>
        </p:txBody>
      </p:sp>
      <p:cxnSp>
        <p:nvCxnSpPr>
          <p:cNvPr id="12" name="Google Shape;187;p22">
            <a:extLst>
              <a:ext uri="{FF2B5EF4-FFF2-40B4-BE49-F238E27FC236}">
                <a16:creationId xmlns:a16="http://schemas.microsoft.com/office/drawing/2014/main" id="{49B2B3C5-01C9-21E9-E794-A979DC54189A}"/>
              </a:ext>
            </a:extLst>
          </p:cNvPr>
          <p:cNvCxnSpPr/>
          <p:nvPr/>
        </p:nvCxnSpPr>
        <p:spPr>
          <a:xfrm>
            <a:off x="5283354" y="3926502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" name="Google Shape;185;p22">
            <a:extLst>
              <a:ext uri="{FF2B5EF4-FFF2-40B4-BE49-F238E27FC236}">
                <a16:creationId xmlns:a16="http://schemas.microsoft.com/office/drawing/2014/main" id="{A7C634E2-B00E-A77D-48DF-8580C4959751}"/>
              </a:ext>
            </a:extLst>
          </p:cNvPr>
          <p:cNvSpPr txBox="1">
            <a:spLocks/>
          </p:cNvSpPr>
          <p:nvPr/>
        </p:nvSpPr>
        <p:spPr>
          <a:xfrm>
            <a:off x="5950255" y="1547208"/>
            <a:ext cx="2285862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TECHNIQUE</a:t>
            </a:r>
            <a:endParaRPr lang="en-US" dirty="0"/>
          </a:p>
        </p:txBody>
      </p:sp>
      <p:sp>
        <p:nvSpPr>
          <p:cNvPr id="14" name="Google Shape;185;p22">
            <a:extLst>
              <a:ext uri="{FF2B5EF4-FFF2-40B4-BE49-F238E27FC236}">
                <a16:creationId xmlns:a16="http://schemas.microsoft.com/office/drawing/2014/main" id="{251888D6-EF86-A1F2-11FB-6021F6489ECC}"/>
              </a:ext>
            </a:extLst>
          </p:cNvPr>
          <p:cNvSpPr txBox="1">
            <a:spLocks/>
          </p:cNvSpPr>
          <p:nvPr/>
        </p:nvSpPr>
        <p:spPr>
          <a:xfrm>
            <a:off x="5950255" y="2917238"/>
            <a:ext cx="267899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AMELIORATIONS</a:t>
            </a:r>
            <a:endParaRPr lang="en-US" dirty="0"/>
          </a:p>
        </p:txBody>
      </p:sp>
      <p:sp>
        <p:nvSpPr>
          <p:cNvPr id="15" name="Google Shape;185;p22">
            <a:extLst>
              <a:ext uri="{FF2B5EF4-FFF2-40B4-BE49-F238E27FC236}">
                <a16:creationId xmlns:a16="http://schemas.microsoft.com/office/drawing/2014/main" id="{978EF9DF-9C5B-9D98-8322-DCA2E07972FD}"/>
              </a:ext>
            </a:extLst>
          </p:cNvPr>
          <p:cNvSpPr txBox="1">
            <a:spLocks/>
          </p:cNvSpPr>
          <p:nvPr/>
        </p:nvSpPr>
        <p:spPr>
          <a:xfrm>
            <a:off x="5950255" y="2224402"/>
            <a:ext cx="2285862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DIFFICULTEES</a:t>
            </a:r>
            <a:endParaRPr lang="en-US" dirty="0"/>
          </a:p>
        </p:txBody>
      </p:sp>
      <p:sp>
        <p:nvSpPr>
          <p:cNvPr id="16" name="Google Shape;185;p22">
            <a:extLst>
              <a:ext uri="{FF2B5EF4-FFF2-40B4-BE49-F238E27FC236}">
                <a16:creationId xmlns:a16="http://schemas.microsoft.com/office/drawing/2014/main" id="{747DB12A-E172-9C58-EC7A-A276A4822524}"/>
              </a:ext>
            </a:extLst>
          </p:cNvPr>
          <p:cNvSpPr txBox="1">
            <a:spLocks/>
          </p:cNvSpPr>
          <p:nvPr/>
        </p:nvSpPr>
        <p:spPr>
          <a:xfrm>
            <a:off x="6024306" y="3861528"/>
            <a:ext cx="2285862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BILAN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000" y="1534351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Rappel </a:t>
            </a:r>
            <a:endParaRPr dirty="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01</a:t>
            </a:r>
            <a:endParaRPr dirty="0"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4" name="Google Shape;204;p23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1187349" cy="897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 dirty="0">
                <a:solidFill>
                  <a:schemeClr val="accent3"/>
                </a:solidFill>
              </a:rPr>
              <a:t>02</a:t>
            </a:r>
            <a:endParaRPr sz="5000" dirty="0"/>
          </a:p>
        </p:txBody>
      </p:sp>
      <p:grpSp>
        <p:nvGrpSpPr>
          <p:cNvPr id="210" name="Google Shape;210;p24"/>
          <p:cNvGrpSpPr/>
          <p:nvPr/>
        </p:nvGrpSpPr>
        <p:grpSpPr>
          <a:xfrm flipH="1">
            <a:off x="6507701" y="2859110"/>
            <a:ext cx="3082970" cy="2356729"/>
            <a:chOff x="4388650" y="2313275"/>
            <a:chExt cx="1420200" cy="1085700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4;p23">
            <a:extLst>
              <a:ext uri="{FF2B5EF4-FFF2-40B4-BE49-F238E27FC236}">
                <a16:creationId xmlns:a16="http://schemas.microsoft.com/office/drawing/2014/main" id="{4332936C-A4A8-1655-C433-BB3E57F87700}"/>
              </a:ext>
            </a:extLst>
          </p:cNvPr>
          <p:cNvSpPr/>
          <p:nvPr/>
        </p:nvSpPr>
        <p:spPr>
          <a:xfrm>
            <a:off x="7985201" y="4242500"/>
            <a:ext cx="68296" cy="1147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accent4"/>
                </a:solidFill>
              </a:rPr>
              <a:t>(IA)</a:t>
            </a:r>
            <a:endParaRPr sz="1200" b="1">
              <a:solidFill>
                <a:schemeClr val="accent4"/>
              </a:solidFill>
            </a:endParaRPr>
          </a:p>
        </p:txBody>
      </p:sp>
      <p:cxnSp>
        <p:nvCxnSpPr>
          <p:cNvPr id="16" name="Google Shape;203;p23">
            <a:extLst>
              <a:ext uri="{FF2B5EF4-FFF2-40B4-BE49-F238E27FC236}">
                <a16:creationId xmlns:a16="http://schemas.microsoft.com/office/drawing/2014/main" id="{7B0F492D-5FFE-5C01-F9DE-57352612B73F}"/>
              </a:ext>
            </a:extLst>
          </p:cNvPr>
          <p:cNvCxnSpPr>
            <a:cxnSpLocks/>
          </p:cNvCxnSpPr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" name="Google Shape;201;p23">
            <a:extLst>
              <a:ext uri="{FF2B5EF4-FFF2-40B4-BE49-F238E27FC236}">
                <a16:creationId xmlns:a16="http://schemas.microsoft.com/office/drawing/2014/main" id="{1B6C4F03-4484-9D4D-3B7C-FE4FCEE37DD1}"/>
              </a:ext>
            </a:extLst>
          </p:cNvPr>
          <p:cNvSpPr txBox="1">
            <a:spLocks/>
          </p:cNvSpPr>
          <p:nvPr/>
        </p:nvSpPr>
        <p:spPr>
          <a:xfrm>
            <a:off x="691853" y="1339337"/>
            <a:ext cx="7713900" cy="104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fr-FR" dirty="0"/>
              <a:t>Méthode</a:t>
            </a:r>
          </a:p>
        </p:txBody>
      </p:sp>
      <p:sp>
        <p:nvSpPr>
          <p:cNvPr id="18" name="Google Shape;462;p28">
            <a:extLst>
              <a:ext uri="{FF2B5EF4-FFF2-40B4-BE49-F238E27FC236}">
                <a16:creationId xmlns:a16="http://schemas.microsoft.com/office/drawing/2014/main" id="{73033B84-663F-D2E7-7271-83CCBADDF2F4}"/>
              </a:ext>
            </a:extLst>
          </p:cNvPr>
          <p:cNvSpPr txBox="1">
            <a:spLocks/>
          </p:cNvSpPr>
          <p:nvPr/>
        </p:nvSpPr>
        <p:spPr>
          <a:xfrm>
            <a:off x="691853" y="2565725"/>
            <a:ext cx="3137482" cy="546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CH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(1) </a:t>
            </a:r>
            <a:r>
              <a:rPr lang="fr-CH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Méthode en 6 étapes</a:t>
            </a:r>
          </a:p>
        </p:txBody>
      </p:sp>
      <p:sp>
        <p:nvSpPr>
          <p:cNvPr id="20" name="Google Shape;462;p28">
            <a:extLst>
              <a:ext uri="{FF2B5EF4-FFF2-40B4-BE49-F238E27FC236}">
                <a16:creationId xmlns:a16="http://schemas.microsoft.com/office/drawing/2014/main" id="{5E309983-2E72-E01E-9E30-3E235FAD8D5B}"/>
              </a:ext>
            </a:extLst>
          </p:cNvPr>
          <p:cNvSpPr txBox="1">
            <a:spLocks/>
          </p:cNvSpPr>
          <p:nvPr/>
        </p:nvSpPr>
        <p:spPr>
          <a:xfrm>
            <a:off x="691853" y="3060684"/>
            <a:ext cx="3137482" cy="546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CH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(2) </a:t>
            </a:r>
            <a:r>
              <a:rPr lang="fr-CH" sz="200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Github</a:t>
            </a:r>
            <a:r>
              <a:rPr lang="fr-CH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endParaRPr lang="fr-CH"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21" name="Google Shape;462;p28">
            <a:extLst>
              <a:ext uri="{FF2B5EF4-FFF2-40B4-BE49-F238E27FC236}">
                <a16:creationId xmlns:a16="http://schemas.microsoft.com/office/drawing/2014/main" id="{A245D14F-9192-2F3E-1B58-31C4DE27357D}"/>
              </a:ext>
            </a:extLst>
          </p:cNvPr>
          <p:cNvSpPr txBox="1">
            <a:spLocks/>
          </p:cNvSpPr>
          <p:nvPr/>
        </p:nvSpPr>
        <p:spPr>
          <a:xfrm>
            <a:off x="691853" y="3612507"/>
            <a:ext cx="3137482" cy="546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CH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(3) </a:t>
            </a:r>
            <a:r>
              <a:rPr lang="fr-CH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Trello</a:t>
            </a:r>
            <a:r>
              <a:rPr lang="fr-CH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endParaRPr lang="fr-CH"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22" name="Google Shape;462;p28">
            <a:extLst>
              <a:ext uri="{FF2B5EF4-FFF2-40B4-BE49-F238E27FC236}">
                <a16:creationId xmlns:a16="http://schemas.microsoft.com/office/drawing/2014/main" id="{AF114EEF-0F5F-AF56-F172-0F41BBE02924}"/>
              </a:ext>
            </a:extLst>
          </p:cNvPr>
          <p:cNvSpPr txBox="1">
            <a:spLocks/>
          </p:cNvSpPr>
          <p:nvPr/>
        </p:nvSpPr>
        <p:spPr>
          <a:xfrm>
            <a:off x="691853" y="4158516"/>
            <a:ext cx="3137482" cy="546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CH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(4) </a:t>
            </a:r>
            <a:r>
              <a:rPr lang="fr-CH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Planning</a:t>
            </a:r>
            <a:r>
              <a:rPr lang="fr-CH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endParaRPr lang="fr-CH"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435FD02-71E2-A3BF-438E-D835D95B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66" y="486646"/>
            <a:ext cx="2646180" cy="28336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1187349" cy="1046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 dirty="0">
                <a:solidFill>
                  <a:schemeClr val="accent3"/>
                </a:solidFill>
              </a:rPr>
              <a:t>03</a:t>
            </a:r>
            <a:endParaRPr sz="5000" dirty="0"/>
          </a:p>
        </p:txBody>
      </p:sp>
      <p:grpSp>
        <p:nvGrpSpPr>
          <p:cNvPr id="210" name="Google Shape;210;p24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4;p23">
            <a:extLst>
              <a:ext uri="{FF2B5EF4-FFF2-40B4-BE49-F238E27FC236}">
                <a16:creationId xmlns:a16="http://schemas.microsoft.com/office/drawing/2014/main" id="{4332936C-A4A8-1655-C433-BB3E57F87700}"/>
              </a:ext>
            </a:extLst>
          </p:cNvPr>
          <p:cNvSpPr/>
          <p:nvPr/>
        </p:nvSpPr>
        <p:spPr>
          <a:xfrm>
            <a:off x="7985201" y="4242500"/>
            <a:ext cx="68296" cy="1147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accent4"/>
                </a:solidFill>
              </a:rPr>
              <a:t>(IA)</a:t>
            </a:r>
            <a:endParaRPr sz="1200" b="1">
              <a:solidFill>
                <a:schemeClr val="accent4"/>
              </a:solidFill>
            </a:endParaRPr>
          </a:p>
        </p:txBody>
      </p:sp>
      <p:cxnSp>
        <p:nvCxnSpPr>
          <p:cNvPr id="16" name="Google Shape;203;p23">
            <a:extLst>
              <a:ext uri="{FF2B5EF4-FFF2-40B4-BE49-F238E27FC236}">
                <a16:creationId xmlns:a16="http://schemas.microsoft.com/office/drawing/2014/main" id="{7B0F492D-5FFE-5C01-F9DE-57352612B73F}"/>
              </a:ext>
            </a:extLst>
          </p:cNvPr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" name="Google Shape;201;p23">
            <a:extLst>
              <a:ext uri="{FF2B5EF4-FFF2-40B4-BE49-F238E27FC236}">
                <a16:creationId xmlns:a16="http://schemas.microsoft.com/office/drawing/2014/main" id="{1B6C4F03-4484-9D4D-3B7C-FE4FCEE37DD1}"/>
              </a:ext>
            </a:extLst>
          </p:cNvPr>
          <p:cNvSpPr txBox="1">
            <a:spLocks/>
          </p:cNvSpPr>
          <p:nvPr/>
        </p:nvSpPr>
        <p:spPr>
          <a:xfrm>
            <a:off x="691853" y="1339337"/>
            <a:ext cx="7713900" cy="18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fr-FR" dirty="0"/>
              <a:t>Application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5D8890-1089-87BF-2514-45AF76A40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37" y="2607481"/>
            <a:ext cx="5536270" cy="19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5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1187349" cy="1046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 dirty="0">
                <a:solidFill>
                  <a:schemeClr val="accent3"/>
                </a:solidFill>
              </a:rPr>
              <a:t>04</a:t>
            </a:r>
            <a:endParaRPr sz="5000" dirty="0"/>
          </a:p>
        </p:txBody>
      </p:sp>
      <p:grpSp>
        <p:nvGrpSpPr>
          <p:cNvPr id="210" name="Google Shape;210;p24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4;p23">
            <a:extLst>
              <a:ext uri="{FF2B5EF4-FFF2-40B4-BE49-F238E27FC236}">
                <a16:creationId xmlns:a16="http://schemas.microsoft.com/office/drawing/2014/main" id="{4332936C-A4A8-1655-C433-BB3E57F87700}"/>
              </a:ext>
            </a:extLst>
          </p:cNvPr>
          <p:cNvSpPr/>
          <p:nvPr/>
        </p:nvSpPr>
        <p:spPr>
          <a:xfrm>
            <a:off x="7985201" y="4242500"/>
            <a:ext cx="68296" cy="1147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accent4"/>
                </a:solidFill>
              </a:rPr>
              <a:t>(IA)</a:t>
            </a:r>
            <a:endParaRPr sz="1200" b="1">
              <a:solidFill>
                <a:schemeClr val="accent4"/>
              </a:solidFill>
            </a:endParaRPr>
          </a:p>
        </p:txBody>
      </p:sp>
      <p:cxnSp>
        <p:nvCxnSpPr>
          <p:cNvPr id="16" name="Google Shape;203;p23">
            <a:extLst>
              <a:ext uri="{FF2B5EF4-FFF2-40B4-BE49-F238E27FC236}">
                <a16:creationId xmlns:a16="http://schemas.microsoft.com/office/drawing/2014/main" id="{7B0F492D-5FFE-5C01-F9DE-57352612B73F}"/>
              </a:ext>
            </a:extLst>
          </p:cNvPr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" name="Google Shape;201;p23">
            <a:extLst>
              <a:ext uri="{FF2B5EF4-FFF2-40B4-BE49-F238E27FC236}">
                <a16:creationId xmlns:a16="http://schemas.microsoft.com/office/drawing/2014/main" id="{1B6C4F03-4484-9D4D-3B7C-FE4FCEE37DD1}"/>
              </a:ext>
            </a:extLst>
          </p:cNvPr>
          <p:cNvSpPr txBox="1">
            <a:spLocks/>
          </p:cNvSpPr>
          <p:nvPr/>
        </p:nvSpPr>
        <p:spPr>
          <a:xfrm>
            <a:off x="691853" y="1339337"/>
            <a:ext cx="7713900" cy="18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fr-FR" dirty="0" err="1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19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1187349" cy="1046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 dirty="0">
                <a:solidFill>
                  <a:schemeClr val="accent3"/>
                </a:solidFill>
              </a:rPr>
              <a:t>06</a:t>
            </a:r>
            <a:endParaRPr sz="5000" dirty="0"/>
          </a:p>
        </p:txBody>
      </p:sp>
      <p:grpSp>
        <p:nvGrpSpPr>
          <p:cNvPr id="210" name="Google Shape;210;p24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4;p23">
            <a:extLst>
              <a:ext uri="{FF2B5EF4-FFF2-40B4-BE49-F238E27FC236}">
                <a16:creationId xmlns:a16="http://schemas.microsoft.com/office/drawing/2014/main" id="{4332936C-A4A8-1655-C433-BB3E57F87700}"/>
              </a:ext>
            </a:extLst>
          </p:cNvPr>
          <p:cNvSpPr/>
          <p:nvPr/>
        </p:nvSpPr>
        <p:spPr>
          <a:xfrm>
            <a:off x="7985201" y="4242500"/>
            <a:ext cx="68296" cy="1147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accent4"/>
                </a:solidFill>
              </a:rPr>
              <a:t>(IA)</a:t>
            </a:r>
            <a:endParaRPr sz="1200" b="1">
              <a:solidFill>
                <a:schemeClr val="accent4"/>
              </a:solidFill>
            </a:endParaRPr>
          </a:p>
        </p:txBody>
      </p:sp>
      <p:cxnSp>
        <p:nvCxnSpPr>
          <p:cNvPr id="16" name="Google Shape;203;p23">
            <a:extLst>
              <a:ext uri="{FF2B5EF4-FFF2-40B4-BE49-F238E27FC236}">
                <a16:creationId xmlns:a16="http://schemas.microsoft.com/office/drawing/2014/main" id="{7B0F492D-5FFE-5C01-F9DE-57352612B73F}"/>
              </a:ext>
            </a:extLst>
          </p:cNvPr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" name="Google Shape;201;p23">
            <a:extLst>
              <a:ext uri="{FF2B5EF4-FFF2-40B4-BE49-F238E27FC236}">
                <a16:creationId xmlns:a16="http://schemas.microsoft.com/office/drawing/2014/main" id="{1B6C4F03-4484-9D4D-3B7C-FE4FCEE37DD1}"/>
              </a:ext>
            </a:extLst>
          </p:cNvPr>
          <p:cNvSpPr txBox="1">
            <a:spLocks/>
          </p:cNvSpPr>
          <p:nvPr/>
        </p:nvSpPr>
        <p:spPr>
          <a:xfrm>
            <a:off x="691853" y="1339337"/>
            <a:ext cx="7713900" cy="18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fr-FR" dirty="0"/>
              <a:t>Difficulté</a:t>
            </a:r>
          </a:p>
        </p:txBody>
      </p:sp>
      <p:sp>
        <p:nvSpPr>
          <p:cNvPr id="4" name="Google Shape;462;p28">
            <a:extLst>
              <a:ext uri="{FF2B5EF4-FFF2-40B4-BE49-F238E27FC236}">
                <a16:creationId xmlns:a16="http://schemas.microsoft.com/office/drawing/2014/main" id="{62E41637-6C41-ECBA-DD54-C487C617BC4C}"/>
              </a:ext>
            </a:extLst>
          </p:cNvPr>
          <p:cNvSpPr txBox="1">
            <a:spLocks/>
          </p:cNvSpPr>
          <p:nvPr/>
        </p:nvSpPr>
        <p:spPr>
          <a:xfrm>
            <a:off x="691852" y="2565725"/>
            <a:ext cx="4028066" cy="546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CH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(1) </a:t>
            </a:r>
            <a:r>
              <a:rPr lang="fr-CH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Mode pas à pas</a:t>
            </a:r>
          </a:p>
        </p:txBody>
      </p:sp>
      <p:sp>
        <p:nvSpPr>
          <p:cNvPr id="6" name="Google Shape;462;p28">
            <a:extLst>
              <a:ext uri="{FF2B5EF4-FFF2-40B4-BE49-F238E27FC236}">
                <a16:creationId xmlns:a16="http://schemas.microsoft.com/office/drawing/2014/main" id="{4D0432D7-AC12-1228-1A7B-E73139DF0478}"/>
              </a:ext>
            </a:extLst>
          </p:cNvPr>
          <p:cNvSpPr txBox="1">
            <a:spLocks/>
          </p:cNvSpPr>
          <p:nvPr/>
        </p:nvSpPr>
        <p:spPr>
          <a:xfrm>
            <a:off x="691147" y="3173633"/>
            <a:ext cx="3137482" cy="546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CH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(2) </a:t>
            </a:r>
            <a:r>
              <a:rPr lang="fr-CH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Graphique</a:t>
            </a:r>
          </a:p>
        </p:txBody>
      </p:sp>
    </p:spTree>
    <p:extLst>
      <p:ext uri="{BB962C8B-B14F-4D97-AF65-F5344CB8AC3E}">
        <p14:creationId xmlns:p14="http://schemas.microsoft.com/office/powerpoint/2010/main" val="106094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1187349" cy="1046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 dirty="0">
                <a:solidFill>
                  <a:schemeClr val="accent3"/>
                </a:solidFill>
              </a:rPr>
              <a:t>07</a:t>
            </a:r>
            <a:endParaRPr sz="5000" dirty="0"/>
          </a:p>
        </p:txBody>
      </p:sp>
      <p:grpSp>
        <p:nvGrpSpPr>
          <p:cNvPr id="210" name="Google Shape;210;p24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4;p23">
            <a:extLst>
              <a:ext uri="{FF2B5EF4-FFF2-40B4-BE49-F238E27FC236}">
                <a16:creationId xmlns:a16="http://schemas.microsoft.com/office/drawing/2014/main" id="{4332936C-A4A8-1655-C433-BB3E57F87700}"/>
              </a:ext>
            </a:extLst>
          </p:cNvPr>
          <p:cNvSpPr/>
          <p:nvPr/>
        </p:nvSpPr>
        <p:spPr>
          <a:xfrm>
            <a:off x="7985201" y="4242500"/>
            <a:ext cx="68296" cy="1147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accent4"/>
                </a:solidFill>
              </a:rPr>
              <a:t>(IA)</a:t>
            </a:r>
            <a:endParaRPr sz="1200" b="1">
              <a:solidFill>
                <a:schemeClr val="accent4"/>
              </a:solidFill>
            </a:endParaRPr>
          </a:p>
        </p:txBody>
      </p:sp>
      <p:cxnSp>
        <p:nvCxnSpPr>
          <p:cNvPr id="16" name="Google Shape;203;p23">
            <a:extLst>
              <a:ext uri="{FF2B5EF4-FFF2-40B4-BE49-F238E27FC236}">
                <a16:creationId xmlns:a16="http://schemas.microsoft.com/office/drawing/2014/main" id="{7B0F492D-5FFE-5C01-F9DE-57352612B73F}"/>
              </a:ext>
            </a:extLst>
          </p:cNvPr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" name="Google Shape;201;p23">
            <a:extLst>
              <a:ext uri="{FF2B5EF4-FFF2-40B4-BE49-F238E27FC236}">
                <a16:creationId xmlns:a16="http://schemas.microsoft.com/office/drawing/2014/main" id="{1B6C4F03-4484-9D4D-3B7C-FE4FCEE37DD1}"/>
              </a:ext>
            </a:extLst>
          </p:cNvPr>
          <p:cNvSpPr txBox="1">
            <a:spLocks/>
          </p:cNvSpPr>
          <p:nvPr/>
        </p:nvSpPr>
        <p:spPr>
          <a:xfrm>
            <a:off x="691853" y="1339337"/>
            <a:ext cx="7713900" cy="98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fr-FR" dirty="0"/>
              <a:t>Améliorations</a:t>
            </a:r>
          </a:p>
        </p:txBody>
      </p:sp>
      <p:sp>
        <p:nvSpPr>
          <p:cNvPr id="2" name="Google Shape;462;p28">
            <a:extLst>
              <a:ext uri="{FF2B5EF4-FFF2-40B4-BE49-F238E27FC236}">
                <a16:creationId xmlns:a16="http://schemas.microsoft.com/office/drawing/2014/main" id="{6DBA0618-BA86-377A-7E2B-BF1C51BA3454}"/>
              </a:ext>
            </a:extLst>
          </p:cNvPr>
          <p:cNvSpPr txBox="1">
            <a:spLocks/>
          </p:cNvSpPr>
          <p:nvPr/>
        </p:nvSpPr>
        <p:spPr>
          <a:xfrm>
            <a:off x="691852" y="2565725"/>
            <a:ext cx="4028066" cy="546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CH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(1) </a:t>
            </a:r>
            <a:r>
              <a:rPr lang="fr-CH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Visuel dynamique</a:t>
            </a:r>
          </a:p>
        </p:txBody>
      </p:sp>
      <p:sp>
        <p:nvSpPr>
          <p:cNvPr id="3" name="Google Shape;462;p28">
            <a:extLst>
              <a:ext uri="{FF2B5EF4-FFF2-40B4-BE49-F238E27FC236}">
                <a16:creationId xmlns:a16="http://schemas.microsoft.com/office/drawing/2014/main" id="{A649215D-E74D-96B7-7DC1-4A554FD32B5A}"/>
              </a:ext>
            </a:extLst>
          </p:cNvPr>
          <p:cNvSpPr txBox="1">
            <a:spLocks/>
          </p:cNvSpPr>
          <p:nvPr/>
        </p:nvSpPr>
        <p:spPr>
          <a:xfrm>
            <a:off x="691852" y="3196736"/>
            <a:ext cx="4028066" cy="546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CH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(2) </a:t>
            </a:r>
            <a:r>
              <a:rPr lang="fr-CH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303552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689574" y="326608"/>
            <a:ext cx="1187349" cy="1046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 dirty="0">
                <a:solidFill>
                  <a:schemeClr val="accent3"/>
                </a:solidFill>
              </a:rPr>
              <a:t>08</a:t>
            </a:r>
            <a:endParaRPr sz="5000" dirty="0"/>
          </a:p>
        </p:txBody>
      </p:sp>
      <p:grpSp>
        <p:nvGrpSpPr>
          <p:cNvPr id="210" name="Google Shape;210;p24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4;p23">
            <a:extLst>
              <a:ext uri="{FF2B5EF4-FFF2-40B4-BE49-F238E27FC236}">
                <a16:creationId xmlns:a16="http://schemas.microsoft.com/office/drawing/2014/main" id="{4332936C-A4A8-1655-C433-BB3E57F87700}"/>
              </a:ext>
            </a:extLst>
          </p:cNvPr>
          <p:cNvSpPr/>
          <p:nvPr/>
        </p:nvSpPr>
        <p:spPr>
          <a:xfrm>
            <a:off x="7985201" y="4242500"/>
            <a:ext cx="68296" cy="1147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accent4"/>
                </a:solidFill>
              </a:rPr>
              <a:t>(IA)</a:t>
            </a:r>
            <a:endParaRPr sz="1200" b="1">
              <a:solidFill>
                <a:schemeClr val="accent4"/>
              </a:solidFill>
            </a:endParaRPr>
          </a:p>
        </p:txBody>
      </p:sp>
      <p:cxnSp>
        <p:nvCxnSpPr>
          <p:cNvPr id="16" name="Google Shape;203;p23">
            <a:extLst>
              <a:ext uri="{FF2B5EF4-FFF2-40B4-BE49-F238E27FC236}">
                <a16:creationId xmlns:a16="http://schemas.microsoft.com/office/drawing/2014/main" id="{7B0F492D-5FFE-5C01-F9DE-57352612B73F}"/>
              </a:ext>
            </a:extLst>
          </p:cNvPr>
          <p:cNvCxnSpPr/>
          <p:nvPr/>
        </p:nvCxnSpPr>
        <p:spPr>
          <a:xfrm>
            <a:off x="1876923" y="86069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" name="Google Shape;201;p23">
            <a:extLst>
              <a:ext uri="{FF2B5EF4-FFF2-40B4-BE49-F238E27FC236}">
                <a16:creationId xmlns:a16="http://schemas.microsoft.com/office/drawing/2014/main" id="{1B6C4F03-4484-9D4D-3B7C-FE4FCEE37DD1}"/>
              </a:ext>
            </a:extLst>
          </p:cNvPr>
          <p:cNvSpPr txBox="1">
            <a:spLocks/>
          </p:cNvSpPr>
          <p:nvPr/>
        </p:nvSpPr>
        <p:spPr>
          <a:xfrm>
            <a:off x="610121" y="1064163"/>
            <a:ext cx="7713900" cy="1027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fr-FR" dirty="0"/>
              <a:t>Bilan</a:t>
            </a:r>
          </a:p>
        </p:txBody>
      </p:sp>
      <p:pic>
        <p:nvPicPr>
          <p:cNvPr id="2" name="Espace réservé du contenu 10" descr="Un ruban de récompense avec étoile">
            <a:extLst>
              <a:ext uri="{FF2B5EF4-FFF2-40B4-BE49-F238E27FC236}">
                <a16:creationId xmlns:a16="http://schemas.microsoft.com/office/drawing/2014/main" id="{AF77DF5C-6E3E-E79E-93D3-6D33ABF07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8722" y="2466494"/>
            <a:ext cx="3043238" cy="30432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3" name="Google Shape;462;p28">
            <a:extLst>
              <a:ext uri="{FF2B5EF4-FFF2-40B4-BE49-F238E27FC236}">
                <a16:creationId xmlns:a16="http://schemas.microsoft.com/office/drawing/2014/main" id="{DFC29EC9-2DA0-153C-3A2A-64753226841A}"/>
              </a:ext>
            </a:extLst>
          </p:cNvPr>
          <p:cNvSpPr txBox="1">
            <a:spLocks/>
          </p:cNvSpPr>
          <p:nvPr/>
        </p:nvSpPr>
        <p:spPr>
          <a:xfrm>
            <a:off x="2472691" y="2405783"/>
            <a:ext cx="2383255" cy="546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Golos Text Medium" panose="020B0604020202020204" charset="0"/>
                <a:cs typeface="Golos Text Medium" panose="020B0604020202020204" charset="0"/>
              </a:rPr>
              <a:t>APPRENTISSAGE</a:t>
            </a:r>
          </a:p>
          <a:p>
            <a:endParaRPr lang="fr-CH" sz="2000" dirty="0">
              <a:latin typeface="Golos Text Medium" panose="020B0604020202020204" charset="0"/>
              <a:ea typeface="Golos Text Medium"/>
              <a:cs typeface="Golos Text Medium" panose="020B0604020202020204" charset="0"/>
              <a:sym typeface="Golos Text Medium"/>
            </a:endParaRPr>
          </a:p>
        </p:txBody>
      </p:sp>
      <p:pic>
        <p:nvPicPr>
          <p:cNvPr id="6" name="Espace réservé du contenu 12" descr="Une ampoule">
            <a:extLst>
              <a:ext uri="{FF2B5EF4-FFF2-40B4-BE49-F238E27FC236}">
                <a16:creationId xmlns:a16="http://schemas.microsoft.com/office/drawing/2014/main" id="{50CFCB75-08FD-A35E-8FCF-3711ED151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242" y="2497095"/>
            <a:ext cx="2634789" cy="2634789"/>
          </a:xfrm>
          <a:prstGeom prst="rect">
            <a:avLst/>
          </a:prstGeom>
        </p:spPr>
      </p:pic>
      <p:sp>
        <p:nvSpPr>
          <p:cNvPr id="7" name="Google Shape;462;p28">
            <a:extLst>
              <a:ext uri="{FF2B5EF4-FFF2-40B4-BE49-F238E27FC236}">
                <a16:creationId xmlns:a16="http://schemas.microsoft.com/office/drawing/2014/main" id="{BA5BE11F-FB17-8787-E333-1438F8A40E40}"/>
              </a:ext>
            </a:extLst>
          </p:cNvPr>
          <p:cNvSpPr txBox="1">
            <a:spLocks/>
          </p:cNvSpPr>
          <p:nvPr/>
        </p:nvSpPr>
        <p:spPr>
          <a:xfrm>
            <a:off x="4944694" y="2389204"/>
            <a:ext cx="2688903" cy="546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Golos Text Medium" panose="020B0604020202020204" charset="0"/>
                <a:cs typeface="Golos Text Medium" panose="020B0604020202020204" charset="0"/>
              </a:rPr>
              <a:t>DOCUMENTATION</a:t>
            </a:r>
            <a:endParaRPr lang="fr-CH" sz="2000" dirty="0">
              <a:latin typeface="Golos Text Medium" panose="020B0604020202020204" charset="0"/>
              <a:ea typeface="Golos Text Medium"/>
              <a:cs typeface="Golos Text Medium" panose="020B0604020202020204" charset="0"/>
              <a:sym typeface="Golos T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75583028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101</Words>
  <Application>Microsoft Office PowerPoint</Application>
  <PresentationFormat>Affichage à l'écran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Golos Text</vt:lpstr>
      <vt:lpstr>Bebas Neue</vt:lpstr>
      <vt:lpstr>Golos Text Medium</vt:lpstr>
      <vt:lpstr>Artificial Intelligence by Slidesgo</vt:lpstr>
      <vt:lpstr>AlgoTri</vt:lpstr>
      <vt:lpstr>01</vt:lpstr>
      <vt:lpstr>Rappel </vt:lpstr>
      <vt:lpstr>02</vt:lpstr>
      <vt:lpstr>03</vt:lpstr>
      <vt:lpstr>04</vt:lpstr>
      <vt:lpstr>06</vt:lpstr>
      <vt:lpstr>07</vt:lpstr>
      <vt:lpstr>08</vt:lpstr>
      <vt:lpstr>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L'intelligence artificielle</dc:title>
  <cp:lastModifiedBy>ALEXANDRE BBCH</cp:lastModifiedBy>
  <cp:revision>15</cp:revision>
  <dcterms:modified xsi:type="dcterms:W3CDTF">2023-06-07T08:11:30Z</dcterms:modified>
</cp:coreProperties>
</file>