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FFF51-4C3F-36BE-2401-B9009987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F1FBF-92A6-68AA-3C80-A058FF890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ADC3F-0C21-EC65-8702-CA870F3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CBF4D-46CE-8462-FED8-D6426EEB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CC195-37BF-CAB7-D599-1476D257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F1F5E-0DA6-6764-650D-F2BF4F17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52AC1D-EA3D-7D80-B1C7-08F820B4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C7A24-8AB7-6AF2-C38C-0610D0E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D9A06-34C2-FC12-870D-B1BF0AE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A4E56-C1E7-A3A5-A98D-B62D63C5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49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B656F-1FFE-4C4A-EFBC-B590E097D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881E80-B298-0D0B-F8F7-A44134CF0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5AB54-64D3-BAAC-01F7-56172854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15E78-3C06-86FE-5F7C-AFB7DD0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111A5-389B-83E2-1F70-01255EBB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F18D2-B757-EA34-5A09-758604B8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F60B7-7F2F-F02D-4865-5C8D85EE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B7E1E-E978-01C6-09B9-9A338E4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27A63-E919-66A2-978C-C5994590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79B04-0DCB-3F64-BE46-17AD1DB1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33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D977-F1EE-37D9-B712-2F458939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FB05E-FF12-315A-0470-B3F777A6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37C6-C1B7-16D7-4640-18DDD7C3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D803B-BDF7-D085-7F18-336F8A1B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CD7B0-5C11-2935-4191-21DA603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7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EC7F-DB6C-82A0-A156-3169835F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F63BB-5AC7-BAC5-7ACA-7104EFE9F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A376C5-1B43-C4FC-FD56-892AC3A2C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C7D752-03D1-B22A-7B5C-A9CC449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CAE9B-3D49-FCBB-85FD-0F1AFB0C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318602-10E3-4E52-3C11-F53657F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9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D2435-DF38-16AD-C612-589D3467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67FD8A-0B8A-0C84-A0EA-FA1B00C9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A738BF-142E-98A2-74A3-83BA1A35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6036EA-F232-AB77-3080-1D7C5828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C9E7FF-3D7F-67E1-FD4F-99CCD24FF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EE39E7-2E8E-F77B-6052-D4B60FED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00892E-4FF0-58CE-4E37-FFACB08B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E53DDB-F0BF-68B4-39A1-8E1EE8E4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515D-AA28-EA8A-1657-8E07A45F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5B8EDA-117A-4417-DFA4-0545F8C5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44AEA4-9A43-60C2-DE6D-DDAA57D0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EF74F0-3010-BE79-6DC2-B5749B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F8B27E-BBFB-8F8B-29AF-96D835EA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8B611F-37E3-8644-AD4D-ACDCDF3C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784B10-DE97-FDBC-9472-5AEDE553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7004-3B8E-866C-83E4-6F41C03B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27258-5413-45F4-A2D6-40437004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BF1EC-F52A-63BD-8A44-C08713D7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4BB66-2936-EB56-A4E6-70EFC3F9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4B650-9F56-595B-6DC7-8349259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E2CB5-ABC0-1F74-182E-21699B2A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552BB-8011-CF07-8661-BDA619DC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3AA032-729E-209B-79AA-2A16D2DCB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623284-E1B6-D041-D937-01F2E66D1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E03609-7B72-4DA8-6ACD-79922993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BFFF9C-1528-70FD-1688-96F0F0F4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D92680-B397-BEDA-DCB4-1336E40E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8D07BE-FF2D-0C10-2D1A-842FFF3B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93301F-F968-2AA4-B9FA-18895FB3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39C88-D924-A4AF-BA70-A38BA3D1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80A90-1304-4168-B0FD-DCAACA90DF05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BC314-F289-875F-6F6E-771F8FBB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10324-6458-7D21-BAEF-0A1FA049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B2B70-8EF2-43EB-95EC-E075D55B8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058FA30-E4C8-14AE-03FF-0A35DD1A801C}"/>
              </a:ext>
            </a:extLst>
          </p:cNvPr>
          <p:cNvGrpSpPr/>
          <p:nvPr/>
        </p:nvGrpSpPr>
        <p:grpSpPr>
          <a:xfrm>
            <a:off x="4296000" y="729000"/>
            <a:ext cx="3600000" cy="5400000"/>
            <a:chOff x="4296000" y="729000"/>
            <a:chExt cx="3600000" cy="54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06353D2-0D4E-A0ED-3884-3502514BE873}"/>
                </a:ext>
              </a:extLst>
            </p:cNvPr>
            <p:cNvSpPr>
              <a:spLocks/>
            </p:cNvSpPr>
            <p:nvPr/>
          </p:nvSpPr>
          <p:spPr>
            <a:xfrm>
              <a:off x="4296000" y="729000"/>
              <a:ext cx="3600000" cy="54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9F5B554-33BD-656D-9733-EB9DA385E2D8}"/>
                </a:ext>
              </a:extLst>
            </p:cNvPr>
            <p:cNvSpPr txBox="1"/>
            <p:nvPr/>
          </p:nvSpPr>
          <p:spPr>
            <a:xfrm rot="18900000">
              <a:off x="4476000" y="2256651"/>
              <a:ext cx="3240000" cy="2123658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spAutoFit/>
            </a:bodyPr>
            <a:lstStyle/>
            <a:p>
              <a:pPr algn="ctr"/>
              <a:r>
                <a:rPr lang="pt-BR" sz="66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LIVRO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24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Mesquita</dc:creator>
  <cp:lastModifiedBy>Marco Mesquita</cp:lastModifiedBy>
  <cp:revision>4</cp:revision>
  <dcterms:created xsi:type="dcterms:W3CDTF">2024-03-11T17:27:02Z</dcterms:created>
  <dcterms:modified xsi:type="dcterms:W3CDTF">2024-05-02T13:13:26Z</dcterms:modified>
</cp:coreProperties>
</file>