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87878"/>
    <a:srgbClr val="797979"/>
    <a:srgbClr val="FE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9" autoAdjust="0"/>
  </p:normalViewPr>
  <p:slideViewPr>
    <p:cSldViewPr snapToGrid="0">
      <p:cViewPr varScale="1">
        <p:scale>
          <a:sx n="32" d="100"/>
          <a:sy n="32" d="100"/>
        </p:scale>
        <p:origin x="1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A59A-EB41-4968-834F-1EA164DECB99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9668-9736-43CD-8F4A-B402A7EB0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58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29668-9736-43CD-8F4A-B402A7EB06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2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1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5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6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7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91A97E0-B930-102E-837B-57E7FF2A6F32}"/>
              </a:ext>
            </a:extLst>
          </p:cNvPr>
          <p:cNvGrpSpPr/>
          <p:nvPr/>
        </p:nvGrpSpPr>
        <p:grpSpPr>
          <a:xfrm>
            <a:off x="-158974" y="7907118"/>
            <a:ext cx="14180787" cy="13024281"/>
            <a:chOff x="-158974" y="8218403"/>
            <a:chExt cx="14180787" cy="130242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BABDCC-8F9D-113F-4C17-BD0194CE90BC}"/>
                </a:ext>
              </a:extLst>
            </p:cNvPr>
            <p:cNvGrpSpPr/>
            <p:nvPr/>
          </p:nvGrpSpPr>
          <p:grpSpPr>
            <a:xfrm>
              <a:off x="7324070" y="15219974"/>
              <a:ext cx="6241258" cy="6022710"/>
              <a:chOff x="6850550" y="6791590"/>
              <a:chExt cx="6241258" cy="60227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457AFB-EAE5-BDCE-DB07-9CA99732CE6B}"/>
                  </a:ext>
                </a:extLst>
              </p:cNvPr>
              <p:cNvGrpSpPr/>
              <p:nvPr/>
            </p:nvGrpSpPr>
            <p:grpSpPr>
              <a:xfrm>
                <a:off x="6850550" y="7121236"/>
                <a:ext cx="6226756" cy="5467596"/>
                <a:chOff x="6545750" y="7146636"/>
                <a:chExt cx="6226756" cy="5467596"/>
              </a:xfrm>
            </p:grpSpPr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862DDBB-EC65-FB4C-2740-B184C3EC6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4015" r="3440" b="6582"/>
                <a:stretch/>
              </p:blipFill>
              <p:spPr>
                <a:xfrm rot="20536762">
                  <a:off x="9126250" y="7146636"/>
                  <a:ext cx="2973013" cy="4105986"/>
                </a:xfrm>
                <a:prstGeom prst="rect">
                  <a:avLst/>
                </a:prstGeom>
              </p:spPr>
            </p:pic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3BB96108-5BA5-A623-FE6E-B936718A2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21073363">
                  <a:off x="6545750" y="7185901"/>
                  <a:ext cx="2989444" cy="4108710"/>
                </a:xfrm>
                <a:prstGeom prst="rect">
                  <a:avLst/>
                </a:prstGeom>
              </p:spPr>
            </p:pic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9FD5C5E-F7C7-12F8-228E-99EDC4B8E8A6}"/>
                    </a:ext>
                  </a:extLst>
                </p:cNvPr>
                <p:cNvGrpSpPr/>
                <p:nvPr/>
              </p:nvGrpSpPr>
              <p:grpSpPr>
                <a:xfrm rot="19678086">
                  <a:off x="9078796" y="11054103"/>
                  <a:ext cx="653466" cy="350938"/>
                  <a:chOff x="2675238" y="4312508"/>
                  <a:chExt cx="1037967" cy="621961"/>
                </a:xfrm>
                <a:solidFill>
                  <a:schemeClr val="tx1"/>
                </a:solidFill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C2E115-A76C-A0F4-B526-0AC43A913F8A}"/>
                      </a:ext>
                    </a:extLst>
                  </p:cNvPr>
                  <p:cNvSpPr/>
                  <p:nvPr/>
                </p:nvSpPr>
                <p:spPr>
                  <a:xfrm>
                    <a:off x="2675238" y="4312508"/>
                    <a:ext cx="1037967" cy="47861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2889CE1-5491-25BE-167C-1E439E8588EA}"/>
                      </a:ext>
                    </a:extLst>
                  </p:cNvPr>
                  <p:cNvSpPr/>
                  <p:nvPr/>
                </p:nvSpPr>
                <p:spPr>
                  <a:xfrm>
                    <a:off x="2802464" y="4808101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9A4793A-5107-C3FA-CB6A-B788AFB994E0}"/>
                      </a:ext>
                    </a:extLst>
                  </p:cNvPr>
                  <p:cNvSpPr/>
                  <p:nvPr/>
                </p:nvSpPr>
                <p:spPr>
                  <a:xfrm>
                    <a:off x="3347231" y="4808102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9091ED9-FD3E-6BD1-5BF1-2EDB66F67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161983" flipH="1">
                  <a:off x="9784242" y="8505522"/>
                  <a:ext cx="2988264" cy="4108710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05F071A-F17C-5F95-926F-B85AA90EC9D0}"/>
                  </a:ext>
                </a:extLst>
              </p:cNvPr>
              <p:cNvSpPr/>
              <p:nvPr/>
            </p:nvSpPr>
            <p:spPr>
              <a:xfrm>
                <a:off x="6912729" y="6791590"/>
                <a:ext cx="6179079" cy="6022710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58AD7-17C7-ACB9-8D92-3C68586A92F4}"/>
                  </a:ext>
                </a:extLst>
              </p:cNvPr>
              <p:cNvSpPr txBox="1"/>
              <p:nvPr/>
            </p:nvSpPr>
            <p:spPr>
              <a:xfrm>
                <a:off x="8742509" y="7117812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ECM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633746-D5FC-CB85-EB74-B474B4854A7B}"/>
                  </a:ext>
                </a:extLst>
              </p:cNvPr>
              <p:cNvSpPr txBox="1"/>
              <p:nvPr/>
            </p:nvSpPr>
            <p:spPr>
              <a:xfrm>
                <a:off x="7186364" y="11358886"/>
                <a:ext cx="3380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endPara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6096F7-E2CA-995F-497A-AB0A472E9D8F}"/>
                </a:ext>
              </a:extLst>
            </p:cNvPr>
            <p:cNvGrpSpPr/>
            <p:nvPr/>
          </p:nvGrpSpPr>
          <p:grpSpPr>
            <a:xfrm>
              <a:off x="277542" y="15194573"/>
              <a:ext cx="3201212" cy="6048111"/>
              <a:chOff x="456444" y="14232835"/>
              <a:chExt cx="3201212" cy="54991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D05106-5CD8-6B15-65AE-4F72CAC70052}"/>
                  </a:ext>
                </a:extLst>
              </p:cNvPr>
              <p:cNvGrpSpPr/>
              <p:nvPr/>
            </p:nvGrpSpPr>
            <p:grpSpPr>
              <a:xfrm>
                <a:off x="617255" y="14232835"/>
                <a:ext cx="2881553" cy="5499101"/>
                <a:chOff x="4062969" y="14454317"/>
                <a:chExt cx="2146300" cy="443058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AF5DD0-6794-4352-F030-16E414B3C6E4}"/>
                    </a:ext>
                  </a:extLst>
                </p:cNvPr>
                <p:cNvSpPr/>
                <p:nvPr/>
              </p:nvSpPr>
              <p:spPr>
                <a:xfrm>
                  <a:off x="4062969" y="14454317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1393A1D-6E16-6BB3-38F5-5113C4794ACD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DAD6554-EF0C-B0A1-ED3C-A2037EA6F11F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AEB7D9-EF1A-577F-1734-5092C166D4A9}"/>
                  </a:ext>
                </a:extLst>
              </p:cNvPr>
              <p:cNvSpPr txBox="1"/>
              <p:nvPr/>
            </p:nvSpPr>
            <p:spPr>
              <a:xfrm>
                <a:off x="456444" y="14258455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7FFD4C-D8EA-F6C9-7123-B9ED44774B43}"/>
                  </a:ext>
                </a:extLst>
              </p:cNvPr>
              <p:cNvSpPr txBox="1"/>
              <p:nvPr/>
            </p:nvSpPr>
            <p:spPr>
              <a:xfrm>
                <a:off x="458405" y="16684115"/>
                <a:ext cx="319925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Controller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76A447-2740-7F1A-CF57-3A9BB08516E2}"/>
                </a:ext>
              </a:extLst>
            </p:cNvPr>
            <p:cNvGrpSpPr/>
            <p:nvPr/>
          </p:nvGrpSpPr>
          <p:grpSpPr>
            <a:xfrm>
              <a:off x="-158974" y="8293774"/>
              <a:ext cx="4143700" cy="6048110"/>
              <a:chOff x="-13821" y="5019009"/>
              <a:chExt cx="4143700" cy="55008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7A01A1-538D-3016-6A07-5B53D7D841BC}"/>
                  </a:ext>
                </a:extLst>
              </p:cNvPr>
              <p:cNvSpPr txBox="1"/>
              <p:nvPr/>
            </p:nvSpPr>
            <p:spPr>
              <a:xfrm>
                <a:off x="-13821" y="7456485"/>
                <a:ext cx="41437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Processing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399C64-12A2-0AC5-6A91-646488E4E6DD}"/>
                  </a:ext>
                </a:extLst>
              </p:cNvPr>
              <p:cNvGrpSpPr/>
              <p:nvPr/>
            </p:nvGrpSpPr>
            <p:grpSpPr>
              <a:xfrm>
                <a:off x="590324" y="5020747"/>
                <a:ext cx="2881553" cy="5499101"/>
                <a:chOff x="4042910" y="14466839"/>
                <a:chExt cx="2146300" cy="443058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FEF4F11-2097-483F-1075-A0ACDB8541F0}"/>
                    </a:ext>
                  </a:extLst>
                </p:cNvPr>
                <p:cNvSpPr/>
                <p:nvPr/>
              </p:nvSpPr>
              <p:spPr>
                <a:xfrm>
                  <a:off x="4042910" y="14466839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7474E5-2193-19FC-03E9-81DA74F9DBC8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227249A-6327-82A4-312B-D93322F9675B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698C0-C2EA-F8E9-2B48-A4DEE3FF64CB}"/>
                  </a:ext>
                </a:extLst>
              </p:cNvPr>
              <p:cNvSpPr txBox="1"/>
              <p:nvPr/>
            </p:nvSpPr>
            <p:spPr>
              <a:xfrm>
                <a:off x="424656" y="5019009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2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C62744-3D8A-7943-9D1E-6013187DF012}"/>
                </a:ext>
              </a:extLst>
            </p:cNvPr>
            <p:cNvGrpSpPr/>
            <p:nvPr/>
          </p:nvGrpSpPr>
          <p:grpSpPr>
            <a:xfrm>
              <a:off x="5728472" y="11313612"/>
              <a:ext cx="1651620" cy="2996212"/>
              <a:chOff x="5907375" y="9761983"/>
              <a:chExt cx="1651620" cy="29962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55C77F-1556-E448-40C4-F332983909B8}"/>
                  </a:ext>
                </a:extLst>
              </p:cNvPr>
              <p:cNvGrpSpPr/>
              <p:nvPr/>
            </p:nvGrpSpPr>
            <p:grpSpPr>
              <a:xfrm>
                <a:off x="5907375" y="9761983"/>
                <a:ext cx="1651613" cy="1330669"/>
                <a:chOff x="6837042" y="9704288"/>
                <a:chExt cx="1651613" cy="133066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1EB8BE0-E411-5BF5-88C7-F442E3DE4AC4}"/>
                    </a:ext>
                  </a:extLst>
                </p:cNvPr>
                <p:cNvSpPr/>
                <p:nvPr/>
              </p:nvSpPr>
              <p:spPr>
                <a:xfrm>
                  <a:off x="6837042" y="97042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26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8B6E90FF-331D-5EF4-E9D0-1644903915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292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37F6AA-F70B-FFF5-DE62-94EAF774C706}"/>
                    </a:ext>
                  </a:extLst>
                </p:cNvPr>
                <p:cNvSpPr/>
                <p:nvPr/>
              </p:nvSpPr>
              <p:spPr>
                <a:xfrm rot="16200000" flipV="1">
                  <a:off x="8092308" y="10231680"/>
                  <a:ext cx="516824" cy="2758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7927027-FA47-F83F-9F3E-9E0AF0051438}"/>
                  </a:ext>
                </a:extLst>
              </p:cNvPr>
              <p:cNvGrpSpPr/>
              <p:nvPr/>
            </p:nvGrpSpPr>
            <p:grpSpPr>
              <a:xfrm>
                <a:off x="5907376" y="11427526"/>
                <a:ext cx="1651619" cy="1330669"/>
                <a:chOff x="6837042" y="9729688"/>
                <a:chExt cx="1651619" cy="1330669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6C172E8B-B71D-E98C-4FCD-C534C586EC23}"/>
                    </a:ext>
                  </a:extLst>
                </p:cNvPr>
                <p:cNvSpPr/>
                <p:nvPr/>
              </p:nvSpPr>
              <p:spPr>
                <a:xfrm>
                  <a:off x="6837042" y="97296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4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91F1C3FC-FD68-6785-E412-ADAFD2C740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546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98ABC90-25C0-45CA-5772-55A53DE2FEB8}"/>
                    </a:ext>
                  </a:extLst>
                </p:cNvPr>
                <p:cNvSpPr/>
                <p:nvPr/>
              </p:nvSpPr>
              <p:spPr>
                <a:xfrm rot="16200000" flipV="1">
                  <a:off x="8092306" y="10257082"/>
                  <a:ext cx="516834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AA735A42-5856-054C-4111-976DD1F55228}"/>
                </a:ext>
              </a:extLst>
            </p:cNvPr>
            <p:cNvGrpSpPr/>
            <p:nvPr/>
          </p:nvGrpSpPr>
          <p:grpSpPr>
            <a:xfrm>
              <a:off x="3745931" y="15871281"/>
              <a:ext cx="3199251" cy="3726991"/>
              <a:chOff x="3885077" y="14420168"/>
              <a:chExt cx="3199251" cy="37269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8C59D59-68EC-ECAF-D548-7FB662E19B0A}"/>
                  </a:ext>
                </a:extLst>
              </p:cNvPr>
              <p:cNvGrpSpPr/>
              <p:nvPr/>
            </p:nvGrpSpPr>
            <p:grpSpPr>
              <a:xfrm>
                <a:off x="4036734" y="16720581"/>
                <a:ext cx="2888223" cy="509584"/>
                <a:chOff x="4027544" y="16684115"/>
                <a:chExt cx="2888223" cy="509584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13F71F5-DFB2-4FE6-81CF-A536CDE10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6684115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C2074FF-C101-7BE5-3DF5-D7D87B215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7193699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2FA13A52-627D-4917-69EC-BAFB42EA1292}"/>
                  </a:ext>
                </a:extLst>
              </p:cNvPr>
              <p:cNvSpPr txBox="1"/>
              <p:nvPr/>
            </p:nvSpPr>
            <p:spPr>
              <a:xfrm>
                <a:off x="3885077" y="14420168"/>
                <a:ext cx="319925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Kinematics &amp; Motion Commands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6C67A65-673F-B57E-284E-CA7D34422238}"/>
                  </a:ext>
                </a:extLst>
              </p:cNvPr>
              <p:cNvSpPr txBox="1"/>
              <p:nvPr/>
            </p:nvSpPr>
            <p:spPr>
              <a:xfrm>
                <a:off x="3885077" y="17377718"/>
                <a:ext cx="31992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FireWire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B960BA7D-8504-B296-52FA-A5D9AFE34082}"/>
                </a:ext>
              </a:extLst>
            </p:cNvPr>
            <p:cNvGrpSpPr/>
            <p:nvPr/>
          </p:nvGrpSpPr>
          <p:grpSpPr>
            <a:xfrm>
              <a:off x="11714377" y="12237351"/>
              <a:ext cx="409998" cy="2519823"/>
              <a:chOff x="11835757" y="10422077"/>
              <a:chExt cx="409998" cy="2849750"/>
            </a:xfrm>
          </p:grpSpPr>
          <p:cxnSp>
            <p:nvCxnSpPr>
              <p:cNvPr id="1027" name="Straight Arrow Connector 1026">
                <a:extLst>
                  <a:ext uri="{FF2B5EF4-FFF2-40B4-BE49-F238E27FC236}">
                    <a16:creationId xmlns:a16="http://schemas.microsoft.com/office/drawing/2014/main" id="{1F2A4468-891D-2077-3E64-B86EC133A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45755" y="10422077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36425732-D507-C4DE-0592-92E60722D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35757" y="10425660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D9EC0CB6-1D49-E964-5EC8-8D488AE55832}"/>
                </a:ext>
              </a:extLst>
            </p:cNvPr>
            <p:cNvSpPr txBox="1"/>
            <p:nvPr/>
          </p:nvSpPr>
          <p:spPr>
            <a:xfrm>
              <a:off x="12189661" y="12746003"/>
              <a:ext cx="18321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ECM Video</a:t>
              </a:r>
            </a:p>
          </p:txBody>
        </p: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A5383A04-20DA-2715-F74B-BB1A8057ABBF}"/>
                </a:ext>
              </a:extLst>
            </p:cNvPr>
            <p:cNvGrpSpPr/>
            <p:nvPr/>
          </p:nvGrpSpPr>
          <p:grpSpPr>
            <a:xfrm>
              <a:off x="3872187" y="9264267"/>
              <a:ext cx="9873523" cy="2564812"/>
              <a:chOff x="3872187" y="8807067"/>
              <a:chExt cx="9873523" cy="2564812"/>
            </a:xfrm>
          </p:grpSpPr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F902AFD0-AFBD-B2B8-91B7-EB8DFE9F3E97}"/>
                  </a:ext>
                </a:extLst>
              </p:cNvPr>
              <p:cNvGrpSpPr/>
              <p:nvPr/>
            </p:nvGrpSpPr>
            <p:grpSpPr>
              <a:xfrm>
                <a:off x="9250413" y="8807067"/>
                <a:ext cx="4495297" cy="2564812"/>
                <a:chOff x="9250413" y="8807067"/>
                <a:chExt cx="4495297" cy="256481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FE1BE-C72B-6C48-1F31-440704DA766B}"/>
                    </a:ext>
                  </a:extLst>
                </p:cNvPr>
                <p:cNvSpPr/>
                <p:nvPr/>
              </p:nvSpPr>
              <p:spPr>
                <a:xfrm>
                  <a:off x="9549268" y="8807067"/>
                  <a:ext cx="4016060" cy="202569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969BFB0-67F4-35DA-3FCC-70E99C3B97AE}"/>
                    </a:ext>
                  </a:extLst>
                </p:cNvPr>
                <p:cNvSpPr txBox="1"/>
                <p:nvPr/>
              </p:nvSpPr>
              <p:spPr>
                <a:xfrm>
                  <a:off x="9388351" y="9092686"/>
                  <a:ext cx="4357359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DeckLink</a:t>
                  </a:r>
                  <a:r>
                    <a:rPr lang="en-CA" sz="4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Capture Card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1B6FBA-D086-61D9-61E5-8829C6178535}"/>
                    </a:ext>
                  </a:extLst>
                </p:cNvPr>
                <p:cNvSpPr/>
                <p:nvPr/>
              </p:nvSpPr>
              <p:spPr>
                <a:xfrm>
                  <a:off x="9976107" y="8979810"/>
                  <a:ext cx="358247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70774DB-50D6-8149-F4B2-2B136FE29C2C}"/>
                    </a:ext>
                  </a:extLst>
                </p:cNvPr>
                <p:cNvSpPr/>
                <p:nvPr/>
              </p:nvSpPr>
              <p:spPr>
                <a:xfrm rot="16200000">
                  <a:off x="11454753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729914-F1E6-E2D8-EB0D-986B634A70C6}"/>
                    </a:ext>
                  </a:extLst>
                </p:cNvPr>
                <p:cNvSpPr/>
                <p:nvPr/>
              </p:nvSpPr>
              <p:spPr>
                <a:xfrm rot="16200000">
                  <a:off x="11847288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C24C64-B84E-EDDE-4137-D949523768C8}"/>
                    </a:ext>
                  </a:extLst>
                </p:cNvPr>
                <p:cNvSpPr/>
                <p:nvPr/>
              </p:nvSpPr>
              <p:spPr>
                <a:xfrm rot="16200000" flipV="1">
                  <a:off x="8723017" y="9718611"/>
                  <a:ext cx="1330669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ED5424D8-CFC3-D573-B2E3-FDA78E648EE1}"/>
                  </a:ext>
                </a:extLst>
              </p:cNvPr>
              <p:cNvGrpSpPr/>
              <p:nvPr/>
            </p:nvGrpSpPr>
            <p:grpSpPr>
              <a:xfrm>
                <a:off x="3872187" y="9866783"/>
                <a:ext cx="4813511" cy="814864"/>
                <a:chOff x="3872187" y="9866783"/>
                <a:chExt cx="4813511" cy="814864"/>
              </a:xfrm>
            </p:grpSpPr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56EB1E11-35ED-AD78-AE94-D9CB60D5A37A}"/>
                    </a:ext>
                  </a:extLst>
                </p:cNvPr>
                <p:cNvSpPr txBox="1"/>
                <p:nvPr/>
              </p:nvSpPr>
              <p:spPr>
                <a:xfrm>
                  <a:off x="4817605" y="9912206"/>
                  <a:ext cx="319925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PCIe</a:t>
                  </a:r>
                </a:p>
              </p:txBody>
            </p:sp>
            <p:cxnSp>
              <p:nvCxnSpPr>
                <p:cNvPr id="1075" name="Straight Arrow Connector 1074">
                  <a:extLst>
                    <a:ext uri="{FF2B5EF4-FFF2-40B4-BE49-F238E27FC236}">
                      <a16:creationId xmlns:a16="http://schemas.microsoft.com/office/drawing/2014/main" id="{8D976ACE-8AEB-65EC-32C5-6BACE5A2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72187" y="9866783"/>
                  <a:ext cx="481351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42" name="Connector: Elbow 1041">
              <a:extLst>
                <a:ext uri="{FF2B5EF4-FFF2-40B4-BE49-F238E27FC236}">
                  <a16:creationId xmlns:a16="http://schemas.microsoft.com/office/drawing/2014/main" id="{D5D1E5A1-AD35-61B5-E0F6-A111D639CA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1782" y="12868493"/>
              <a:ext cx="2774650" cy="995542"/>
            </a:xfrm>
            <a:prstGeom prst="bentConnector3">
              <a:avLst>
                <a:gd name="adj1" fmla="val 10034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558A145-B274-C592-36FE-F5358A6004B3}"/>
                </a:ext>
              </a:extLst>
            </p:cNvPr>
            <p:cNvSpPr txBox="1"/>
            <p:nvPr/>
          </p:nvSpPr>
          <p:spPr>
            <a:xfrm>
              <a:off x="8692764" y="12743256"/>
              <a:ext cx="23557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Autocam</a:t>
              </a:r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Video</a:t>
              </a:r>
            </a:p>
          </p:txBody>
        </p:sp>
        <p:cxnSp>
          <p:nvCxnSpPr>
            <p:cNvPr id="1085" name="Connector: Elbow 1084">
              <a:extLst>
                <a:ext uri="{FF2B5EF4-FFF2-40B4-BE49-F238E27FC236}">
                  <a16:creationId xmlns:a16="http://schemas.microsoft.com/office/drawing/2014/main" id="{1BCE5AF4-9177-FB9F-95F6-F510D6698D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70491" y="13905335"/>
              <a:ext cx="1103379" cy="581686"/>
            </a:xfrm>
            <a:prstGeom prst="bentConnector3">
              <a:avLst>
                <a:gd name="adj1" fmla="val 1006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7984206-D70E-AAA3-32B2-80955725D082}"/>
                </a:ext>
              </a:extLst>
            </p:cNvPr>
            <p:cNvGrpSpPr/>
            <p:nvPr/>
          </p:nvGrpSpPr>
          <p:grpSpPr>
            <a:xfrm>
              <a:off x="3897588" y="12014466"/>
              <a:ext cx="1332000" cy="1630021"/>
              <a:chOff x="4076490" y="10503718"/>
              <a:chExt cx="1444111" cy="1630021"/>
            </a:xfrm>
          </p:grpSpPr>
          <p:cxnSp>
            <p:nvCxnSpPr>
              <p:cNvPr id="1087" name="Straight Arrow Connector 1086">
                <a:extLst>
                  <a:ext uri="{FF2B5EF4-FFF2-40B4-BE49-F238E27FC236}">
                    <a16:creationId xmlns:a16="http://schemas.microsoft.com/office/drawing/2014/main" id="{33AAFD6C-6368-F138-BC15-25D9D150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2133739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Arrow Connector 1089">
                <a:extLst>
                  <a:ext uri="{FF2B5EF4-FFF2-40B4-BE49-F238E27FC236}">
                    <a16:creationId xmlns:a16="http://schemas.microsoft.com/office/drawing/2014/main" id="{3EF1183D-89F4-20C0-46F9-999F28D86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0503718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E1397E1D-7A57-935B-FAB8-EC73F6B5264C}"/>
                </a:ext>
              </a:extLst>
            </p:cNvPr>
            <p:cNvSpPr txBox="1"/>
            <p:nvPr/>
          </p:nvSpPr>
          <p:spPr>
            <a:xfrm>
              <a:off x="2972219" y="12145357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DB0C48FD-37CE-BFE3-47D2-1EB3F819C644}"/>
                </a:ext>
              </a:extLst>
            </p:cNvPr>
            <p:cNvSpPr txBox="1"/>
            <p:nvPr/>
          </p:nvSpPr>
          <p:spPr>
            <a:xfrm>
              <a:off x="3003492" y="13807833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grpSp>
          <p:nvGrpSpPr>
            <p:cNvPr id="1162" name="Group 1161">
              <a:extLst>
                <a:ext uri="{FF2B5EF4-FFF2-40B4-BE49-F238E27FC236}">
                  <a16:creationId xmlns:a16="http://schemas.microsoft.com/office/drawing/2014/main" id="{5A7161BD-1453-F234-D11E-9C37507AC17E}"/>
                </a:ext>
              </a:extLst>
            </p:cNvPr>
            <p:cNvGrpSpPr/>
            <p:nvPr/>
          </p:nvGrpSpPr>
          <p:grpSpPr>
            <a:xfrm>
              <a:off x="5040218" y="8218403"/>
              <a:ext cx="2323065" cy="1446550"/>
              <a:chOff x="6352185" y="8218403"/>
              <a:chExt cx="2323065" cy="1446550"/>
            </a:xfrm>
          </p:grpSpPr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768E5EC7-7E3E-8697-E4D9-B923563DC700}"/>
                  </a:ext>
                </a:extLst>
              </p:cNvPr>
              <p:cNvSpPr txBox="1"/>
              <p:nvPr/>
            </p:nvSpPr>
            <p:spPr>
              <a:xfrm>
                <a:off x="6352185" y="8218403"/>
                <a:ext cx="231909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to Console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A06DDB3F-E017-2284-11A6-211B087676ED}"/>
                  </a:ext>
                </a:extLst>
              </p:cNvPr>
              <p:cNvSpPr/>
              <p:nvPr/>
            </p:nvSpPr>
            <p:spPr>
              <a:xfrm>
                <a:off x="6356157" y="8277531"/>
                <a:ext cx="2319093" cy="1330669"/>
              </a:xfrm>
              <a:prstGeom prst="roundRect">
                <a:avLst>
                  <a:gd name="adj" fmla="val 13117"/>
                </a:avLst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59" name="Group 1158">
              <a:extLst>
                <a:ext uri="{FF2B5EF4-FFF2-40B4-BE49-F238E27FC236}">
                  <a16:creationId xmlns:a16="http://schemas.microsoft.com/office/drawing/2014/main" id="{FDFDD6D3-5A6C-3464-9F1B-3D2114155CC3}"/>
                </a:ext>
              </a:extLst>
            </p:cNvPr>
            <p:cNvGrpSpPr/>
            <p:nvPr/>
          </p:nvGrpSpPr>
          <p:grpSpPr>
            <a:xfrm rot="5400000">
              <a:off x="4016697" y="8466897"/>
              <a:ext cx="410001" cy="700297"/>
              <a:chOff x="11676732" y="10538336"/>
              <a:chExt cx="410001" cy="2733491"/>
            </a:xfrm>
          </p:grpSpPr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BCD05353-96E2-5777-D686-C5E2DC4068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721779" y="11903290"/>
                <a:ext cx="272990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Arrow Connector 1160">
                <a:extLst>
                  <a:ext uri="{FF2B5EF4-FFF2-40B4-BE49-F238E27FC236}">
                    <a16:creationId xmlns:a16="http://schemas.microsoft.com/office/drawing/2014/main" id="{11E87B68-9C1F-F851-C3AB-7DFED10064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30702" y="11916597"/>
                <a:ext cx="2701260" cy="91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9A39D586-6B57-A0B4-C330-EB320470D2C8}"/>
              </a:ext>
            </a:extLst>
          </p:cNvPr>
          <p:cNvGrpSpPr/>
          <p:nvPr/>
        </p:nvGrpSpPr>
        <p:grpSpPr>
          <a:xfrm>
            <a:off x="445171" y="1258275"/>
            <a:ext cx="13120157" cy="5361202"/>
            <a:chOff x="845867" y="819824"/>
            <a:chExt cx="10202638" cy="4246443"/>
          </a:xfrm>
        </p:grpSpPr>
        <p:pic>
          <p:nvPicPr>
            <p:cNvPr id="1172" name="Picture 117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39BABBE-C209-9914-A13C-1DE50D38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4491" r="84292"/>
            <a:stretch/>
          </p:blipFill>
          <p:spPr>
            <a:xfrm>
              <a:off x="845867" y="819825"/>
              <a:ext cx="1930514" cy="4245847"/>
            </a:xfrm>
            <a:prstGeom prst="rect">
              <a:avLst/>
            </a:prstGeom>
          </p:spPr>
        </p:pic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F829BBDC-1669-0431-EA2D-39398957FE71}"/>
                </a:ext>
              </a:extLst>
            </p:cNvPr>
            <p:cNvGrpSpPr/>
            <p:nvPr/>
          </p:nvGrpSpPr>
          <p:grpSpPr>
            <a:xfrm>
              <a:off x="2769875" y="819824"/>
              <a:ext cx="8278630" cy="4246443"/>
              <a:chOff x="3632200" y="820420"/>
              <a:chExt cx="8278630" cy="4246443"/>
            </a:xfrm>
          </p:grpSpPr>
          <p:pic>
            <p:nvPicPr>
              <p:cNvPr id="1173" name="Picture 1172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C47568B4-873A-5E4E-9744-6876A9BB1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8381" t="9348" r="29632"/>
              <a:stretch/>
            </p:blipFill>
            <p:spPr>
              <a:xfrm>
                <a:off x="3632200" y="821016"/>
                <a:ext cx="4174067" cy="4245847"/>
              </a:xfrm>
              <a:prstGeom prst="rect">
                <a:avLst/>
              </a:prstGeom>
            </p:spPr>
          </p:pic>
          <p:pic>
            <p:nvPicPr>
              <p:cNvPr id="1176" name="Picture 1175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69A67BEE-754C-291C-C0A7-3A7E6FEBC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76445" t="9348" r="1569"/>
              <a:stretch/>
            </p:blipFill>
            <p:spPr>
              <a:xfrm>
                <a:off x="7736763" y="820420"/>
                <a:ext cx="4174067" cy="4245847"/>
              </a:xfrm>
              <a:prstGeom prst="rect">
                <a:avLst/>
              </a:prstGeom>
            </p:spPr>
          </p:pic>
        </p:grpSp>
      </p:grpSp>
      <p:sp>
        <p:nvSpPr>
          <p:cNvPr id="1179" name="TextBox 1178">
            <a:extLst>
              <a:ext uri="{FF2B5EF4-FFF2-40B4-BE49-F238E27FC236}">
                <a16:creationId xmlns:a16="http://schemas.microsoft.com/office/drawing/2014/main" id="{41B4B0AF-AAD7-6372-1E5B-8BA3BB8E9BA9}"/>
              </a:ext>
            </a:extLst>
          </p:cNvPr>
          <p:cNvSpPr txBox="1"/>
          <p:nvPr/>
        </p:nvSpPr>
        <p:spPr>
          <a:xfrm>
            <a:off x="291989" y="391632"/>
            <a:ext cx="837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ABEF5C08-2520-FB75-C349-F6C620B15079}"/>
              </a:ext>
            </a:extLst>
          </p:cNvPr>
          <p:cNvSpPr txBox="1"/>
          <p:nvPr/>
        </p:nvSpPr>
        <p:spPr>
          <a:xfrm>
            <a:off x="158274" y="7070744"/>
            <a:ext cx="1105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ECBABF26-A52F-B2B0-295F-CA9E3664E75B}"/>
              </a:ext>
            </a:extLst>
          </p:cNvPr>
          <p:cNvCxnSpPr>
            <a:cxnSpLocks/>
          </p:cNvCxnSpPr>
          <p:nvPr/>
        </p:nvCxnSpPr>
        <p:spPr>
          <a:xfrm flipV="1">
            <a:off x="1755291" y="2946753"/>
            <a:ext cx="3" cy="9400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1A3761FF-845E-81DA-A8BC-DF492FE71977}"/>
              </a:ext>
            </a:extLst>
          </p:cNvPr>
          <p:cNvSpPr txBox="1"/>
          <p:nvPr/>
        </p:nvSpPr>
        <p:spPr>
          <a:xfrm>
            <a:off x="-423389" y="3882209"/>
            <a:ext cx="435735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49FC5679-4FA1-5DB7-92E5-85E3EAE946BB}"/>
              </a:ext>
            </a:extLst>
          </p:cNvPr>
          <p:cNvCxnSpPr>
            <a:cxnSpLocks/>
          </p:cNvCxnSpPr>
          <p:nvPr/>
        </p:nvCxnSpPr>
        <p:spPr>
          <a:xfrm flipH="1">
            <a:off x="7360146" y="5570430"/>
            <a:ext cx="970871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6" name="TextBox 1185">
            <a:extLst>
              <a:ext uri="{FF2B5EF4-FFF2-40B4-BE49-F238E27FC236}">
                <a16:creationId xmlns:a16="http://schemas.microsoft.com/office/drawing/2014/main" id="{D523F1AB-12FD-1C01-D32B-DCC53AEDF28B}"/>
              </a:ext>
            </a:extLst>
          </p:cNvPr>
          <p:cNvSpPr txBox="1"/>
          <p:nvPr/>
        </p:nvSpPr>
        <p:spPr>
          <a:xfrm>
            <a:off x="5705811" y="3996317"/>
            <a:ext cx="435735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Disparity</a:t>
            </a:r>
          </a:p>
          <a:p>
            <a:pPr algn="ctr"/>
            <a:r>
              <a:rPr lang="en-C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3F0B6-04E6-38C5-82A8-EEA330F8D5B6}"/>
              </a:ext>
            </a:extLst>
          </p:cNvPr>
          <p:cNvSpPr txBox="1"/>
          <p:nvPr/>
        </p:nvSpPr>
        <p:spPr>
          <a:xfrm>
            <a:off x="2605824" y="8761283"/>
            <a:ext cx="319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765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37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Banks Gadbois</dc:creator>
  <cp:lastModifiedBy>albanks@student.ubc.ca</cp:lastModifiedBy>
  <cp:revision>56</cp:revision>
  <dcterms:created xsi:type="dcterms:W3CDTF">2025-01-25T17:05:39Z</dcterms:created>
  <dcterms:modified xsi:type="dcterms:W3CDTF">2025-02-09T16:11:27Z</dcterms:modified>
</cp:coreProperties>
</file>