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40" y="-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522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58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19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682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993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395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50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85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551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721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47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5AFF3-14BE-4027-8571-41BE4F5D1EA9}" type="datetimeFigureOut">
              <a:rPr lang="en-CA" smtClean="0"/>
              <a:t>2025-03-16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8A5C0-5D28-45CA-BBDA-4908C91F26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319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F0D98E0-A3A4-3C45-925B-7C7E6F538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47968" y="6863001"/>
            <a:ext cx="6035487" cy="3714145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D9BBD98-F510-7FBC-7F99-08FA41814C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68" y="3486929"/>
            <a:ext cx="6035487" cy="3714146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0B428919-BC63-558E-92EC-2E0009B68B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7968" y="82116"/>
            <a:ext cx="6035487" cy="37141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E80A1E-774C-F5E1-87C4-639B646C7445}"/>
              </a:ext>
            </a:extLst>
          </p:cNvPr>
          <p:cNvSpPr txBox="1"/>
          <p:nvPr/>
        </p:nvSpPr>
        <p:spPr>
          <a:xfrm>
            <a:off x="971549" y="73079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4672F-666D-9468-A516-2EB4D053EBBE}"/>
              </a:ext>
            </a:extLst>
          </p:cNvPr>
          <p:cNvSpPr txBox="1"/>
          <p:nvPr/>
        </p:nvSpPr>
        <p:spPr>
          <a:xfrm>
            <a:off x="971546" y="347620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3D0DC3-AD34-114D-07BB-D4FA49869C64}"/>
              </a:ext>
            </a:extLst>
          </p:cNvPr>
          <p:cNvSpPr txBox="1"/>
          <p:nvPr/>
        </p:nvSpPr>
        <p:spPr>
          <a:xfrm>
            <a:off x="971546" y="6864656"/>
            <a:ext cx="42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73634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albanks@student.ubc.ca</dc:creator>
  <cp:lastModifiedBy>albanks@student.ubc.ca</cp:lastModifiedBy>
  <cp:revision>6</cp:revision>
  <dcterms:created xsi:type="dcterms:W3CDTF">2025-03-14T11:04:45Z</dcterms:created>
  <dcterms:modified xsi:type="dcterms:W3CDTF">2025-03-16T14:23:44Z</dcterms:modified>
</cp:coreProperties>
</file>